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48"/>
  </p:notesMasterIdLst>
  <p:sldIdLst>
    <p:sldId id="256" r:id="rId3"/>
    <p:sldId id="258" r:id="rId4"/>
    <p:sldId id="259" r:id="rId5"/>
    <p:sldId id="260" r:id="rId6"/>
    <p:sldId id="261" r:id="rId7"/>
    <p:sldId id="262" r:id="rId8"/>
    <p:sldId id="295" r:id="rId9"/>
    <p:sldId id="263" r:id="rId10"/>
    <p:sldId id="296" r:id="rId11"/>
    <p:sldId id="297" r:id="rId12"/>
    <p:sldId id="264" r:id="rId13"/>
    <p:sldId id="298" r:id="rId14"/>
    <p:sldId id="301" r:id="rId15"/>
    <p:sldId id="300" r:id="rId16"/>
    <p:sldId id="299"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Lst>
  <p:sldSz cx="9144000" cy="5143500" type="screen16x9"/>
  <p:notesSz cx="6858000" cy="9144000"/>
  <p:embeddedFontLst>
    <p:embeddedFont>
      <p:font typeface="Amatic SC" panose="00000500000000000000" pitchFamily="2" charset="-79"/>
      <p:regular r:id="rId49"/>
      <p:bold r:id="rId50"/>
    </p:embeddedFont>
    <p:embeddedFont>
      <p:font typeface="Bebas Neue" panose="020B0606020202050201" pitchFamily="34" charset="0"/>
      <p:regular r:id="rId51"/>
    </p:embeddedFont>
    <p:embeddedFont>
      <p:font typeface="Calibri" panose="020F0502020204030204" pitchFamily="34" charset="0"/>
      <p:regular r:id="rId52"/>
      <p:bold r:id="rId53"/>
      <p:italic r:id="rId54"/>
      <p:boldItalic r:id="rId55"/>
    </p:embeddedFont>
    <p:embeddedFont>
      <p:font typeface="Lato" panose="020F0502020204030203" pitchFamily="34" charset="0"/>
      <p:regular r:id="rId56"/>
      <p:bold r:id="rId57"/>
      <p:italic r:id="rId58"/>
      <p:boldItalic r:id="rId59"/>
    </p:embeddedFont>
    <p:embeddedFont>
      <p:font typeface="Montserrat" panose="00000500000000000000" pitchFamily="2" charset="0"/>
      <p:regular r:id="rId60"/>
      <p:bold r:id="rId61"/>
      <p:italic r:id="rId62"/>
      <p:boldItalic r:id="rId63"/>
    </p:embeddedFont>
    <p:embeddedFont>
      <p:font typeface="Open Sans SemiBold" panose="020B0706030804020204" pitchFamily="34" charset="0"/>
      <p:regular r:id="rId64"/>
      <p:bold r:id="rId65"/>
      <p:italic r:id="rId66"/>
      <p:boldItalic r:id="rId67"/>
    </p:embeddedFont>
    <p:embeddedFont>
      <p:font typeface="Proxima Nova" panose="020B0604020202020204" charset="0"/>
      <p:regular r:id="rId68"/>
      <p:bold r:id="rId69"/>
      <p:italic r:id="rId70"/>
      <p:boldItalic r:id="rId71"/>
    </p:embeddedFont>
    <p:embeddedFont>
      <p:font typeface="Proxima Nova Semibold" panose="020B0604020202020204" charset="0"/>
      <p:regular r:id="rId72"/>
      <p:bold r:id="rId73"/>
      <p:boldItalic r:id="rId74"/>
    </p:embeddedFont>
    <p:embeddedFont>
      <p:font typeface="Roboto Medium" panose="02000000000000000000" pitchFamily="2" charset="0"/>
      <p:regular r:id="rId75"/>
      <p:bold r:id="rId76"/>
      <p:italic r:id="rId77"/>
      <p:boldItalic r:id="rId78"/>
    </p:embeddedFont>
    <p:embeddedFont>
      <p:font typeface="Source Sans Pro" panose="020B0503030403020204" pitchFamily="3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96AB"/>
    <a:srgbClr val="9DA3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061D0E-7157-4429-9C55-5ED5BCEE8E22}">
  <a:tblStyle styleId="{B1061D0E-7157-4429-9C55-5ED5BCEE8E2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74" y="-4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font" Target="fonts/font20.fntdata"/><Relationship Id="rId76" Type="http://schemas.openxmlformats.org/officeDocument/2006/relationships/font" Target="fonts/font28.fntdata"/><Relationship Id="rId8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23.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font" Target="fonts/font26.fntdata"/><Relationship Id="rId79" Type="http://schemas.openxmlformats.org/officeDocument/2006/relationships/font" Target="fonts/font31.fntdata"/><Relationship Id="rId5" Type="http://schemas.openxmlformats.org/officeDocument/2006/relationships/slide" Target="slides/slide3.xml"/><Relationship Id="rId61" Type="http://schemas.openxmlformats.org/officeDocument/2006/relationships/font" Target="fonts/font13.fntdata"/><Relationship Id="rId82" Type="http://schemas.openxmlformats.org/officeDocument/2006/relationships/font" Target="fonts/font34.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font" Target="fonts/font29.fntdata"/><Relationship Id="rId8" Type="http://schemas.openxmlformats.org/officeDocument/2006/relationships/slide" Target="slides/slide6.xml"/><Relationship Id="rId51" Type="http://schemas.openxmlformats.org/officeDocument/2006/relationships/font" Target="fonts/font3.fntdata"/><Relationship Id="rId72" Type="http://schemas.openxmlformats.org/officeDocument/2006/relationships/font" Target="fonts/font24.fntdata"/><Relationship Id="rId80" Type="http://schemas.openxmlformats.org/officeDocument/2006/relationships/font" Target="fonts/font32.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font" Target="fonts/font27.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font" Target="fonts/font30.fntdata"/><Relationship Id="rId81" Type="http://schemas.openxmlformats.org/officeDocument/2006/relationships/font" Target="fonts/font33.fntdata"/><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e38dc7bb6a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e38dc7bb6a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e49ec3022a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e49ec3022a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784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e38dc7bb6a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e38dc7bb6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e38dc7bb6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e38dc7bb6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951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e49ec3022a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e49ec3022a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254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e49ec3022a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e49ec3022a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e38dc7bb6a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e38dc7bb6a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e38dc7bb6a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e38dc7bb6a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e38dc7bb6a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e38dc7bb6a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e39e3565a8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e39e3565a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e49ec3022a_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e49ec3022a_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e1886a29ab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e1886a29ab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e39e3565a8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e39e3565a8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e29f085d7a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e29f085d7a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e39e3565a8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e39e3565a8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e39e3565a8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e39e3565a8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ge39e3565a8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7" name="Google Shape;2287;ge39e3565a8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ge29f085d7a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e29f085d7a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4"/>
        <p:cNvGrpSpPr/>
        <p:nvPr/>
      </p:nvGrpSpPr>
      <p:grpSpPr>
        <a:xfrm>
          <a:off x="0" y="0"/>
          <a:ext cx="0" cy="0"/>
          <a:chOff x="0" y="0"/>
          <a:chExt cx="0" cy="0"/>
        </a:xfrm>
      </p:grpSpPr>
      <p:sp>
        <p:nvSpPr>
          <p:cNvPr id="2355" name="Google Shape;2355;ge4b4fa2ae2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6" name="Google Shape;2356;ge4b4fa2ae2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e29f085d7a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e29f085d7a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e39e3565a8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e39e3565a8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5"/>
        <p:cNvGrpSpPr/>
        <p:nvPr/>
      </p:nvGrpSpPr>
      <p:grpSpPr>
        <a:xfrm>
          <a:off x="0" y="0"/>
          <a:ext cx="0" cy="0"/>
          <a:chOff x="0" y="0"/>
          <a:chExt cx="0" cy="0"/>
        </a:xfrm>
      </p:grpSpPr>
      <p:sp>
        <p:nvSpPr>
          <p:cNvPr id="2466" name="Google Shape;2466;ge39e3565a8_0_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7" name="Google Shape;2467;ge39e3565a8_0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e1886a29ab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e1886a29ab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8"/>
        <p:cNvGrpSpPr/>
        <p:nvPr/>
      </p:nvGrpSpPr>
      <p:grpSpPr>
        <a:xfrm>
          <a:off x="0" y="0"/>
          <a:ext cx="0" cy="0"/>
          <a:chOff x="0" y="0"/>
          <a:chExt cx="0" cy="0"/>
        </a:xfrm>
      </p:grpSpPr>
      <p:sp>
        <p:nvSpPr>
          <p:cNvPr id="2479" name="Google Shape;2479;ge39e3565a8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0" name="Google Shape;2480;ge39e3565a8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e29f085d7a_1_30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e29f085d7a_1_30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5"/>
        <p:cNvGrpSpPr/>
        <p:nvPr/>
      </p:nvGrpSpPr>
      <p:grpSpPr>
        <a:xfrm>
          <a:off x="0" y="0"/>
          <a:ext cx="0" cy="0"/>
          <a:chOff x="0" y="0"/>
          <a:chExt cx="0" cy="0"/>
        </a:xfrm>
      </p:grpSpPr>
      <p:sp>
        <p:nvSpPr>
          <p:cNvPr id="3016" name="Google Shape;3016;ge49ec3022a_4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7" name="Google Shape;3017;ge49ec3022a_4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4"/>
        <p:cNvGrpSpPr/>
        <p:nvPr/>
      </p:nvGrpSpPr>
      <p:grpSpPr>
        <a:xfrm>
          <a:off x="0" y="0"/>
          <a:ext cx="0" cy="0"/>
          <a:chOff x="0" y="0"/>
          <a:chExt cx="0" cy="0"/>
        </a:xfrm>
      </p:grpSpPr>
      <p:sp>
        <p:nvSpPr>
          <p:cNvPr id="3045" name="Google Shape;3045;ge29f085d7a_1_30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6" name="Google Shape;3046;ge29f085d7a_1_30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0"/>
        <p:cNvGrpSpPr/>
        <p:nvPr/>
      </p:nvGrpSpPr>
      <p:grpSpPr>
        <a:xfrm>
          <a:off x="0" y="0"/>
          <a:ext cx="0" cy="0"/>
          <a:chOff x="0" y="0"/>
          <a:chExt cx="0" cy="0"/>
        </a:xfrm>
      </p:grpSpPr>
      <p:sp>
        <p:nvSpPr>
          <p:cNvPr id="3051" name="Google Shape;3051;ge29f085d7a_1_15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2" name="Google Shape;3052;ge29f085d7a_1_15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7"/>
        <p:cNvGrpSpPr/>
        <p:nvPr/>
      </p:nvGrpSpPr>
      <p:grpSpPr>
        <a:xfrm>
          <a:off x="0" y="0"/>
          <a:ext cx="0" cy="0"/>
          <a:chOff x="0" y="0"/>
          <a:chExt cx="0" cy="0"/>
        </a:xfrm>
      </p:grpSpPr>
      <p:sp>
        <p:nvSpPr>
          <p:cNvPr id="3058" name="Google Shape;3058;ge29f085d7a_1_155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9" name="Google Shape;3059;ge29f085d7a_1_15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6"/>
        <p:cNvGrpSpPr/>
        <p:nvPr/>
      </p:nvGrpSpPr>
      <p:grpSpPr>
        <a:xfrm>
          <a:off x="0" y="0"/>
          <a:ext cx="0" cy="0"/>
          <a:chOff x="0" y="0"/>
          <a:chExt cx="0" cy="0"/>
        </a:xfrm>
      </p:grpSpPr>
      <p:sp>
        <p:nvSpPr>
          <p:cNvPr id="3077" name="Google Shape;3077;ge29f085d7a_1_15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8" name="Google Shape;3078;ge29f085d7a_1_15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2"/>
        <p:cNvGrpSpPr/>
        <p:nvPr/>
      </p:nvGrpSpPr>
      <p:grpSpPr>
        <a:xfrm>
          <a:off x="0" y="0"/>
          <a:ext cx="0" cy="0"/>
          <a:chOff x="0" y="0"/>
          <a:chExt cx="0" cy="0"/>
        </a:xfrm>
      </p:grpSpPr>
      <p:sp>
        <p:nvSpPr>
          <p:cNvPr id="3093" name="Google Shape;3093;ge49ec3022a_1_1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4" name="Google Shape;3094;ge49ec3022a_1_1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ge49ec3022a_1_1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1" name="Google Shape;3431;ge49ec3022a_1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9"/>
        <p:cNvGrpSpPr/>
        <p:nvPr/>
      </p:nvGrpSpPr>
      <p:grpSpPr>
        <a:xfrm>
          <a:off x="0" y="0"/>
          <a:ext cx="0" cy="0"/>
          <a:chOff x="0" y="0"/>
          <a:chExt cx="0" cy="0"/>
        </a:xfrm>
      </p:grpSpPr>
      <p:sp>
        <p:nvSpPr>
          <p:cNvPr id="9930" name="Google Shape;9930;ge49ec3022a_1_80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1" name="Google Shape;9931;ge49ec3022a_1_8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e1886a29ab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e1886a29ab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6"/>
        <p:cNvGrpSpPr/>
        <p:nvPr/>
      </p:nvGrpSpPr>
      <p:grpSpPr>
        <a:xfrm>
          <a:off x="0" y="0"/>
          <a:ext cx="0" cy="0"/>
          <a:chOff x="0" y="0"/>
          <a:chExt cx="0" cy="0"/>
        </a:xfrm>
      </p:grpSpPr>
      <p:sp>
        <p:nvSpPr>
          <p:cNvPr id="10357" name="Google Shape;10357;ge49ec3022a_1_8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8" name="Google Shape;10358;ge49ec3022a_1_8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9"/>
        <p:cNvGrpSpPr/>
        <p:nvPr/>
      </p:nvGrpSpPr>
      <p:grpSpPr>
        <a:xfrm>
          <a:off x="0" y="0"/>
          <a:ext cx="0" cy="0"/>
          <a:chOff x="0" y="0"/>
          <a:chExt cx="0" cy="0"/>
        </a:xfrm>
      </p:grpSpPr>
      <p:sp>
        <p:nvSpPr>
          <p:cNvPr id="10520" name="Google Shape;10520;ge49ec3022a_1_8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1" name="Google Shape;10521;ge49ec3022a_1_8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1"/>
        <p:cNvGrpSpPr/>
        <p:nvPr/>
      </p:nvGrpSpPr>
      <p:grpSpPr>
        <a:xfrm>
          <a:off x="0" y="0"/>
          <a:ext cx="0" cy="0"/>
          <a:chOff x="0" y="0"/>
          <a:chExt cx="0" cy="0"/>
        </a:xfrm>
      </p:grpSpPr>
      <p:sp>
        <p:nvSpPr>
          <p:cNvPr id="10922" name="Google Shape;10922;ge49ec3022a_1_90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3" name="Google Shape;10923;ge49ec3022a_1_9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2"/>
        <p:cNvGrpSpPr/>
        <p:nvPr/>
      </p:nvGrpSpPr>
      <p:grpSpPr>
        <a:xfrm>
          <a:off x="0" y="0"/>
          <a:ext cx="0" cy="0"/>
          <a:chOff x="0" y="0"/>
          <a:chExt cx="0" cy="0"/>
        </a:xfrm>
      </p:grpSpPr>
      <p:sp>
        <p:nvSpPr>
          <p:cNvPr id="11293" name="Google Shape;11293;ge49ec3022a_1_12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4" name="Google Shape;11294;ge49ec3022a_1_12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e38dc7bb6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e38dc7bb6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b8064c9c3d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b8064c9c3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e38dc7bb6a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e38dc7bb6a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396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e38dc7bb6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e38dc7bb6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e38dc7bb6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e38dc7bb6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8310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19709" y="2145759"/>
            <a:ext cx="289868" cy="852000"/>
            <a:chOff x="456616" y="2161476"/>
            <a:chExt cx="289868" cy="852000"/>
          </a:xfrm>
        </p:grpSpPr>
        <p:sp>
          <p:nvSpPr>
            <p:cNvPr id="10" name="Google Shape;10;p2"/>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6514438" y="4556641"/>
            <a:ext cx="2808779" cy="1148975"/>
            <a:chOff x="6525475" y="148600"/>
            <a:chExt cx="2808779" cy="1148975"/>
          </a:xfrm>
        </p:grpSpPr>
        <p:sp>
          <p:nvSpPr>
            <p:cNvPr id="16" name="Google Shape;16;p2"/>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2758638" y="4173929"/>
            <a:ext cx="3178775" cy="1439250"/>
            <a:chOff x="2608550" y="4236013"/>
            <a:chExt cx="3178775" cy="1439250"/>
          </a:xfrm>
        </p:grpSpPr>
        <p:grpSp>
          <p:nvGrpSpPr>
            <p:cNvPr id="19" name="Google Shape;19;p2"/>
            <p:cNvGrpSpPr/>
            <p:nvPr/>
          </p:nvGrpSpPr>
          <p:grpSpPr>
            <a:xfrm rot="10800000" flipH="1">
              <a:off x="2608550" y="4596963"/>
              <a:ext cx="1368260" cy="1078296"/>
              <a:chOff x="4231725" y="-443721"/>
              <a:chExt cx="1368260" cy="1078296"/>
            </a:xfrm>
          </p:grpSpPr>
          <p:sp>
            <p:nvSpPr>
              <p:cNvPr id="20" name="Google Shape;20;p2"/>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rot="10800000" flipH="1">
              <a:off x="3550450" y="4236013"/>
              <a:ext cx="1129225" cy="1439250"/>
              <a:chOff x="5173625" y="-443725"/>
              <a:chExt cx="1129225" cy="1439250"/>
            </a:xfrm>
          </p:grpSpPr>
          <p:sp>
            <p:nvSpPr>
              <p:cNvPr id="23" name="Google Shape;23;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rot="10800000">
              <a:off x="4867050" y="4596963"/>
              <a:ext cx="920275" cy="1078300"/>
              <a:chOff x="4679675" y="-443725"/>
              <a:chExt cx="920275" cy="1078300"/>
            </a:xfrm>
          </p:grpSpPr>
          <p:sp>
            <p:nvSpPr>
              <p:cNvPr id="26" name="Google Shape;26;p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rot="10800000">
              <a:off x="4164150" y="4236013"/>
              <a:ext cx="1129225" cy="1439250"/>
              <a:chOff x="5173625" y="-443725"/>
              <a:chExt cx="1129225" cy="1439250"/>
            </a:xfrm>
          </p:grpSpPr>
          <p:sp>
            <p:nvSpPr>
              <p:cNvPr id="29" name="Google Shape;29;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Google Shape;31;p2"/>
          <p:cNvGrpSpPr/>
          <p:nvPr/>
        </p:nvGrpSpPr>
        <p:grpSpPr>
          <a:xfrm rot="10800000" flipH="1">
            <a:off x="7154325" y="3924763"/>
            <a:ext cx="474200" cy="1505350"/>
            <a:chOff x="3995775" y="-443725"/>
            <a:chExt cx="474200" cy="1505350"/>
          </a:xfrm>
        </p:grpSpPr>
        <p:sp>
          <p:nvSpPr>
            <p:cNvPr id="32" name="Google Shape;32;p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a:off x="6612948" y="5750"/>
            <a:ext cx="1195349" cy="1078296"/>
            <a:chOff x="4404625" y="-443721"/>
            <a:chExt cx="1195349" cy="1078296"/>
          </a:xfrm>
        </p:grpSpPr>
        <p:sp>
          <p:nvSpPr>
            <p:cNvPr id="35" name="Google Shape;35;p2"/>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7429151" y="-104276"/>
            <a:ext cx="1129225" cy="1439250"/>
            <a:chOff x="5173625" y="-443725"/>
            <a:chExt cx="1129225" cy="1439250"/>
          </a:xfrm>
        </p:grpSpPr>
        <p:sp>
          <p:nvSpPr>
            <p:cNvPr id="38" name="Google Shape;38;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3121150" y="-475160"/>
            <a:ext cx="482550" cy="1505350"/>
            <a:chOff x="3121150" y="-443725"/>
            <a:chExt cx="482550" cy="1505350"/>
          </a:xfrm>
        </p:grpSpPr>
        <p:sp>
          <p:nvSpPr>
            <p:cNvPr id="41" name="Google Shape;41;p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a:off x="1990425" y="-467301"/>
            <a:ext cx="929375" cy="1078300"/>
            <a:chOff x="1990425" y="-443725"/>
            <a:chExt cx="929375" cy="1078300"/>
          </a:xfrm>
        </p:grpSpPr>
        <p:sp>
          <p:nvSpPr>
            <p:cNvPr id="44" name="Google Shape;44;p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1287525" y="-467301"/>
            <a:ext cx="1138350" cy="1439250"/>
            <a:chOff x="1287525" y="-443725"/>
            <a:chExt cx="1138350" cy="1439250"/>
          </a:xfrm>
        </p:grpSpPr>
        <p:sp>
          <p:nvSpPr>
            <p:cNvPr id="47" name="Google Shape;47;p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241900" y="488800"/>
            <a:ext cx="1375425" cy="572805"/>
            <a:chOff x="-241900" y="154825"/>
            <a:chExt cx="1375425" cy="572805"/>
          </a:xfrm>
        </p:grpSpPr>
        <p:sp>
          <p:nvSpPr>
            <p:cNvPr id="50" name="Google Shape;50;p2"/>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3995775" y="-475160"/>
            <a:ext cx="474200" cy="1505350"/>
            <a:chOff x="3995775" y="-443725"/>
            <a:chExt cx="474200" cy="1505350"/>
          </a:xfrm>
        </p:grpSpPr>
        <p:sp>
          <p:nvSpPr>
            <p:cNvPr id="53" name="Google Shape;53;p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4679675" y="-467301"/>
            <a:ext cx="920275" cy="1078300"/>
            <a:chOff x="4679675" y="-443725"/>
            <a:chExt cx="920275" cy="1078300"/>
          </a:xfrm>
        </p:grpSpPr>
        <p:sp>
          <p:nvSpPr>
            <p:cNvPr id="56" name="Google Shape;56;p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2"/>
          <p:cNvGrpSpPr/>
          <p:nvPr/>
        </p:nvGrpSpPr>
        <p:grpSpPr>
          <a:xfrm>
            <a:off x="5173625" y="-467301"/>
            <a:ext cx="1129225" cy="1439250"/>
            <a:chOff x="5173625" y="-443725"/>
            <a:chExt cx="1129225" cy="1439250"/>
          </a:xfrm>
        </p:grpSpPr>
        <p:sp>
          <p:nvSpPr>
            <p:cNvPr id="59" name="Google Shape;59;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2"/>
          <p:cNvGrpSpPr/>
          <p:nvPr/>
        </p:nvGrpSpPr>
        <p:grpSpPr>
          <a:xfrm rot="-5400000">
            <a:off x="7480661" y="4711608"/>
            <a:ext cx="2014791" cy="719731"/>
            <a:chOff x="-85249" y="4203623"/>
            <a:chExt cx="2014791" cy="719731"/>
          </a:xfrm>
        </p:grpSpPr>
        <p:grpSp>
          <p:nvGrpSpPr>
            <p:cNvPr id="62" name="Google Shape;62;p2"/>
            <p:cNvGrpSpPr/>
            <p:nvPr/>
          </p:nvGrpSpPr>
          <p:grpSpPr>
            <a:xfrm>
              <a:off x="-85249" y="4203623"/>
              <a:ext cx="2014791" cy="469195"/>
              <a:chOff x="-35118" y="4163517"/>
              <a:chExt cx="2014791" cy="469195"/>
            </a:xfrm>
          </p:grpSpPr>
          <p:sp>
            <p:nvSpPr>
              <p:cNvPr id="63" name="Google Shape;63;p2"/>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85249" y="4454155"/>
              <a:ext cx="2014791" cy="469199"/>
              <a:chOff x="-35118" y="4345992"/>
              <a:chExt cx="2014791" cy="469199"/>
            </a:xfrm>
          </p:grpSpPr>
          <p:sp>
            <p:nvSpPr>
              <p:cNvPr id="66" name="Google Shape;66;p2"/>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 name="Google Shape;68;p2"/>
          <p:cNvSpPr txBox="1">
            <a:spLocks noGrp="1"/>
          </p:cNvSpPr>
          <p:nvPr>
            <p:ph type="ctrTitle"/>
          </p:nvPr>
        </p:nvSpPr>
        <p:spPr>
          <a:xfrm>
            <a:off x="929225" y="1472135"/>
            <a:ext cx="5411400" cy="1863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b="1">
                <a:latin typeface="Montserrat"/>
                <a:ea typeface="Montserrat"/>
                <a:cs typeface="Montserrat"/>
                <a:sym typeface="Montserra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9" name="Google Shape;69;p2"/>
          <p:cNvSpPr txBox="1">
            <a:spLocks noGrp="1"/>
          </p:cNvSpPr>
          <p:nvPr>
            <p:ph type="subTitle" idx="1"/>
          </p:nvPr>
        </p:nvSpPr>
        <p:spPr>
          <a:xfrm>
            <a:off x="929213" y="3288800"/>
            <a:ext cx="5005500" cy="490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700">
                <a:latin typeface="Source Sans Pro"/>
                <a:ea typeface="Source Sans Pro"/>
                <a:cs typeface="Source Sans Pro"/>
                <a:sym typeface="Source Sans P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29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98"/>
        <p:cNvGrpSpPr/>
        <p:nvPr/>
      </p:nvGrpSpPr>
      <p:grpSpPr>
        <a:xfrm>
          <a:off x="0" y="0"/>
          <a:ext cx="0" cy="0"/>
          <a:chOff x="0" y="0"/>
          <a:chExt cx="0" cy="0"/>
        </a:xfrm>
      </p:grpSpPr>
      <p:sp>
        <p:nvSpPr>
          <p:cNvPr id="299" name="Google Shape;299;p13"/>
          <p:cNvSpPr txBox="1">
            <a:spLocks noGrp="1"/>
          </p:cNvSpPr>
          <p:nvPr>
            <p:ph type="title"/>
          </p:nvPr>
        </p:nvSpPr>
        <p:spPr>
          <a:xfrm>
            <a:off x="713325" y="1958098"/>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00" name="Google Shape;300;p13"/>
          <p:cNvSpPr txBox="1">
            <a:spLocks noGrp="1"/>
          </p:cNvSpPr>
          <p:nvPr>
            <p:ph type="title" idx="2" hasCustomPrompt="1"/>
          </p:nvPr>
        </p:nvSpPr>
        <p:spPr>
          <a:xfrm>
            <a:off x="713325" y="1425075"/>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1" name="Google Shape;301;p13"/>
          <p:cNvSpPr txBox="1">
            <a:spLocks noGrp="1"/>
          </p:cNvSpPr>
          <p:nvPr>
            <p:ph type="subTitle" idx="1"/>
          </p:nvPr>
        </p:nvSpPr>
        <p:spPr>
          <a:xfrm>
            <a:off x="713313" y="2405941"/>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2" name="Google Shape;302;p13"/>
          <p:cNvSpPr txBox="1">
            <a:spLocks noGrp="1"/>
          </p:cNvSpPr>
          <p:nvPr>
            <p:ph type="title" idx="3"/>
          </p:nvPr>
        </p:nvSpPr>
        <p:spPr>
          <a:xfrm>
            <a:off x="3878250" y="1958098"/>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03" name="Google Shape;303;p13"/>
          <p:cNvSpPr txBox="1">
            <a:spLocks noGrp="1"/>
          </p:cNvSpPr>
          <p:nvPr>
            <p:ph type="title" idx="4" hasCustomPrompt="1"/>
          </p:nvPr>
        </p:nvSpPr>
        <p:spPr>
          <a:xfrm>
            <a:off x="3878250" y="1425075"/>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4" name="Google Shape;304;p13"/>
          <p:cNvSpPr txBox="1">
            <a:spLocks noGrp="1"/>
          </p:cNvSpPr>
          <p:nvPr>
            <p:ph type="subTitle" idx="5"/>
          </p:nvPr>
        </p:nvSpPr>
        <p:spPr>
          <a:xfrm>
            <a:off x="3878238" y="2405941"/>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5" name="Google Shape;305;p13"/>
          <p:cNvSpPr txBox="1">
            <a:spLocks noGrp="1"/>
          </p:cNvSpPr>
          <p:nvPr>
            <p:ph type="title" idx="6"/>
          </p:nvPr>
        </p:nvSpPr>
        <p:spPr>
          <a:xfrm>
            <a:off x="720000" y="539700"/>
            <a:ext cx="5365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306" name="Google Shape;306;p13"/>
          <p:cNvSpPr txBox="1">
            <a:spLocks noGrp="1"/>
          </p:cNvSpPr>
          <p:nvPr>
            <p:ph type="title" idx="7"/>
          </p:nvPr>
        </p:nvSpPr>
        <p:spPr>
          <a:xfrm>
            <a:off x="720000" y="3622629"/>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07" name="Google Shape;307;p13"/>
          <p:cNvSpPr txBox="1">
            <a:spLocks noGrp="1"/>
          </p:cNvSpPr>
          <p:nvPr>
            <p:ph type="title" idx="8" hasCustomPrompt="1"/>
          </p:nvPr>
        </p:nvSpPr>
        <p:spPr>
          <a:xfrm>
            <a:off x="720000" y="3089624"/>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8" name="Google Shape;308;p13"/>
          <p:cNvSpPr txBox="1">
            <a:spLocks noGrp="1"/>
          </p:cNvSpPr>
          <p:nvPr>
            <p:ph type="subTitle" idx="9"/>
          </p:nvPr>
        </p:nvSpPr>
        <p:spPr>
          <a:xfrm>
            <a:off x="719988" y="4070479"/>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9" name="Google Shape;309;p13"/>
          <p:cNvSpPr txBox="1">
            <a:spLocks noGrp="1"/>
          </p:cNvSpPr>
          <p:nvPr>
            <p:ph type="title" idx="13"/>
          </p:nvPr>
        </p:nvSpPr>
        <p:spPr>
          <a:xfrm>
            <a:off x="3884925" y="3622629"/>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10" name="Google Shape;310;p13"/>
          <p:cNvSpPr txBox="1">
            <a:spLocks noGrp="1"/>
          </p:cNvSpPr>
          <p:nvPr>
            <p:ph type="title" idx="14" hasCustomPrompt="1"/>
          </p:nvPr>
        </p:nvSpPr>
        <p:spPr>
          <a:xfrm>
            <a:off x="3884925" y="3089624"/>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1" name="Google Shape;311;p13"/>
          <p:cNvSpPr txBox="1">
            <a:spLocks noGrp="1"/>
          </p:cNvSpPr>
          <p:nvPr>
            <p:ph type="subTitle" idx="15"/>
          </p:nvPr>
        </p:nvSpPr>
        <p:spPr>
          <a:xfrm>
            <a:off x="3884913" y="4070479"/>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312" name="Google Shape;312;p13"/>
          <p:cNvGrpSpPr/>
          <p:nvPr/>
        </p:nvGrpSpPr>
        <p:grpSpPr>
          <a:xfrm>
            <a:off x="7730824" y="2876232"/>
            <a:ext cx="1697125" cy="1382731"/>
            <a:chOff x="7748374" y="2845645"/>
            <a:chExt cx="1697125" cy="1382731"/>
          </a:xfrm>
        </p:grpSpPr>
        <p:grpSp>
          <p:nvGrpSpPr>
            <p:cNvPr id="313" name="Google Shape;313;p13"/>
            <p:cNvGrpSpPr/>
            <p:nvPr/>
          </p:nvGrpSpPr>
          <p:grpSpPr>
            <a:xfrm rot="-5400000">
              <a:off x="8306336" y="3089213"/>
              <a:ext cx="581201" cy="1697125"/>
              <a:chOff x="79461" y="58200"/>
              <a:chExt cx="581201" cy="1697125"/>
            </a:xfrm>
          </p:grpSpPr>
          <p:grpSp>
            <p:nvGrpSpPr>
              <p:cNvPr id="314" name="Google Shape;314;p13"/>
              <p:cNvGrpSpPr/>
              <p:nvPr/>
            </p:nvGrpSpPr>
            <p:grpSpPr>
              <a:xfrm>
                <a:off x="236836" y="140933"/>
                <a:ext cx="423826" cy="1614380"/>
                <a:chOff x="236836" y="140933"/>
                <a:chExt cx="423826" cy="1614380"/>
              </a:xfrm>
            </p:grpSpPr>
            <p:sp>
              <p:nvSpPr>
                <p:cNvPr id="315" name="Google Shape;315;p13"/>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13"/>
              <p:cNvGrpSpPr/>
              <p:nvPr/>
            </p:nvGrpSpPr>
            <p:grpSpPr>
              <a:xfrm>
                <a:off x="79461" y="58200"/>
                <a:ext cx="428800" cy="1697125"/>
                <a:chOff x="79461" y="58200"/>
                <a:chExt cx="428800" cy="1697125"/>
              </a:xfrm>
            </p:grpSpPr>
            <p:sp>
              <p:nvSpPr>
                <p:cNvPr id="319" name="Google Shape;319;p13"/>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2" name="Google Shape;322;p13"/>
            <p:cNvGrpSpPr/>
            <p:nvPr/>
          </p:nvGrpSpPr>
          <p:grpSpPr>
            <a:xfrm rot="-5400000" flipH="1">
              <a:off x="8306336" y="2287683"/>
              <a:ext cx="581201" cy="1697125"/>
              <a:chOff x="79461" y="58200"/>
              <a:chExt cx="581201" cy="1697125"/>
            </a:xfrm>
          </p:grpSpPr>
          <p:grpSp>
            <p:nvGrpSpPr>
              <p:cNvPr id="323" name="Google Shape;323;p13"/>
              <p:cNvGrpSpPr/>
              <p:nvPr/>
            </p:nvGrpSpPr>
            <p:grpSpPr>
              <a:xfrm>
                <a:off x="236836" y="140933"/>
                <a:ext cx="423826" cy="1614380"/>
                <a:chOff x="236836" y="140933"/>
                <a:chExt cx="423826" cy="1614380"/>
              </a:xfrm>
            </p:grpSpPr>
            <p:sp>
              <p:nvSpPr>
                <p:cNvPr id="324" name="Google Shape;324;p13"/>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13"/>
              <p:cNvGrpSpPr/>
              <p:nvPr/>
            </p:nvGrpSpPr>
            <p:grpSpPr>
              <a:xfrm>
                <a:off x="79461" y="58200"/>
                <a:ext cx="428800" cy="1697125"/>
                <a:chOff x="79461" y="58200"/>
                <a:chExt cx="428800" cy="1697125"/>
              </a:xfrm>
            </p:grpSpPr>
            <p:sp>
              <p:nvSpPr>
                <p:cNvPr id="328" name="Google Shape;328;p13"/>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13"/>
            <p:cNvSpPr/>
            <p:nvPr/>
          </p:nvSpPr>
          <p:spPr>
            <a:xfrm>
              <a:off x="8620769" y="3295674"/>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8631373" y="3712149"/>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13"/>
          <p:cNvGrpSpPr/>
          <p:nvPr/>
        </p:nvGrpSpPr>
        <p:grpSpPr>
          <a:xfrm>
            <a:off x="8620769" y="604477"/>
            <a:ext cx="640686" cy="543853"/>
            <a:chOff x="8620769" y="639586"/>
            <a:chExt cx="640686" cy="543853"/>
          </a:xfrm>
        </p:grpSpPr>
        <p:sp>
          <p:nvSpPr>
            <p:cNvPr id="334" name="Google Shape;334;p13"/>
            <p:cNvSpPr/>
            <p:nvPr/>
          </p:nvSpPr>
          <p:spPr>
            <a:xfrm>
              <a:off x="8620769" y="639586"/>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8631373" y="1056062"/>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36"/>
        <p:cNvGrpSpPr/>
        <p:nvPr/>
      </p:nvGrpSpPr>
      <p:grpSpPr>
        <a:xfrm>
          <a:off x="0" y="0"/>
          <a:ext cx="0" cy="0"/>
          <a:chOff x="0" y="0"/>
          <a:chExt cx="0" cy="0"/>
        </a:xfrm>
      </p:grpSpPr>
      <p:sp>
        <p:nvSpPr>
          <p:cNvPr id="337" name="Google Shape;337;p14"/>
          <p:cNvSpPr txBox="1">
            <a:spLocks noGrp="1"/>
          </p:cNvSpPr>
          <p:nvPr>
            <p:ph type="title"/>
          </p:nvPr>
        </p:nvSpPr>
        <p:spPr>
          <a:xfrm>
            <a:off x="2601150" y="3162600"/>
            <a:ext cx="39417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38" name="Google Shape;338;p14"/>
          <p:cNvSpPr txBox="1">
            <a:spLocks noGrp="1"/>
          </p:cNvSpPr>
          <p:nvPr>
            <p:ph type="subTitle" idx="1"/>
          </p:nvPr>
        </p:nvSpPr>
        <p:spPr>
          <a:xfrm>
            <a:off x="1776005" y="1484125"/>
            <a:ext cx="5592000" cy="171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339" name="Google Shape;339;p14"/>
          <p:cNvGrpSpPr/>
          <p:nvPr/>
        </p:nvGrpSpPr>
        <p:grpSpPr>
          <a:xfrm flipH="1">
            <a:off x="7586434" y="1581995"/>
            <a:ext cx="2290315" cy="1518337"/>
            <a:chOff x="-736445" y="1581995"/>
            <a:chExt cx="2290315" cy="1518337"/>
          </a:xfrm>
        </p:grpSpPr>
        <p:sp>
          <p:nvSpPr>
            <p:cNvPr id="340" name="Google Shape;340;p14"/>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14"/>
            <p:cNvGrpSpPr/>
            <p:nvPr/>
          </p:nvGrpSpPr>
          <p:grpSpPr>
            <a:xfrm>
              <a:off x="-736445" y="1581995"/>
              <a:ext cx="2290315" cy="1518337"/>
              <a:chOff x="-565732" y="1582220"/>
              <a:chExt cx="2290315" cy="1518337"/>
            </a:xfrm>
          </p:grpSpPr>
          <p:sp>
            <p:nvSpPr>
              <p:cNvPr id="342" name="Google Shape;342;p14"/>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14"/>
              <p:cNvGrpSpPr/>
              <p:nvPr/>
            </p:nvGrpSpPr>
            <p:grpSpPr>
              <a:xfrm>
                <a:off x="-565732" y="1582220"/>
                <a:ext cx="2290315" cy="435914"/>
                <a:chOff x="-565732" y="1582220"/>
                <a:chExt cx="2290315" cy="435914"/>
              </a:xfrm>
            </p:grpSpPr>
            <p:sp>
              <p:nvSpPr>
                <p:cNvPr id="344" name="Google Shape;344;p14"/>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4"/>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14"/>
              <p:cNvGrpSpPr/>
              <p:nvPr/>
            </p:nvGrpSpPr>
            <p:grpSpPr>
              <a:xfrm>
                <a:off x="-565732" y="1759770"/>
                <a:ext cx="1948882" cy="441085"/>
                <a:chOff x="-565732" y="1759770"/>
                <a:chExt cx="1948882" cy="441085"/>
              </a:xfrm>
            </p:grpSpPr>
            <p:sp>
              <p:nvSpPr>
                <p:cNvPr id="347" name="Google Shape;347;p14"/>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4"/>
              <p:cNvGrpSpPr/>
              <p:nvPr/>
            </p:nvGrpSpPr>
            <p:grpSpPr>
              <a:xfrm>
                <a:off x="-390503" y="2295383"/>
                <a:ext cx="1572778" cy="118575"/>
                <a:chOff x="-390503" y="2295383"/>
                <a:chExt cx="1572778" cy="118575"/>
              </a:xfrm>
            </p:grpSpPr>
            <p:sp>
              <p:nvSpPr>
                <p:cNvPr id="350" name="Google Shape;350;p14"/>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4"/>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4"/>
              <p:cNvGrpSpPr/>
              <p:nvPr/>
            </p:nvGrpSpPr>
            <p:grpSpPr>
              <a:xfrm>
                <a:off x="-565732" y="2666266"/>
                <a:ext cx="2239329" cy="434292"/>
                <a:chOff x="-565732" y="2666266"/>
                <a:chExt cx="2239329" cy="434292"/>
              </a:xfrm>
            </p:grpSpPr>
            <p:sp>
              <p:nvSpPr>
                <p:cNvPr id="353" name="Google Shape;353;p14"/>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5" name="Google Shape;355;p14"/>
          <p:cNvGrpSpPr/>
          <p:nvPr/>
        </p:nvGrpSpPr>
        <p:grpSpPr>
          <a:xfrm>
            <a:off x="-736445" y="1581995"/>
            <a:ext cx="2290315" cy="1518337"/>
            <a:chOff x="-736445" y="1581995"/>
            <a:chExt cx="2290315" cy="1518337"/>
          </a:xfrm>
        </p:grpSpPr>
        <p:sp>
          <p:nvSpPr>
            <p:cNvPr id="356" name="Google Shape;356;p14"/>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14"/>
            <p:cNvGrpSpPr/>
            <p:nvPr/>
          </p:nvGrpSpPr>
          <p:grpSpPr>
            <a:xfrm>
              <a:off x="-736445" y="1581995"/>
              <a:ext cx="2290315" cy="1518337"/>
              <a:chOff x="-565732" y="1582220"/>
              <a:chExt cx="2290315" cy="1518337"/>
            </a:xfrm>
          </p:grpSpPr>
          <p:sp>
            <p:nvSpPr>
              <p:cNvPr id="358" name="Google Shape;358;p14"/>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14"/>
              <p:cNvGrpSpPr/>
              <p:nvPr/>
            </p:nvGrpSpPr>
            <p:grpSpPr>
              <a:xfrm>
                <a:off x="-565732" y="1582220"/>
                <a:ext cx="2290315" cy="435914"/>
                <a:chOff x="-565732" y="1582220"/>
                <a:chExt cx="2290315" cy="435914"/>
              </a:xfrm>
            </p:grpSpPr>
            <p:sp>
              <p:nvSpPr>
                <p:cNvPr id="360" name="Google Shape;360;p14"/>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4"/>
              <p:cNvGrpSpPr/>
              <p:nvPr/>
            </p:nvGrpSpPr>
            <p:grpSpPr>
              <a:xfrm>
                <a:off x="-565732" y="1759770"/>
                <a:ext cx="1948882" cy="441085"/>
                <a:chOff x="-565732" y="1759770"/>
                <a:chExt cx="1948882" cy="441085"/>
              </a:xfrm>
            </p:grpSpPr>
            <p:sp>
              <p:nvSpPr>
                <p:cNvPr id="363" name="Google Shape;363;p14"/>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14"/>
              <p:cNvGrpSpPr/>
              <p:nvPr/>
            </p:nvGrpSpPr>
            <p:grpSpPr>
              <a:xfrm>
                <a:off x="-390503" y="2295383"/>
                <a:ext cx="1572778" cy="118575"/>
                <a:chOff x="-390503" y="2295383"/>
                <a:chExt cx="1572778" cy="118575"/>
              </a:xfrm>
            </p:grpSpPr>
            <p:sp>
              <p:nvSpPr>
                <p:cNvPr id="366" name="Google Shape;366;p14"/>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14"/>
              <p:cNvGrpSpPr/>
              <p:nvPr/>
            </p:nvGrpSpPr>
            <p:grpSpPr>
              <a:xfrm>
                <a:off x="-565732" y="2666266"/>
                <a:ext cx="2239329" cy="434292"/>
                <a:chOff x="-565732" y="2666266"/>
                <a:chExt cx="2239329" cy="434292"/>
              </a:xfrm>
            </p:grpSpPr>
            <p:sp>
              <p:nvSpPr>
                <p:cNvPr id="369" name="Google Shape;369;p14"/>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1" name="Google Shape;371;p14"/>
          <p:cNvGrpSpPr/>
          <p:nvPr/>
        </p:nvGrpSpPr>
        <p:grpSpPr>
          <a:xfrm rot="10800000" flipH="1">
            <a:off x="3897588" y="4408140"/>
            <a:ext cx="482550" cy="1505350"/>
            <a:chOff x="3121150" y="-443725"/>
            <a:chExt cx="482550" cy="1505350"/>
          </a:xfrm>
        </p:grpSpPr>
        <p:sp>
          <p:nvSpPr>
            <p:cNvPr id="372" name="Google Shape;372;p14"/>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4"/>
          <p:cNvGrpSpPr/>
          <p:nvPr/>
        </p:nvGrpSpPr>
        <p:grpSpPr>
          <a:xfrm rot="10800000" flipH="1">
            <a:off x="2766863" y="4835190"/>
            <a:ext cx="929375" cy="1078300"/>
            <a:chOff x="1990425" y="-443725"/>
            <a:chExt cx="929375" cy="1078300"/>
          </a:xfrm>
        </p:grpSpPr>
        <p:sp>
          <p:nvSpPr>
            <p:cNvPr id="375" name="Google Shape;375;p14"/>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14"/>
          <p:cNvGrpSpPr/>
          <p:nvPr/>
        </p:nvGrpSpPr>
        <p:grpSpPr>
          <a:xfrm rot="10800000" flipH="1">
            <a:off x="2063963" y="4474240"/>
            <a:ext cx="1138350" cy="1439250"/>
            <a:chOff x="1287525" y="-443725"/>
            <a:chExt cx="1138350" cy="1439250"/>
          </a:xfrm>
        </p:grpSpPr>
        <p:sp>
          <p:nvSpPr>
            <p:cNvPr id="378" name="Google Shape;378;p14"/>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14"/>
          <p:cNvGrpSpPr/>
          <p:nvPr/>
        </p:nvGrpSpPr>
        <p:grpSpPr>
          <a:xfrm rot="10800000" flipH="1">
            <a:off x="4772213" y="4408140"/>
            <a:ext cx="474200" cy="1505350"/>
            <a:chOff x="3995775" y="-443725"/>
            <a:chExt cx="474200" cy="1505350"/>
          </a:xfrm>
        </p:grpSpPr>
        <p:sp>
          <p:nvSpPr>
            <p:cNvPr id="381" name="Google Shape;381;p14"/>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14"/>
          <p:cNvGrpSpPr/>
          <p:nvPr/>
        </p:nvGrpSpPr>
        <p:grpSpPr>
          <a:xfrm rot="10800000" flipH="1">
            <a:off x="5456113" y="4835190"/>
            <a:ext cx="920275" cy="1078300"/>
            <a:chOff x="4679675" y="-443725"/>
            <a:chExt cx="920275" cy="1078300"/>
          </a:xfrm>
        </p:grpSpPr>
        <p:sp>
          <p:nvSpPr>
            <p:cNvPr id="384" name="Google Shape;384;p1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14"/>
          <p:cNvGrpSpPr/>
          <p:nvPr/>
        </p:nvGrpSpPr>
        <p:grpSpPr>
          <a:xfrm rot="10800000" flipH="1">
            <a:off x="5950063" y="4474240"/>
            <a:ext cx="1129225" cy="1439250"/>
            <a:chOff x="5173625" y="-443725"/>
            <a:chExt cx="1129225" cy="1439250"/>
          </a:xfrm>
        </p:grpSpPr>
        <p:sp>
          <p:nvSpPr>
            <p:cNvPr id="387" name="Google Shape;387;p1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2_1">
    <p:spTree>
      <p:nvGrpSpPr>
        <p:cNvPr id="1" name="Shape 389"/>
        <p:cNvGrpSpPr/>
        <p:nvPr/>
      </p:nvGrpSpPr>
      <p:grpSpPr>
        <a:xfrm>
          <a:off x="0" y="0"/>
          <a:ext cx="0" cy="0"/>
          <a:chOff x="0" y="0"/>
          <a:chExt cx="0" cy="0"/>
        </a:xfrm>
      </p:grpSpPr>
      <p:grpSp>
        <p:nvGrpSpPr>
          <p:cNvPr id="390" name="Google Shape;390;p15"/>
          <p:cNvGrpSpPr/>
          <p:nvPr/>
        </p:nvGrpSpPr>
        <p:grpSpPr>
          <a:xfrm>
            <a:off x="7513631" y="-475160"/>
            <a:ext cx="482550" cy="1505350"/>
            <a:chOff x="3121150" y="-443725"/>
            <a:chExt cx="482550" cy="1505350"/>
          </a:xfrm>
        </p:grpSpPr>
        <p:sp>
          <p:nvSpPr>
            <p:cNvPr id="391" name="Google Shape;391;p15"/>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5"/>
          <p:cNvGrpSpPr/>
          <p:nvPr/>
        </p:nvGrpSpPr>
        <p:grpSpPr>
          <a:xfrm>
            <a:off x="8388256" y="-475160"/>
            <a:ext cx="474200" cy="1505350"/>
            <a:chOff x="3995775" y="-443725"/>
            <a:chExt cx="474200" cy="1505350"/>
          </a:xfrm>
        </p:grpSpPr>
        <p:sp>
          <p:nvSpPr>
            <p:cNvPr id="394" name="Google Shape;394;p15"/>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15"/>
          <p:cNvGrpSpPr/>
          <p:nvPr/>
        </p:nvGrpSpPr>
        <p:grpSpPr>
          <a:xfrm rot="10800000" flipH="1">
            <a:off x="119138" y="4268208"/>
            <a:ext cx="1129225" cy="1439250"/>
            <a:chOff x="5173625" y="-443725"/>
            <a:chExt cx="1129225" cy="1439250"/>
          </a:xfrm>
        </p:grpSpPr>
        <p:sp>
          <p:nvSpPr>
            <p:cNvPr id="397" name="Google Shape;397;p1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15"/>
          <p:cNvGrpSpPr/>
          <p:nvPr/>
        </p:nvGrpSpPr>
        <p:grpSpPr>
          <a:xfrm rot="10800000">
            <a:off x="713779" y="4534879"/>
            <a:ext cx="920275" cy="1078300"/>
            <a:chOff x="4679675" y="-443725"/>
            <a:chExt cx="920275" cy="1078300"/>
          </a:xfrm>
        </p:grpSpPr>
        <p:sp>
          <p:nvSpPr>
            <p:cNvPr id="400" name="Google Shape;400;p1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5"/>
          <p:cNvGrpSpPr/>
          <p:nvPr/>
        </p:nvGrpSpPr>
        <p:grpSpPr>
          <a:xfrm>
            <a:off x="1050348" y="-469529"/>
            <a:ext cx="1195349" cy="1078296"/>
            <a:chOff x="4404625" y="-443721"/>
            <a:chExt cx="1195349" cy="1078296"/>
          </a:xfrm>
        </p:grpSpPr>
        <p:sp>
          <p:nvSpPr>
            <p:cNvPr id="403" name="Google Shape;403;p1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15"/>
          <p:cNvGrpSpPr/>
          <p:nvPr/>
        </p:nvGrpSpPr>
        <p:grpSpPr>
          <a:xfrm rot="-5400000">
            <a:off x="-393663" y="-505555"/>
            <a:ext cx="2181860" cy="892524"/>
            <a:chOff x="6525475" y="148600"/>
            <a:chExt cx="2808779" cy="1148975"/>
          </a:xfrm>
        </p:grpSpPr>
        <p:sp>
          <p:nvSpPr>
            <p:cNvPr id="406" name="Google Shape;406;p15"/>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15"/>
          <p:cNvGrpSpPr/>
          <p:nvPr/>
        </p:nvGrpSpPr>
        <p:grpSpPr>
          <a:xfrm rot="-5400000">
            <a:off x="29766" y="-247490"/>
            <a:ext cx="2181860" cy="892524"/>
            <a:chOff x="6525475" y="148600"/>
            <a:chExt cx="2808779" cy="1148975"/>
          </a:xfrm>
        </p:grpSpPr>
        <p:sp>
          <p:nvSpPr>
            <p:cNvPr id="409" name="Google Shape;409;p15"/>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15"/>
          <p:cNvGrpSpPr/>
          <p:nvPr/>
        </p:nvGrpSpPr>
        <p:grpSpPr>
          <a:xfrm rot="10800000">
            <a:off x="7892346" y="4268208"/>
            <a:ext cx="1129225" cy="1439250"/>
            <a:chOff x="5173625" y="-443725"/>
            <a:chExt cx="1129225" cy="1439250"/>
          </a:xfrm>
        </p:grpSpPr>
        <p:sp>
          <p:nvSpPr>
            <p:cNvPr id="412" name="Google Shape;412;p1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15"/>
          <p:cNvGrpSpPr/>
          <p:nvPr/>
        </p:nvGrpSpPr>
        <p:grpSpPr>
          <a:xfrm rot="10800000" flipH="1">
            <a:off x="7506654" y="4534879"/>
            <a:ext cx="920275" cy="1078300"/>
            <a:chOff x="4679675" y="-443725"/>
            <a:chExt cx="920275" cy="1078300"/>
          </a:xfrm>
        </p:grpSpPr>
        <p:sp>
          <p:nvSpPr>
            <p:cNvPr id="415" name="Google Shape;415;p1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15"/>
          <p:cNvSpPr txBox="1">
            <a:spLocks noGrp="1"/>
          </p:cNvSpPr>
          <p:nvPr>
            <p:ph type="title"/>
          </p:nvPr>
        </p:nvSpPr>
        <p:spPr>
          <a:xfrm>
            <a:off x="72000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8" name="Google Shape;418;p15"/>
          <p:cNvSpPr txBox="1">
            <a:spLocks noGrp="1"/>
          </p:cNvSpPr>
          <p:nvPr>
            <p:ph type="subTitle" idx="1"/>
          </p:nvPr>
        </p:nvSpPr>
        <p:spPr>
          <a:xfrm>
            <a:off x="72000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9" name="Google Shape;419;p15"/>
          <p:cNvSpPr txBox="1">
            <a:spLocks noGrp="1"/>
          </p:cNvSpPr>
          <p:nvPr>
            <p:ph type="title" idx="2"/>
          </p:nvPr>
        </p:nvSpPr>
        <p:spPr>
          <a:xfrm>
            <a:off x="352185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0" name="Google Shape;420;p15"/>
          <p:cNvSpPr txBox="1">
            <a:spLocks noGrp="1"/>
          </p:cNvSpPr>
          <p:nvPr>
            <p:ph type="subTitle" idx="3"/>
          </p:nvPr>
        </p:nvSpPr>
        <p:spPr>
          <a:xfrm>
            <a:off x="352185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1" name="Google Shape;421;p15"/>
          <p:cNvSpPr txBox="1">
            <a:spLocks noGrp="1"/>
          </p:cNvSpPr>
          <p:nvPr>
            <p:ph type="title" idx="4"/>
          </p:nvPr>
        </p:nvSpPr>
        <p:spPr>
          <a:xfrm>
            <a:off x="632370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2" name="Google Shape;422;p15"/>
          <p:cNvSpPr txBox="1">
            <a:spLocks noGrp="1"/>
          </p:cNvSpPr>
          <p:nvPr>
            <p:ph type="subTitle" idx="5"/>
          </p:nvPr>
        </p:nvSpPr>
        <p:spPr>
          <a:xfrm>
            <a:off x="632370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3" name="Google Shape;423;p15"/>
          <p:cNvSpPr txBox="1">
            <a:spLocks noGrp="1"/>
          </p:cNvSpPr>
          <p:nvPr>
            <p:ph type="title" idx="6"/>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24"/>
        <p:cNvGrpSpPr/>
        <p:nvPr/>
      </p:nvGrpSpPr>
      <p:grpSpPr>
        <a:xfrm>
          <a:off x="0" y="0"/>
          <a:ext cx="0" cy="0"/>
          <a:chOff x="0" y="0"/>
          <a:chExt cx="0" cy="0"/>
        </a:xfrm>
      </p:grpSpPr>
      <p:sp>
        <p:nvSpPr>
          <p:cNvPr id="425" name="Google Shape;425;p16"/>
          <p:cNvSpPr txBox="1">
            <a:spLocks noGrp="1"/>
          </p:cNvSpPr>
          <p:nvPr>
            <p:ph type="title"/>
          </p:nvPr>
        </p:nvSpPr>
        <p:spPr>
          <a:xfrm>
            <a:off x="713288"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6" name="Google Shape;426;p16"/>
          <p:cNvSpPr txBox="1">
            <a:spLocks noGrp="1"/>
          </p:cNvSpPr>
          <p:nvPr>
            <p:ph type="subTitle" idx="1"/>
          </p:nvPr>
        </p:nvSpPr>
        <p:spPr>
          <a:xfrm>
            <a:off x="713288"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7" name="Google Shape;427;p16"/>
          <p:cNvSpPr txBox="1">
            <a:spLocks noGrp="1"/>
          </p:cNvSpPr>
          <p:nvPr>
            <p:ph type="title" idx="2"/>
          </p:nvPr>
        </p:nvSpPr>
        <p:spPr>
          <a:xfrm>
            <a:off x="2704760"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8" name="Google Shape;428;p16"/>
          <p:cNvSpPr txBox="1">
            <a:spLocks noGrp="1"/>
          </p:cNvSpPr>
          <p:nvPr>
            <p:ph type="subTitle" idx="3"/>
          </p:nvPr>
        </p:nvSpPr>
        <p:spPr>
          <a:xfrm>
            <a:off x="2704760"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9" name="Google Shape;429;p16"/>
          <p:cNvSpPr txBox="1">
            <a:spLocks noGrp="1"/>
          </p:cNvSpPr>
          <p:nvPr>
            <p:ph type="title" idx="4"/>
          </p:nvPr>
        </p:nvSpPr>
        <p:spPr>
          <a:xfrm>
            <a:off x="6687713"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30" name="Google Shape;430;p16"/>
          <p:cNvSpPr txBox="1">
            <a:spLocks noGrp="1"/>
          </p:cNvSpPr>
          <p:nvPr>
            <p:ph type="subTitle" idx="5"/>
          </p:nvPr>
        </p:nvSpPr>
        <p:spPr>
          <a:xfrm>
            <a:off x="6687713"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1" name="Google Shape;431;p16"/>
          <p:cNvSpPr txBox="1">
            <a:spLocks noGrp="1"/>
          </p:cNvSpPr>
          <p:nvPr>
            <p:ph type="title" idx="6"/>
          </p:nvPr>
        </p:nvSpPr>
        <p:spPr>
          <a:xfrm>
            <a:off x="4696235"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32" name="Google Shape;432;p16"/>
          <p:cNvSpPr txBox="1">
            <a:spLocks noGrp="1"/>
          </p:cNvSpPr>
          <p:nvPr>
            <p:ph type="subTitle" idx="7"/>
          </p:nvPr>
        </p:nvSpPr>
        <p:spPr>
          <a:xfrm>
            <a:off x="4696235"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3" name="Google Shape;433;p16"/>
          <p:cNvSpPr txBox="1">
            <a:spLocks noGrp="1"/>
          </p:cNvSpPr>
          <p:nvPr>
            <p:ph type="title" idx="8"/>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434" name="Google Shape;434;p16"/>
          <p:cNvGrpSpPr/>
          <p:nvPr/>
        </p:nvGrpSpPr>
        <p:grpSpPr>
          <a:xfrm rot="-5400000" flipH="1">
            <a:off x="7480661" y="-165192"/>
            <a:ext cx="2014791" cy="719731"/>
            <a:chOff x="-85249" y="4203623"/>
            <a:chExt cx="2014791" cy="719731"/>
          </a:xfrm>
        </p:grpSpPr>
        <p:grpSp>
          <p:nvGrpSpPr>
            <p:cNvPr id="435" name="Google Shape;435;p16"/>
            <p:cNvGrpSpPr/>
            <p:nvPr/>
          </p:nvGrpSpPr>
          <p:grpSpPr>
            <a:xfrm>
              <a:off x="-85249" y="4203623"/>
              <a:ext cx="2014791" cy="469195"/>
              <a:chOff x="-35118" y="4163517"/>
              <a:chExt cx="2014791" cy="469195"/>
            </a:xfrm>
          </p:grpSpPr>
          <p:sp>
            <p:nvSpPr>
              <p:cNvPr id="436" name="Google Shape;436;p1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16"/>
            <p:cNvGrpSpPr/>
            <p:nvPr/>
          </p:nvGrpSpPr>
          <p:grpSpPr>
            <a:xfrm>
              <a:off x="-85249" y="4454155"/>
              <a:ext cx="2014791" cy="469199"/>
              <a:chOff x="-35118" y="4345992"/>
              <a:chExt cx="2014791" cy="469199"/>
            </a:xfrm>
          </p:grpSpPr>
          <p:sp>
            <p:nvSpPr>
              <p:cNvPr id="439" name="Google Shape;439;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 name="Google Shape;441;p16"/>
          <p:cNvGrpSpPr/>
          <p:nvPr/>
        </p:nvGrpSpPr>
        <p:grpSpPr>
          <a:xfrm rot="-5400000" flipH="1">
            <a:off x="7870685" y="112474"/>
            <a:ext cx="2014791" cy="469199"/>
            <a:chOff x="-35118" y="4345992"/>
            <a:chExt cx="2014791" cy="469199"/>
          </a:xfrm>
        </p:grpSpPr>
        <p:sp>
          <p:nvSpPr>
            <p:cNvPr id="442" name="Google Shape;442;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16"/>
          <p:cNvGrpSpPr/>
          <p:nvPr/>
        </p:nvGrpSpPr>
        <p:grpSpPr>
          <a:xfrm>
            <a:off x="-272766" y="4539543"/>
            <a:ext cx="2014791" cy="473128"/>
            <a:chOff x="-35118" y="4342063"/>
            <a:chExt cx="2014791" cy="473128"/>
          </a:xfrm>
        </p:grpSpPr>
        <p:sp>
          <p:nvSpPr>
            <p:cNvPr id="445" name="Google Shape;445;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16"/>
          <p:cNvGrpSpPr/>
          <p:nvPr/>
        </p:nvGrpSpPr>
        <p:grpSpPr>
          <a:xfrm>
            <a:off x="-217866" y="4785686"/>
            <a:ext cx="2014791" cy="473128"/>
            <a:chOff x="-35118" y="4342063"/>
            <a:chExt cx="2014791" cy="473128"/>
          </a:xfrm>
        </p:grpSpPr>
        <p:sp>
          <p:nvSpPr>
            <p:cNvPr id="448" name="Google Shape;448;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16"/>
          <p:cNvGrpSpPr/>
          <p:nvPr/>
        </p:nvGrpSpPr>
        <p:grpSpPr>
          <a:xfrm>
            <a:off x="-519445" y="4310943"/>
            <a:ext cx="2014791" cy="473128"/>
            <a:chOff x="-35118" y="4342063"/>
            <a:chExt cx="2014791" cy="473128"/>
          </a:xfrm>
        </p:grpSpPr>
        <p:sp>
          <p:nvSpPr>
            <p:cNvPr id="451" name="Google Shape;451;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53"/>
        <p:cNvGrpSpPr/>
        <p:nvPr/>
      </p:nvGrpSpPr>
      <p:grpSpPr>
        <a:xfrm>
          <a:off x="0" y="0"/>
          <a:ext cx="0" cy="0"/>
          <a:chOff x="0" y="0"/>
          <a:chExt cx="0" cy="0"/>
        </a:xfrm>
      </p:grpSpPr>
      <p:sp>
        <p:nvSpPr>
          <p:cNvPr id="454" name="Google Shape;454;p17"/>
          <p:cNvSpPr txBox="1">
            <a:spLocks noGrp="1"/>
          </p:cNvSpPr>
          <p:nvPr>
            <p:ph type="title"/>
          </p:nvPr>
        </p:nvSpPr>
        <p:spPr>
          <a:xfrm>
            <a:off x="719975"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55" name="Google Shape;455;p17"/>
          <p:cNvSpPr txBox="1">
            <a:spLocks noGrp="1"/>
          </p:cNvSpPr>
          <p:nvPr>
            <p:ph type="subTitle" idx="1"/>
          </p:nvPr>
        </p:nvSpPr>
        <p:spPr>
          <a:xfrm>
            <a:off x="719975"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6" name="Google Shape;456;p17"/>
          <p:cNvSpPr txBox="1">
            <a:spLocks noGrp="1"/>
          </p:cNvSpPr>
          <p:nvPr>
            <p:ph type="title" idx="2"/>
          </p:nvPr>
        </p:nvSpPr>
        <p:spPr>
          <a:xfrm>
            <a:off x="3512851"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57" name="Google Shape;457;p17"/>
          <p:cNvSpPr txBox="1">
            <a:spLocks noGrp="1"/>
          </p:cNvSpPr>
          <p:nvPr>
            <p:ph type="subTitle" idx="3"/>
          </p:nvPr>
        </p:nvSpPr>
        <p:spPr>
          <a:xfrm>
            <a:off x="3512850"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8" name="Google Shape;458;p17"/>
          <p:cNvSpPr txBox="1">
            <a:spLocks noGrp="1"/>
          </p:cNvSpPr>
          <p:nvPr>
            <p:ph type="title" idx="4"/>
          </p:nvPr>
        </p:nvSpPr>
        <p:spPr>
          <a:xfrm>
            <a:off x="719975"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59" name="Google Shape;459;p17"/>
          <p:cNvSpPr txBox="1">
            <a:spLocks noGrp="1"/>
          </p:cNvSpPr>
          <p:nvPr>
            <p:ph type="subTitle" idx="5"/>
          </p:nvPr>
        </p:nvSpPr>
        <p:spPr>
          <a:xfrm>
            <a:off x="719975"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0" name="Google Shape;460;p17"/>
          <p:cNvSpPr txBox="1">
            <a:spLocks noGrp="1"/>
          </p:cNvSpPr>
          <p:nvPr>
            <p:ph type="title" idx="6"/>
          </p:nvPr>
        </p:nvSpPr>
        <p:spPr>
          <a:xfrm>
            <a:off x="3512851"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61" name="Google Shape;461;p17"/>
          <p:cNvSpPr txBox="1">
            <a:spLocks noGrp="1"/>
          </p:cNvSpPr>
          <p:nvPr>
            <p:ph type="subTitle" idx="7"/>
          </p:nvPr>
        </p:nvSpPr>
        <p:spPr>
          <a:xfrm>
            <a:off x="3512850"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2" name="Google Shape;462;p17"/>
          <p:cNvSpPr txBox="1">
            <a:spLocks noGrp="1"/>
          </p:cNvSpPr>
          <p:nvPr>
            <p:ph type="title" idx="8"/>
          </p:nvPr>
        </p:nvSpPr>
        <p:spPr>
          <a:xfrm>
            <a:off x="6305728"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63" name="Google Shape;463;p17"/>
          <p:cNvSpPr txBox="1">
            <a:spLocks noGrp="1"/>
          </p:cNvSpPr>
          <p:nvPr>
            <p:ph type="subTitle" idx="9"/>
          </p:nvPr>
        </p:nvSpPr>
        <p:spPr>
          <a:xfrm>
            <a:off x="6305725"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4" name="Google Shape;464;p17"/>
          <p:cNvSpPr txBox="1">
            <a:spLocks noGrp="1"/>
          </p:cNvSpPr>
          <p:nvPr>
            <p:ph type="title" idx="13"/>
          </p:nvPr>
        </p:nvSpPr>
        <p:spPr>
          <a:xfrm>
            <a:off x="6305728"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65" name="Google Shape;465;p17"/>
          <p:cNvSpPr txBox="1">
            <a:spLocks noGrp="1"/>
          </p:cNvSpPr>
          <p:nvPr>
            <p:ph type="subTitle" idx="14"/>
          </p:nvPr>
        </p:nvSpPr>
        <p:spPr>
          <a:xfrm>
            <a:off x="6305725"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6" name="Google Shape;466;p17"/>
          <p:cNvSpPr txBox="1">
            <a:spLocks noGrp="1"/>
          </p:cNvSpPr>
          <p:nvPr>
            <p:ph type="title" idx="15"/>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467" name="Google Shape;467;p17"/>
          <p:cNvGrpSpPr/>
          <p:nvPr/>
        </p:nvGrpSpPr>
        <p:grpSpPr>
          <a:xfrm>
            <a:off x="7895789" y="-867371"/>
            <a:ext cx="1368260" cy="1078296"/>
            <a:chOff x="4231725" y="-443721"/>
            <a:chExt cx="1368260" cy="1078296"/>
          </a:xfrm>
        </p:grpSpPr>
        <p:sp>
          <p:nvSpPr>
            <p:cNvPr id="468" name="Google Shape;468;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17"/>
          <p:cNvGrpSpPr/>
          <p:nvPr/>
        </p:nvGrpSpPr>
        <p:grpSpPr>
          <a:xfrm>
            <a:off x="8380489" y="-105375"/>
            <a:ext cx="1129225" cy="1439250"/>
            <a:chOff x="5173625" y="-443725"/>
            <a:chExt cx="1129225" cy="1439250"/>
          </a:xfrm>
        </p:grpSpPr>
        <p:sp>
          <p:nvSpPr>
            <p:cNvPr id="471" name="Google Shape;471;p1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17"/>
          <p:cNvGrpSpPr/>
          <p:nvPr/>
        </p:nvGrpSpPr>
        <p:grpSpPr>
          <a:xfrm>
            <a:off x="8142568" y="-638771"/>
            <a:ext cx="1368260" cy="1078296"/>
            <a:chOff x="4231725" y="-443721"/>
            <a:chExt cx="1368260" cy="1078296"/>
          </a:xfrm>
        </p:grpSpPr>
        <p:sp>
          <p:nvSpPr>
            <p:cNvPr id="474" name="Google Shape;474;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17"/>
          <p:cNvGrpSpPr/>
          <p:nvPr/>
        </p:nvGrpSpPr>
        <p:grpSpPr>
          <a:xfrm flipH="1">
            <a:off x="149468" y="-695771"/>
            <a:ext cx="1368260" cy="1078296"/>
            <a:chOff x="4231725" y="-443721"/>
            <a:chExt cx="1368260" cy="1078296"/>
          </a:xfrm>
        </p:grpSpPr>
        <p:sp>
          <p:nvSpPr>
            <p:cNvPr id="477" name="Google Shape;477;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17"/>
          <p:cNvGrpSpPr/>
          <p:nvPr/>
        </p:nvGrpSpPr>
        <p:grpSpPr>
          <a:xfrm flipH="1">
            <a:off x="-97311" y="-467171"/>
            <a:ext cx="1368260" cy="1078296"/>
            <a:chOff x="4231725" y="-443721"/>
            <a:chExt cx="1368260" cy="1078296"/>
          </a:xfrm>
        </p:grpSpPr>
        <p:sp>
          <p:nvSpPr>
            <p:cNvPr id="480" name="Google Shape;480;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17"/>
          <p:cNvGrpSpPr/>
          <p:nvPr/>
        </p:nvGrpSpPr>
        <p:grpSpPr>
          <a:xfrm flipH="1">
            <a:off x="-609048" y="-238571"/>
            <a:ext cx="1368260" cy="1078296"/>
            <a:chOff x="4231725" y="-443721"/>
            <a:chExt cx="1368260" cy="1078296"/>
          </a:xfrm>
        </p:grpSpPr>
        <p:sp>
          <p:nvSpPr>
            <p:cNvPr id="483" name="Google Shape;483;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5" name="Google Shape;485;p17"/>
          <p:cNvCxnSpPr/>
          <p:nvPr/>
        </p:nvCxnSpPr>
        <p:spPr>
          <a:xfrm>
            <a:off x="-6850" y="4601725"/>
            <a:ext cx="8517600" cy="0"/>
          </a:xfrm>
          <a:prstGeom prst="straightConnector1">
            <a:avLst/>
          </a:prstGeom>
          <a:noFill/>
          <a:ln w="28575" cap="flat" cmpd="sng">
            <a:solidFill>
              <a:schemeClr val="dk1"/>
            </a:solidFill>
            <a:prstDash val="solid"/>
            <a:round/>
            <a:headEnd type="none" w="med" len="med"/>
            <a:tailEnd type="oval"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486"/>
        <p:cNvGrpSpPr/>
        <p:nvPr/>
      </p:nvGrpSpPr>
      <p:grpSpPr>
        <a:xfrm>
          <a:off x="0" y="0"/>
          <a:ext cx="0" cy="0"/>
          <a:chOff x="0" y="0"/>
          <a:chExt cx="0" cy="0"/>
        </a:xfrm>
      </p:grpSpPr>
      <p:grpSp>
        <p:nvGrpSpPr>
          <p:cNvPr id="487" name="Google Shape;487;p18"/>
          <p:cNvGrpSpPr/>
          <p:nvPr/>
        </p:nvGrpSpPr>
        <p:grpSpPr>
          <a:xfrm>
            <a:off x="7068170" y="-466234"/>
            <a:ext cx="1368260" cy="1078296"/>
            <a:chOff x="4231725" y="-443721"/>
            <a:chExt cx="1368260" cy="1078296"/>
          </a:xfrm>
        </p:grpSpPr>
        <p:sp>
          <p:nvSpPr>
            <p:cNvPr id="488" name="Google Shape;488;p18"/>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18"/>
          <p:cNvGrpSpPr/>
          <p:nvPr/>
        </p:nvGrpSpPr>
        <p:grpSpPr>
          <a:xfrm>
            <a:off x="8010070" y="-466238"/>
            <a:ext cx="1129225" cy="1439250"/>
            <a:chOff x="5173625" y="-443725"/>
            <a:chExt cx="1129225" cy="1439250"/>
          </a:xfrm>
        </p:grpSpPr>
        <p:sp>
          <p:nvSpPr>
            <p:cNvPr id="491" name="Google Shape;491;p1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18"/>
          <p:cNvGrpSpPr/>
          <p:nvPr/>
        </p:nvGrpSpPr>
        <p:grpSpPr>
          <a:xfrm flipH="1">
            <a:off x="707991" y="-472343"/>
            <a:ext cx="920275" cy="1078300"/>
            <a:chOff x="4679675" y="-443725"/>
            <a:chExt cx="920275" cy="1078300"/>
          </a:xfrm>
        </p:grpSpPr>
        <p:sp>
          <p:nvSpPr>
            <p:cNvPr id="494" name="Google Shape;494;p1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18"/>
          <p:cNvGrpSpPr/>
          <p:nvPr/>
        </p:nvGrpSpPr>
        <p:grpSpPr>
          <a:xfrm flipH="1">
            <a:off x="5091" y="-472343"/>
            <a:ext cx="1129225" cy="1439250"/>
            <a:chOff x="5173625" y="-443725"/>
            <a:chExt cx="1129225" cy="1439250"/>
          </a:xfrm>
        </p:grpSpPr>
        <p:sp>
          <p:nvSpPr>
            <p:cNvPr id="497" name="Google Shape;497;p1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18"/>
          <p:cNvGrpSpPr/>
          <p:nvPr/>
        </p:nvGrpSpPr>
        <p:grpSpPr>
          <a:xfrm>
            <a:off x="8479270" y="-223284"/>
            <a:ext cx="1368260" cy="1078296"/>
            <a:chOff x="4231725" y="-443721"/>
            <a:chExt cx="1368260" cy="1078296"/>
          </a:xfrm>
        </p:grpSpPr>
        <p:sp>
          <p:nvSpPr>
            <p:cNvPr id="500" name="Google Shape;500;p18"/>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18"/>
          <p:cNvGrpSpPr/>
          <p:nvPr/>
        </p:nvGrpSpPr>
        <p:grpSpPr>
          <a:xfrm flipH="1">
            <a:off x="-98709" y="-223280"/>
            <a:ext cx="920275" cy="1078300"/>
            <a:chOff x="4679675" y="-443725"/>
            <a:chExt cx="920275" cy="1078300"/>
          </a:xfrm>
        </p:grpSpPr>
        <p:sp>
          <p:nvSpPr>
            <p:cNvPr id="503" name="Google Shape;503;p1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 name="Google Shape;505;p18"/>
          <p:cNvSpPr txBox="1">
            <a:spLocks noGrp="1"/>
          </p:cNvSpPr>
          <p:nvPr>
            <p:ph type="title"/>
          </p:nvPr>
        </p:nvSpPr>
        <p:spPr>
          <a:xfrm>
            <a:off x="1774800" y="539700"/>
            <a:ext cx="55944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506"/>
        <p:cNvGrpSpPr/>
        <p:nvPr/>
      </p:nvGrpSpPr>
      <p:grpSpPr>
        <a:xfrm>
          <a:off x="0" y="0"/>
          <a:ext cx="0" cy="0"/>
          <a:chOff x="0" y="0"/>
          <a:chExt cx="0" cy="0"/>
        </a:xfrm>
      </p:grpSpPr>
      <p:sp>
        <p:nvSpPr>
          <p:cNvPr id="507" name="Google Shape;507;p19"/>
          <p:cNvSpPr txBox="1">
            <a:spLocks noGrp="1"/>
          </p:cNvSpPr>
          <p:nvPr>
            <p:ph type="title"/>
          </p:nvPr>
        </p:nvSpPr>
        <p:spPr>
          <a:xfrm>
            <a:off x="713325" y="539700"/>
            <a:ext cx="35247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508" name="Google Shape;508;p19"/>
          <p:cNvGrpSpPr/>
          <p:nvPr/>
        </p:nvGrpSpPr>
        <p:grpSpPr>
          <a:xfrm>
            <a:off x="6521425" y="-33816"/>
            <a:ext cx="2852632" cy="755873"/>
            <a:chOff x="6521425" y="153500"/>
            <a:chExt cx="2852632" cy="755873"/>
          </a:xfrm>
        </p:grpSpPr>
        <p:grpSp>
          <p:nvGrpSpPr>
            <p:cNvPr id="509" name="Google Shape;509;p19"/>
            <p:cNvGrpSpPr/>
            <p:nvPr/>
          </p:nvGrpSpPr>
          <p:grpSpPr>
            <a:xfrm>
              <a:off x="6521425" y="153500"/>
              <a:ext cx="2257381" cy="391400"/>
              <a:chOff x="6521425" y="153500"/>
              <a:chExt cx="2257381" cy="391400"/>
            </a:xfrm>
          </p:grpSpPr>
          <p:sp>
            <p:nvSpPr>
              <p:cNvPr id="510" name="Google Shape;510;p19"/>
              <p:cNvSpPr/>
              <p:nvPr/>
            </p:nvSpPr>
            <p:spPr>
              <a:xfrm>
                <a:off x="6623375" y="153500"/>
                <a:ext cx="2155431" cy="342293"/>
              </a:xfrm>
              <a:custGeom>
                <a:avLst/>
                <a:gdLst/>
                <a:ahLst/>
                <a:cxnLst/>
                <a:rect l="l" t="t" r="r" b="b"/>
                <a:pathLst>
                  <a:path w="49394" h="7844" extrusionOk="0">
                    <a:moveTo>
                      <a:pt x="41551" y="1"/>
                    </a:moveTo>
                    <a:lnTo>
                      <a:pt x="41369" y="31"/>
                    </a:lnTo>
                    <a:lnTo>
                      <a:pt x="34104" y="7235"/>
                    </a:lnTo>
                    <a:lnTo>
                      <a:pt x="0" y="7235"/>
                    </a:lnTo>
                    <a:lnTo>
                      <a:pt x="0" y="7843"/>
                    </a:lnTo>
                    <a:lnTo>
                      <a:pt x="34287" y="7843"/>
                    </a:lnTo>
                    <a:lnTo>
                      <a:pt x="34347" y="7813"/>
                    </a:lnTo>
                    <a:cubicBezTo>
                      <a:pt x="34378" y="7813"/>
                      <a:pt x="34439" y="7782"/>
                      <a:pt x="34469" y="7721"/>
                    </a:cubicBezTo>
                    <a:lnTo>
                      <a:pt x="41642" y="578"/>
                    </a:lnTo>
                    <a:lnTo>
                      <a:pt x="49393" y="578"/>
                    </a:lnTo>
                    <a:lnTo>
                      <a:pt x="49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6521425" y="42710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19"/>
            <p:cNvGrpSpPr/>
            <p:nvPr/>
          </p:nvGrpSpPr>
          <p:grpSpPr>
            <a:xfrm>
              <a:off x="6826225" y="326868"/>
              <a:ext cx="2547832" cy="405548"/>
              <a:chOff x="6826225" y="344423"/>
              <a:chExt cx="2547832" cy="405548"/>
            </a:xfrm>
          </p:grpSpPr>
          <p:sp>
            <p:nvSpPr>
              <p:cNvPr id="513" name="Google Shape;513;p19"/>
              <p:cNvSpPr/>
              <p:nvPr/>
            </p:nvSpPr>
            <p:spPr>
              <a:xfrm>
                <a:off x="6928175" y="344423"/>
                <a:ext cx="2445882" cy="350889"/>
              </a:xfrm>
              <a:custGeom>
                <a:avLst/>
                <a:gdLst/>
                <a:ahLst/>
                <a:cxnLst/>
                <a:rect l="l" t="t" r="r" b="b"/>
                <a:pathLst>
                  <a:path w="56050" h="8041" extrusionOk="0">
                    <a:moveTo>
                      <a:pt x="43369" y="1"/>
                    </a:moveTo>
                    <a:cubicBezTo>
                      <a:pt x="43113" y="1"/>
                      <a:pt x="42857" y="119"/>
                      <a:pt x="42706" y="320"/>
                    </a:cubicBezTo>
                    <a:lnTo>
                      <a:pt x="35837" y="7190"/>
                    </a:lnTo>
                    <a:cubicBezTo>
                      <a:pt x="35776" y="7220"/>
                      <a:pt x="35746" y="7281"/>
                      <a:pt x="35685" y="7342"/>
                    </a:cubicBezTo>
                    <a:cubicBezTo>
                      <a:pt x="35654" y="7372"/>
                      <a:pt x="35624" y="7403"/>
                      <a:pt x="35594" y="7433"/>
                    </a:cubicBezTo>
                    <a:lnTo>
                      <a:pt x="0" y="7433"/>
                    </a:lnTo>
                    <a:lnTo>
                      <a:pt x="0" y="8041"/>
                    </a:lnTo>
                    <a:lnTo>
                      <a:pt x="35624" y="8041"/>
                    </a:lnTo>
                    <a:cubicBezTo>
                      <a:pt x="35806" y="8041"/>
                      <a:pt x="35989" y="7919"/>
                      <a:pt x="36141" y="7767"/>
                    </a:cubicBezTo>
                    <a:cubicBezTo>
                      <a:pt x="36171" y="7706"/>
                      <a:pt x="36202" y="7676"/>
                      <a:pt x="36232" y="7646"/>
                    </a:cubicBezTo>
                    <a:lnTo>
                      <a:pt x="43162" y="715"/>
                    </a:lnTo>
                    <a:lnTo>
                      <a:pt x="43193" y="655"/>
                    </a:lnTo>
                    <a:cubicBezTo>
                      <a:pt x="43223" y="594"/>
                      <a:pt x="43253" y="594"/>
                      <a:pt x="43497" y="594"/>
                    </a:cubicBezTo>
                    <a:lnTo>
                      <a:pt x="56050" y="594"/>
                    </a:lnTo>
                    <a:lnTo>
                      <a:pt x="56050" y="16"/>
                    </a:lnTo>
                    <a:lnTo>
                      <a:pt x="43527" y="16"/>
                    </a:lnTo>
                    <a:cubicBezTo>
                      <a:pt x="43475" y="6"/>
                      <a:pt x="43422" y="1"/>
                      <a:pt x="43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826225" y="63217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19"/>
            <p:cNvSpPr/>
            <p:nvPr/>
          </p:nvSpPr>
          <p:spPr>
            <a:xfrm>
              <a:off x="6775775" y="828445"/>
              <a:ext cx="2424560" cy="26575"/>
            </a:xfrm>
            <a:custGeom>
              <a:avLst/>
              <a:gdLst/>
              <a:ahLst/>
              <a:cxnLst/>
              <a:rect l="l" t="t" r="r" b="b"/>
              <a:pathLst>
                <a:path w="39150" h="609" extrusionOk="0">
                  <a:moveTo>
                    <a:pt x="0" y="0"/>
                  </a:moveTo>
                  <a:lnTo>
                    <a:pt x="0" y="608"/>
                  </a:lnTo>
                  <a:lnTo>
                    <a:pt x="39150" y="608"/>
                  </a:lnTo>
                  <a:lnTo>
                    <a:pt x="39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a:off x="6673825" y="791573"/>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CUSTOM_1_1">
    <p:spTree>
      <p:nvGrpSpPr>
        <p:cNvPr id="1" name="Shape 517"/>
        <p:cNvGrpSpPr/>
        <p:nvPr/>
      </p:nvGrpSpPr>
      <p:grpSpPr>
        <a:xfrm>
          <a:off x="0" y="0"/>
          <a:ext cx="0" cy="0"/>
          <a:chOff x="0" y="0"/>
          <a:chExt cx="0" cy="0"/>
        </a:xfrm>
      </p:grpSpPr>
      <p:sp>
        <p:nvSpPr>
          <p:cNvPr id="518" name="Google Shape;518;p20"/>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519" name="Google Shape;519;p20"/>
          <p:cNvGrpSpPr/>
          <p:nvPr/>
        </p:nvGrpSpPr>
        <p:grpSpPr>
          <a:xfrm>
            <a:off x="-217866" y="4785686"/>
            <a:ext cx="2014791" cy="473128"/>
            <a:chOff x="-35118" y="4342063"/>
            <a:chExt cx="2014791" cy="473128"/>
          </a:xfrm>
        </p:grpSpPr>
        <p:sp>
          <p:nvSpPr>
            <p:cNvPr id="520" name="Google Shape;520;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20"/>
          <p:cNvGrpSpPr/>
          <p:nvPr/>
        </p:nvGrpSpPr>
        <p:grpSpPr>
          <a:xfrm>
            <a:off x="-519445" y="4548261"/>
            <a:ext cx="2014791" cy="473128"/>
            <a:chOff x="-35118" y="4342063"/>
            <a:chExt cx="2014791" cy="473128"/>
          </a:xfrm>
        </p:grpSpPr>
        <p:sp>
          <p:nvSpPr>
            <p:cNvPr id="523" name="Google Shape;523;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20"/>
          <p:cNvGrpSpPr/>
          <p:nvPr/>
        </p:nvGrpSpPr>
        <p:grpSpPr>
          <a:xfrm>
            <a:off x="283349" y="-475160"/>
            <a:ext cx="482550" cy="1505350"/>
            <a:chOff x="3121150" y="-443725"/>
            <a:chExt cx="482550" cy="1505350"/>
          </a:xfrm>
        </p:grpSpPr>
        <p:sp>
          <p:nvSpPr>
            <p:cNvPr id="526" name="Google Shape;526;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0"/>
          <p:cNvGrpSpPr/>
          <p:nvPr/>
        </p:nvGrpSpPr>
        <p:grpSpPr>
          <a:xfrm>
            <a:off x="87035" y="-122260"/>
            <a:ext cx="482550" cy="1505350"/>
            <a:chOff x="3121150" y="-443725"/>
            <a:chExt cx="482550" cy="1505350"/>
          </a:xfrm>
        </p:grpSpPr>
        <p:sp>
          <p:nvSpPr>
            <p:cNvPr id="529" name="Google Shape;529;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20"/>
          <p:cNvGrpSpPr/>
          <p:nvPr/>
        </p:nvGrpSpPr>
        <p:grpSpPr>
          <a:xfrm flipH="1">
            <a:off x="8377659" y="-483877"/>
            <a:ext cx="482550" cy="1505350"/>
            <a:chOff x="3121150" y="-443725"/>
            <a:chExt cx="482550" cy="1505350"/>
          </a:xfrm>
        </p:grpSpPr>
        <p:sp>
          <p:nvSpPr>
            <p:cNvPr id="532" name="Google Shape;532;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0"/>
          <p:cNvGrpSpPr/>
          <p:nvPr/>
        </p:nvGrpSpPr>
        <p:grpSpPr>
          <a:xfrm flipH="1">
            <a:off x="8573974" y="-130977"/>
            <a:ext cx="482550" cy="1505350"/>
            <a:chOff x="3121150" y="-443725"/>
            <a:chExt cx="482550" cy="1505350"/>
          </a:xfrm>
        </p:grpSpPr>
        <p:sp>
          <p:nvSpPr>
            <p:cNvPr id="535" name="Google Shape;535;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CUSTOM_1_1_1">
    <p:spTree>
      <p:nvGrpSpPr>
        <p:cNvPr id="1" name="Shape 537"/>
        <p:cNvGrpSpPr/>
        <p:nvPr/>
      </p:nvGrpSpPr>
      <p:grpSpPr>
        <a:xfrm>
          <a:off x="0" y="0"/>
          <a:ext cx="0" cy="0"/>
          <a:chOff x="0" y="0"/>
          <a:chExt cx="0" cy="0"/>
        </a:xfrm>
      </p:grpSpPr>
      <p:grpSp>
        <p:nvGrpSpPr>
          <p:cNvPr id="538" name="Google Shape;538;p21"/>
          <p:cNvGrpSpPr/>
          <p:nvPr/>
        </p:nvGrpSpPr>
        <p:grpSpPr>
          <a:xfrm rot="10800000" flipH="1">
            <a:off x="7503134" y="4535967"/>
            <a:ext cx="920275" cy="1078300"/>
            <a:chOff x="4679675" y="-443725"/>
            <a:chExt cx="920275" cy="1078300"/>
          </a:xfrm>
        </p:grpSpPr>
        <p:sp>
          <p:nvSpPr>
            <p:cNvPr id="539" name="Google Shape;539;p21"/>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1"/>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21"/>
          <p:cNvGrpSpPr/>
          <p:nvPr/>
        </p:nvGrpSpPr>
        <p:grpSpPr>
          <a:xfrm rot="10800000" flipH="1">
            <a:off x="7997084" y="4251217"/>
            <a:ext cx="1129225" cy="1439250"/>
            <a:chOff x="5173625" y="-443725"/>
            <a:chExt cx="1129225" cy="1439250"/>
          </a:xfrm>
        </p:grpSpPr>
        <p:sp>
          <p:nvSpPr>
            <p:cNvPr id="542" name="Google Shape;542;p2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21"/>
          <p:cNvGrpSpPr/>
          <p:nvPr/>
        </p:nvGrpSpPr>
        <p:grpSpPr>
          <a:xfrm rot="10800000" flipH="1">
            <a:off x="8527088" y="4255494"/>
            <a:ext cx="2240950" cy="1657325"/>
            <a:chOff x="4603700" y="-443725"/>
            <a:chExt cx="2240950" cy="1657325"/>
          </a:xfrm>
        </p:grpSpPr>
        <p:sp>
          <p:nvSpPr>
            <p:cNvPr id="545" name="Google Shape;545;p21"/>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1"/>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21"/>
          <p:cNvGrpSpPr/>
          <p:nvPr/>
        </p:nvGrpSpPr>
        <p:grpSpPr>
          <a:xfrm rot="10800000">
            <a:off x="7021" y="-639006"/>
            <a:ext cx="1623175" cy="1972650"/>
            <a:chOff x="4193384" y="4053542"/>
            <a:chExt cx="1623175" cy="1972650"/>
          </a:xfrm>
        </p:grpSpPr>
        <p:grpSp>
          <p:nvGrpSpPr>
            <p:cNvPr id="548" name="Google Shape;548;p21"/>
            <p:cNvGrpSpPr/>
            <p:nvPr/>
          </p:nvGrpSpPr>
          <p:grpSpPr>
            <a:xfrm rot="10800000" flipH="1">
              <a:off x="4193384" y="4947892"/>
              <a:ext cx="920275" cy="1078300"/>
              <a:chOff x="4679675" y="-1053325"/>
              <a:chExt cx="920275" cy="1078300"/>
            </a:xfrm>
          </p:grpSpPr>
          <p:sp>
            <p:nvSpPr>
              <p:cNvPr id="549" name="Google Shape;549;p21"/>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1"/>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21"/>
            <p:cNvGrpSpPr/>
            <p:nvPr/>
          </p:nvGrpSpPr>
          <p:grpSpPr>
            <a:xfrm rot="10800000" flipH="1">
              <a:off x="4687334" y="4053542"/>
              <a:ext cx="1129225" cy="1439250"/>
              <a:chOff x="5173625" y="-443725"/>
              <a:chExt cx="1129225" cy="1439250"/>
            </a:xfrm>
          </p:grpSpPr>
          <p:sp>
            <p:nvSpPr>
              <p:cNvPr id="552" name="Google Shape;552;p2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 name="Google Shape;554;p21"/>
          <p:cNvGrpSpPr/>
          <p:nvPr/>
        </p:nvGrpSpPr>
        <p:grpSpPr>
          <a:xfrm>
            <a:off x="-1256133" y="715243"/>
            <a:ext cx="2014791" cy="473128"/>
            <a:chOff x="-35118" y="4342063"/>
            <a:chExt cx="2014791" cy="473128"/>
          </a:xfrm>
        </p:grpSpPr>
        <p:sp>
          <p:nvSpPr>
            <p:cNvPr id="555" name="Google Shape;555;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21"/>
          <p:cNvGrpSpPr/>
          <p:nvPr/>
        </p:nvGrpSpPr>
        <p:grpSpPr>
          <a:xfrm>
            <a:off x="-1179939" y="967068"/>
            <a:ext cx="2014791" cy="473128"/>
            <a:chOff x="-35118" y="4342063"/>
            <a:chExt cx="2014791" cy="473128"/>
          </a:xfrm>
        </p:grpSpPr>
        <p:sp>
          <p:nvSpPr>
            <p:cNvPr id="558" name="Google Shape;558;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 name="Google Shape;560;p21"/>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2450700" y="3072854"/>
            <a:ext cx="4242600" cy="61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2" name="Google Shape;72;p3"/>
          <p:cNvSpPr txBox="1">
            <a:spLocks noGrp="1"/>
          </p:cNvSpPr>
          <p:nvPr>
            <p:ph type="title" idx="2" hasCustomPrompt="1"/>
          </p:nvPr>
        </p:nvSpPr>
        <p:spPr>
          <a:xfrm>
            <a:off x="3995121" y="1227576"/>
            <a:ext cx="1157400" cy="11574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5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3"/>
          <p:cNvSpPr txBox="1">
            <a:spLocks noGrp="1"/>
          </p:cNvSpPr>
          <p:nvPr>
            <p:ph type="subTitle" idx="1"/>
          </p:nvPr>
        </p:nvSpPr>
        <p:spPr>
          <a:xfrm>
            <a:off x="2509200" y="3652872"/>
            <a:ext cx="4125600" cy="41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4" name="Google Shape;74;p3"/>
          <p:cNvGrpSpPr/>
          <p:nvPr/>
        </p:nvGrpSpPr>
        <p:grpSpPr>
          <a:xfrm flipH="1">
            <a:off x="7153751" y="4056822"/>
            <a:ext cx="2074949" cy="962378"/>
            <a:chOff x="-85249" y="3960975"/>
            <a:chExt cx="2074949" cy="962378"/>
          </a:xfrm>
        </p:grpSpPr>
        <p:grpSp>
          <p:nvGrpSpPr>
            <p:cNvPr id="75" name="Google Shape;75;p3"/>
            <p:cNvGrpSpPr/>
            <p:nvPr/>
          </p:nvGrpSpPr>
          <p:grpSpPr>
            <a:xfrm>
              <a:off x="-44137" y="3960975"/>
              <a:ext cx="2033837" cy="459179"/>
              <a:chOff x="-101291" y="3971002"/>
              <a:chExt cx="2033837" cy="459179"/>
            </a:xfrm>
          </p:grpSpPr>
          <p:sp>
            <p:nvSpPr>
              <p:cNvPr id="76" name="Google Shape;76;p3"/>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3"/>
            <p:cNvGrpSpPr/>
            <p:nvPr/>
          </p:nvGrpSpPr>
          <p:grpSpPr>
            <a:xfrm>
              <a:off x="-85249" y="4203623"/>
              <a:ext cx="2014791" cy="469195"/>
              <a:chOff x="-35118" y="4163517"/>
              <a:chExt cx="2014791" cy="469195"/>
            </a:xfrm>
          </p:grpSpPr>
          <p:sp>
            <p:nvSpPr>
              <p:cNvPr id="79" name="Google Shape;79;p3"/>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3"/>
            <p:cNvGrpSpPr/>
            <p:nvPr/>
          </p:nvGrpSpPr>
          <p:grpSpPr>
            <a:xfrm>
              <a:off x="-85249" y="4454155"/>
              <a:ext cx="2014791" cy="469199"/>
              <a:chOff x="-35118" y="4345992"/>
              <a:chExt cx="2014791" cy="469199"/>
            </a:xfrm>
          </p:grpSpPr>
          <p:sp>
            <p:nvSpPr>
              <p:cNvPr id="82" name="Google Shape;82;p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 name="Google Shape;84;p3"/>
          <p:cNvGrpSpPr/>
          <p:nvPr/>
        </p:nvGrpSpPr>
        <p:grpSpPr>
          <a:xfrm flipH="1">
            <a:off x="323625" y="3807546"/>
            <a:ext cx="1138350" cy="1418750"/>
            <a:chOff x="1287525" y="3801250"/>
            <a:chExt cx="1138350" cy="1418750"/>
          </a:xfrm>
        </p:grpSpPr>
        <p:sp>
          <p:nvSpPr>
            <p:cNvPr id="85" name="Google Shape;85;p3"/>
            <p:cNvSpPr/>
            <p:nvPr/>
          </p:nvSpPr>
          <p:spPr>
            <a:xfrm>
              <a:off x="1287525" y="3909150"/>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307300" y="380125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flipH="1">
            <a:off x="210775" y="4159825"/>
            <a:ext cx="929375" cy="1057800"/>
            <a:chOff x="8076400" y="4159825"/>
            <a:chExt cx="929375" cy="1057800"/>
          </a:xfrm>
        </p:grpSpPr>
        <p:sp>
          <p:nvSpPr>
            <p:cNvPr id="88" name="Google Shape;88;p3"/>
            <p:cNvSpPr/>
            <p:nvPr/>
          </p:nvSpPr>
          <p:spPr>
            <a:xfrm flipH="1">
              <a:off x="8178975" y="4229750"/>
              <a:ext cx="826800" cy="987875"/>
            </a:xfrm>
            <a:custGeom>
              <a:avLst/>
              <a:gdLst/>
              <a:ahLst/>
              <a:cxnLst/>
              <a:rect l="l" t="t" r="r" b="b"/>
              <a:pathLst>
                <a:path w="33072" h="39515" fill="none" extrusionOk="0">
                  <a:moveTo>
                    <a:pt x="33071" y="0"/>
                  </a:moveTo>
                  <a:lnTo>
                    <a:pt x="0" y="0"/>
                  </a:lnTo>
                  <a:lnTo>
                    <a:pt x="0" y="39514"/>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flipH="1">
              <a:off x="8076400" y="4159825"/>
              <a:ext cx="118575" cy="117825"/>
            </a:xfrm>
            <a:custGeom>
              <a:avLst/>
              <a:gdLst/>
              <a:ahLst/>
              <a:cxnLst/>
              <a:rect l="l" t="t" r="r" b="b"/>
              <a:pathLst>
                <a:path w="4743" h="4713" fill="none" extrusionOk="0">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3"/>
          <p:cNvGrpSpPr/>
          <p:nvPr/>
        </p:nvGrpSpPr>
        <p:grpSpPr>
          <a:xfrm>
            <a:off x="6993948" y="5750"/>
            <a:ext cx="1195349" cy="1078296"/>
            <a:chOff x="4404625" y="-443721"/>
            <a:chExt cx="1195349" cy="1078296"/>
          </a:xfrm>
        </p:grpSpPr>
        <p:sp>
          <p:nvSpPr>
            <p:cNvPr id="91" name="Google Shape;91;p3"/>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3"/>
          <p:cNvGrpSpPr/>
          <p:nvPr/>
        </p:nvGrpSpPr>
        <p:grpSpPr>
          <a:xfrm>
            <a:off x="7810151" y="-104276"/>
            <a:ext cx="1129225" cy="1439250"/>
            <a:chOff x="5173625" y="-443725"/>
            <a:chExt cx="1129225" cy="1439250"/>
          </a:xfrm>
        </p:grpSpPr>
        <p:sp>
          <p:nvSpPr>
            <p:cNvPr id="94" name="Google Shape;94;p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3"/>
          <p:cNvGrpSpPr/>
          <p:nvPr/>
        </p:nvGrpSpPr>
        <p:grpSpPr>
          <a:xfrm rot="10800000" flipH="1">
            <a:off x="-784112" y="147249"/>
            <a:ext cx="1138350" cy="1418750"/>
            <a:chOff x="-784112" y="3818928"/>
            <a:chExt cx="1138350" cy="1418750"/>
          </a:xfrm>
        </p:grpSpPr>
        <p:sp>
          <p:nvSpPr>
            <p:cNvPr id="97" name="Google Shape;97;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rot="10800000" flipH="1">
            <a:off x="-370081" y="-96211"/>
            <a:ext cx="1138350" cy="1418750"/>
            <a:chOff x="-784112" y="3818928"/>
            <a:chExt cx="1138350" cy="1418750"/>
          </a:xfrm>
        </p:grpSpPr>
        <p:sp>
          <p:nvSpPr>
            <p:cNvPr id="100" name="Google Shape;100;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3"/>
          <p:cNvGrpSpPr/>
          <p:nvPr/>
        </p:nvGrpSpPr>
        <p:grpSpPr>
          <a:xfrm rot="10800000" flipH="1">
            <a:off x="70117" y="-395120"/>
            <a:ext cx="1138350" cy="1418750"/>
            <a:chOff x="-784112" y="3818928"/>
            <a:chExt cx="1138350" cy="1418750"/>
          </a:xfrm>
        </p:grpSpPr>
        <p:sp>
          <p:nvSpPr>
            <p:cNvPr id="103" name="Google Shape;103;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561"/>
        <p:cNvGrpSpPr/>
        <p:nvPr/>
      </p:nvGrpSpPr>
      <p:grpSpPr>
        <a:xfrm>
          <a:off x="0" y="0"/>
          <a:ext cx="0" cy="0"/>
          <a:chOff x="0" y="0"/>
          <a:chExt cx="0" cy="0"/>
        </a:xfrm>
      </p:grpSpPr>
      <p:grpSp>
        <p:nvGrpSpPr>
          <p:cNvPr id="562" name="Google Shape;562;p22"/>
          <p:cNvGrpSpPr/>
          <p:nvPr/>
        </p:nvGrpSpPr>
        <p:grpSpPr>
          <a:xfrm>
            <a:off x="87588" y="-482281"/>
            <a:ext cx="482550" cy="1505350"/>
            <a:chOff x="3121150" y="-443725"/>
            <a:chExt cx="482550" cy="1505350"/>
          </a:xfrm>
        </p:grpSpPr>
        <p:sp>
          <p:nvSpPr>
            <p:cNvPr id="563" name="Google Shape;563;p2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22"/>
          <p:cNvGrpSpPr/>
          <p:nvPr/>
        </p:nvGrpSpPr>
        <p:grpSpPr>
          <a:xfrm>
            <a:off x="999825" y="-467301"/>
            <a:ext cx="929375" cy="1078300"/>
            <a:chOff x="1990425" y="-443725"/>
            <a:chExt cx="929375" cy="1078300"/>
          </a:xfrm>
        </p:grpSpPr>
        <p:sp>
          <p:nvSpPr>
            <p:cNvPr id="566" name="Google Shape;566;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2"/>
          <p:cNvGrpSpPr/>
          <p:nvPr/>
        </p:nvGrpSpPr>
        <p:grpSpPr>
          <a:xfrm>
            <a:off x="296925" y="-1076901"/>
            <a:ext cx="1138350" cy="1439250"/>
            <a:chOff x="1287525" y="-443725"/>
            <a:chExt cx="1138350" cy="1439250"/>
          </a:xfrm>
        </p:grpSpPr>
        <p:sp>
          <p:nvSpPr>
            <p:cNvPr id="569" name="Google Shape;569;p2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22"/>
          <p:cNvGrpSpPr/>
          <p:nvPr/>
        </p:nvGrpSpPr>
        <p:grpSpPr>
          <a:xfrm>
            <a:off x="8582213" y="-482281"/>
            <a:ext cx="474200" cy="1505350"/>
            <a:chOff x="3995775" y="-443725"/>
            <a:chExt cx="474200" cy="1505350"/>
          </a:xfrm>
        </p:grpSpPr>
        <p:sp>
          <p:nvSpPr>
            <p:cNvPr id="572" name="Google Shape;572;p2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22"/>
          <p:cNvGrpSpPr/>
          <p:nvPr/>
        </p:nvGrpSpPr>
        <p:grpSpPr>
          <a:xfrm>
            <a:off x="7270475" y="-467301"/>
            <a:ext cx="920275" cy="1078300"/>
            <a:chOff x="4679675" y="-443725"/>
            <a:chExt cx="920275" cy="1078300"/>
          </a:xfrm>
        </p:grpSpPr>
        <p:sp>
          <p:nvSpPr>
            <p:cNvPr id="575" name="Google Shape;575;p2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22"/>
          <p:cNvGrpSpPr/>
          <p:nvPr/>
        </p:nvGrpSpPr>
        <p:grpSpPr>
          <a:xfrm>
            <a:off x="7764425" y="-1076901"/>
            <a:ext cx="1129225" cy="1439250"/>
            <a:chOff x="5173625" y="-443725"/>
            <a:chExt cx="1129225" cy="1439250"/>
          </a:xfrm>
        </p:grpSpPr>
        <p:sp>
          <p:nvSpPr>
            <p:cNvPr id="578" name="Google Shape;578;p2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22"/>
          <p:cNvGrpSpPr/>
          <p:nvPr/>
        </p:nvGrpSpPr>
        <p:grpSpPr>
          <a:xfrm>
            <a:off x="-1220287" y="-761576"/>
            <a:ext cx="2249325" cy="1657325"/>
            <a:chOff x="746475" y="-443725"/>
            <a:chExt cx="2249325" cy="1657325"/>
          </a:xfrm>
        </p:grpSpPr>
        <p:sp>
          <p:nvSpPr>
            <p:cNvPr id="581" name="Google Shape;581;p22"/>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22"/>
          <p:cNvGrpSpPr/>
          <p:nvPr/>
        </p:nvGrpSpPr>
        <p:grpSpPr>
          <a:xfrm>
            <a:off x="8123338" y="-761576"/>
            <a:ext cx="2240950" cy="1657325"/>
            <a:chOff x="4603700" y="-443725"/>
            <a:chExt cx="2240950" cy="1657325"/>
          </a:xfrm>
        </p:grpSpPr>
        <p:sp>
          <p:nvSpPr>
            <p:cNvPr id="584" name="Google Shape;584;p22"/>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2"/>
          <p:cNvGrpSpPr/>
          <p:nvPr/>
        </p:nvGrpSpPr>
        <p:grpSpPr>
          <a:xfrm>
            <a:off x="2926213" y="-467301"/>
            <a:ext cx="929375" cy="1078300"/>
            <a:chOff x="1990425" y="-443725"/>
            <a:chExt cx="929375" cy="1078300"/>
          </a:xfrm>
        </p:grpSpPr>
        <p:sp>
          <p:nvSpPr>
            <p:cNvPr id="587" name="Google Shape;587;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22"/>
          <p:cNvGrpSpPr/>
          <p:nvPr/>
        </p:nvGrpSpPr>
        <p:grpSpPr>
          <a:xfrm>
            <a:off x="3535813" y="-695901"/>
            <a:ext cx="929375" cy="1078300"/>
            <a:chOff x="1990425" y="-443725"/>
            <a:chExt cx="929375" cy="1078300"/>
          </a:xfrm>
        </p:grpSpPr>
        <p:sp>
          <p:nvSpPr>
            <p:cNvPr id="590" name="Google Shape;590;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22"/>
          <p:cNvSpPr txBox="1">
            <a:spLocks noGrp="1"/>
          </p:cNvSpPr>
          <p:nvPr>
            <p:ph type="title" hasCustomPrompt="1"/>
          </p:nvPr>
        </p:nvSpPr>
        <p:spPr>
          <a:xfrm>
            <a:off x="1096600" y="262546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93" name="Google Shape;593;p22"/>
          <p:cNvSpPr txBox="1">
            <a:spLocks noGrp="1"/>
          </p:cNvSpPr>
          <p:nvPr>
            <p:ph type="subTitle" idx="1"/>
          </p:nvPr>
        </p:nvSpPr>
        <p:spPr>
          <a:xfrm>
            <a:off x="775750" y="385376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4" name="Google Shape;594;p22"/>
          <p:cNvSpPr txBox="1">
            <a:spLocks noGrp="1"/>
          </p:cNvSpPr>
          <p:nvPr>
            <p:ph type="title" idx="2"/>
          </p:nvPr>
        </p:nvSpPr>
        <p:spPr>
          <a:xfrm>
            <a:off x="775750" y="347456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95" name="Google Shape;595;p22"/>
          <p:cNvSpPr txBox="1">
            <a:spLocks noGrp="1"/>
          </p:cNvSpPr>
          <p:nvPr>
            <p:ph type="title" idx="3" hasCustomPrompt="1"/>
          </p:nvPr>
        </p:nvSpPr>
        <p:spPr>
          <a:xfrm>
            <a:off x="3781200" y="272451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96" name="Google Shape;596;p22"/>
          <p:cNvSpPr txBox="1">
            <a:spLocks noGrp="1"/>
          </p:cNvSpPr>
          <p:nvPr>
            <p:ph type="subTitle" idx="4"/>
          </p:nvPr>
        </p:nvSpPr>
        <p:spPr>
          <a:xfrm>
            <a:off x="3460350" y="395281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7" name="Google Shape;597;p22"/>
          <p:cNvSpPr txBox="1">
            <a:spLocks noGrp="1"/>
          </p:cNvSpPr>
          <p:nvPr>
            <p:ph type="title" idx="5"/>
          </p:nvPr>
        </p:nvSpPr>
        <p:spPr>
          <a:xfrm>
            <a:off x="3460350" y="357361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98" name="Google Shape;598;p22"/>
          <p:cNvSpPr txBox="1">
            <a:spLocks noGrp="1"/>
          </p:cNvSpPr>
          <p:nvPr>
            <p:ph type="title" idx="6" hasCustomPrompt="1"/>
          </p:nvPr>
        </p:nvSpPr>
        <p:spPr>
          <a:xfrm>
            <a:off x="6465800" y="272451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99" name="Google Shape;599;p22"/>
          <p:cNvSpPr txBox="1">
            <a:spLocks noGrp="1"/>
          </p:cNvSpPr>
          <p:nvPr>
            <p:ph type="subTitle" idx="7"/>
          </p:nvPr>
        </p:nvSpPr>
        <p:spPr>
          <a:xfrm>
            <a:off x="6144950" y="395281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0" name="Google Shape;600;p22"/>
          <p:cNvSpPr txBox="1">
            <a:spLocks noGrp="1"/>
          </p:cNvSpPr>
          <p:nvPr>
            <p:ph type="title" idx="8"/>
          </p:nvPr>
        </p:nvSpPr>
        <p:spPr>
          <a:xfrm>
            <a:off x="6144950" y="357361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601" name="Google Shape;601;p22"/>
          <p:cNvGrpSpPr/>
          <p:nvPr/>
        </p:nvGrpSpPr>
        <p:grpSpPr>
          <a:xfrm>
            <a:off x="4852625" y="-1035569"/>
            <a:ext cx="1138350" cy="1439250"/>
            <a:chOff x="1287525" y="-443725"/>
            <a:chExt cx="1138350" cy="1439250"/>
          </a:xfrm>
        </p:grpSpPr>
        <p:sp>
          <p:nvSpPr>
            <p:cNvPr id="602" name="Google Shape;602;p2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604"/>
        <p:cNvGrpSpPr/>
        <p:nvPr/>
      </p:nvGrpSpPr>
      <p:grpSpPr>
        <a:xfrm>
          <a:off x="0" y="0"/>
          <a:ext cx="0" cy="0"/>
          <a:chOff x="0" y="0"/>
          <a:chExt cx="0" cy="0"/>
        </a:xfrm>
      </p:grpSpPr>
      <p:sp>
        <p:nvSpPr>
          <p:cNvPr id="605" name="Google Shape;605;p23"/>
          <p:cNvSpPr txBox="1">
            <a:spLocks noGrp="1"/>
          </p:cNvSpPr>
          <p:nvPr>
            <p:ph type="title"/>
          </p:nvPr>
        </p:nvSpPr>
        <p:spPr>
          <a:xfrm>
            <a:off x="803750" y="1813650"/>
            <a:ext cx="3372600" cy="696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atin typeface="Source Sans Pro"/>
                <a:ea typeface="Source Sans Pro"/>
                <a:cs typeface="Source Sans Pro"/>
                <a:sym typeface="Source Sans Pro"/>
              </a:defRPr>
            </a:lvl1pPr>
            <a:lvl2pPr lvl="1" rtl="0">
              <a:spcBef>
                <a:spcPts val="0"/>
              </a:spcBef>
              <a:spcAft>
                <a:spcPts val="0"/>
              </a:spcAft>
              <a:buSzPts val="3000"/>
              <a:buNone/>
              <a:defRPr sz="3000">
                <a:latin typeface="Source Sans Pro"/>
                <a:ea typeface="Source Sans Pro"/>
                <a:cs typeface="Source Sans Pro"/>
                <a:sym typeface="Source Sans Pro"/>
              </a:defRPr>
            </a:lvl2pPr>
            <a:lvl3pPr lvl="2" rtl="0">
              <a:spcBef>
                <a:spcPts val="0"/>
              </a:spcBef>
              <a:spcAft>
                <a:spcPts val="0"/>
              </a:spcAft>
              <a:buSzPts val="3000"/>
              <a:buNone/>
              <a:defRPr sz="3000">
                <a:latin typeface="Source Sans Pro"/>
                <a:ea typeface="Source Sans Pro"/>
                <a:cs typeface="Source Sans Pro"/>
                <a:sym typeface="Source Sans Pro"/>
              </a:defRPr>
            </a:lvl3pPr>
            <a:lvl4pPr lvl="3" rtl="0">
              <a:spcBef>
                <a:spcPts val="0"/>
              </a:spcBef>
              <a:spcAft>
                <a:spcPts val="0"/>
              </a:spcAft>
              <a:buSzPts val="3000"/>
              <a:buNone/>
              <a:defRPr sz="3000">
                <a:latin typeface="Source Sans Pro"/>
                <a:ea typeface="Source Sans Pro"/>
                <a:cs typeface="Source Sans Pro"/>
                <a:sym typeface="Source Sans Pro"/>
              </a:defRPr>
            </a:lvl4pPr>
            <a:lvl5pPr lvl="4" rtl="0">
              <a:spcBef>
                <a:spcPts val="0"/>
              </a:spcBef>
              <a:spcAft>
                <a:spcPts val="0"/>
              </a:spcAft>
              <a:buSzPts val="3000"/>
              <a:buNone/>
              <a:defRPr sz="3000">
                <a:latin typeface="Source Sans Pro"/>
                <a:ea typeface="Source Sans Pro"/>
                <a:cs typeface="Source Sans Pro"/>
                <a:sym typeface="Source Sans Pro"/>
              </a:defRPr>
            </a:lvl5pPr>
            <a:lvl6pPr lvl="5" rtl="0">
              <a:spcBef>
                <a:spcPts val="0"/>
              </a:spcBef>
              <a:spcAft>
                <a:spcPts val="0"/>
              </a:spcAft>
              <a:buSzPts val="3000"/>
              <a:buNone/>
              <a:defRPr sz="3000">
                <a:latin typeface="Source Sans Pro"/>
                <a:ea typeface="Source Sans Pro"/>
                <a:cs typeface="Source Sans Pro"/>
                <a:sym typeface="Source Sans Pro"/>
              </a:defRPr>
            </a:lvl6pPr>
            <a:lvl7pPr lvl="6" rtl="0">
              <a:spcBef>
                <a:spcPts val="0"/>
              </a:spcBef>
              <a:spcAft>
                <a:spcPts val="0"/>
              </a:spcAft>
              <a:buSzPts val="3000"/>
              <a:buNone/>
              <a:defRPr sz="3000">
                <a:latin typeface="Source Sans Pro"/>
                <a:ea typeface="Source Sans Pro"/>
                <a:cs typeface="Source Sans Pro"/>
                <a:sym typeface="Source Sans Pro"/>
              </a:defRPr>
            </a:lvl7pPr>
            <a:lvl8pPr lvl="7" rtl="0">
              <a:spcBef>
                <a:spcPts val="0"/>
              </a:spcBef>
              <a:spcAft>
                <a:spcPts val="0"/>
              </a:spcAft>
              <a:buSzPts val="3000"/>
              <a:buNone/>
              <a:defRPr sz="3000">
                <a:latin typeface="Source Sans Pro"/>
                <a:ea typeface="Source Sans Pro"/>
                <a:cs typeface="Source Sans Pro"/>
                <a:sym typeface="Source Sans Pro"/>
              </a:defRPr>
            </a:lvl8pPr>
            <a:lvl9pPr lvl="8" rtl="0">
              <a:spcBef>
                <a:spcPts val="0"/>
              </a:spcBef>
              <a:spcAft>
                <a:spcPts val="0"/>
              </a:spcAft>
              <a:buSzPts val="3000"/>
              <a:buNone/>
              <a:defRPr sz="3000">
                <a:latin typeface="Source Sans Pro"/>
                <a:ea typeface="Source Sans Pro"/>
                <a:cs typeface="Source Sans Pro"/>
                <a:sym typeface="Source Sans Pro"/>
              </a:defRPr>
            </a:lvl9pPr>
          </a:lstStyle>
          <a:p>
            <a:endParaRPr/>
          </a:p>
        </p:txBody>
      </p:sp>
      <p:sp>
        <p:nvSpPr>
          <p:cNvPr id="606" name="Google Shape;606;p23"/>
          <p:cNvSpPr txBox="1">
            <a:spLocks noGrp="1"/>
          </p:cNvSpPr>
          <p:nvPr>
            <p:ph type="subTitle" idx="1"/>
          </p:nvPr>
        </p:nvSpPr>
        <p:spPr>
          <a:xfrm>
            <a:off x="803738" y="2546138"/>
            <a:ext cx="3453900" cy="95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607" name="Google Shape;607;p23"/>
          <p:cNvGrpSpPr/>
          <p:nvPr/>
        </p:nvGrpSpPr>
        <p:grpSpPr>
          <a:xfrm>
            <a:off x="8429813" y="-482281"/>
            <a:ext cx="474200" cy="1505350"/>
            <a:chOff x="3995775" y="-443725"/>
            <a:chExt cx="474200" cy="1505350"/>
          </a:xfrm>
        </p:grpSpPr>
        <p:sp>
          <p:nvSpPr>
            <p:cNvPr id="608" name="Google Shape;608;p23"/>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23"/>
          <p:cNvGrpSpPr/>
          <p:nvPr/>
        </p:nvGrpSpPr>
        <p:grpSpPr>
          <a:xfrm>
            <a:off x="7118075" y="-467301"/>
            <a:ext cx="920275" cy="1078300"/>
            <a:chOff x="4679675" y="-443725"/>
            <a:chExt cx="920275" cy="1078300"/>
          </a:xfrm>
        </p:grpSpPr>
        <p:sp>
          <p:nvSpPr>
            <p:cNvPr id="611" name="Google Shape;611;p23"/>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23"/>
          <p:cNvGrpSpPr/>
          <p:nvPr/>
        </p:nvGrpSpPr>
        <p:grpSpPr>
          <a:xfrm>
            <a:off x="7612025" y="-1076901"/>
            <a:ext cx="1129225" cy="1439250"/>
            <a:chOff x="5173625" y="-443725"/>
            <a:chExt cx="1129225" cy="1439250"/>
          </a:xfrm>
        </p:grpSpPr>
        <p:sp>
          <p:nvSpPr>
            <p:cNvPr id="614" name="Google Shape;614;p2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23"/>
          <p:cNvGrpSpPr/>
          <p:nvPr/>
        </p:nvGrpSpPr>
        <p:grpSpPr>
          <a:xfrm>
            <a:off x="7970938" y="-761576"/>
            <a:ext cx="2240950" cy="1657325"/>
            <a:chOff x="4603700" y="-443725"/>
            <a:chExt cx="2240950" cy="1657325"/>
          </a:xfrm>
        </p:grpSpPr>
        <p:sp>
          <p:nvSpPr>
            <p:cNvPr id="617" name="Google Shape;617;p23"/>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23"/>
          <p:cNvGrpSpPr/>
          <p:nvPr/>
        </p:nvGrpSpPr>
        <p:grpSpPr>
          <a:xfrm rot="10800000" flipH="1">
            <a:off x="-483489" y="4432692"/>
            <a:ext cx="2014791" cy="473128"/>
            <a:chOff x="-35118" y="4342063"/>
            <a:chExt cx="2014791" cy="473128"/>
          </a:xfrm>
        </p:grpSpPr>
        <p:sp>
          <p:nvSpPr>
            <p:cNvPr id="620" name="Google Shape;620;p2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23"/>
          <p:cNvGrpSpPr/>
          <p:nvPr/>
        </p:nvGrpSpPr>
        <p:grpSpPr>
          <a:xfrm>
            <a:off x="-483497" y="4392827"/>
            <a:ext cx="2014791" cy="473128"/>
            <a:chOff x="-35118" y="4342063"/>
            <a:chExt cx="2014791" cy="473128"/>
          </a:xfrm>
        </p:grpSpPr>
        <p:sp>
          <p:nvSpPr>
            <p:cNvPr id="623" name="Google Shape;623;p2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23"/>
          <p:cNvGrpSpPr/>
          <p:nvPr/>
        </p:nvGrpSpPr>
        <p:grpSpPr>
          <a:xfrm>
            <a:off x="239988" y="-482281"/>
            <a:ext cx="482550" cy="1505350"/>
            <a:chOff x="3121150" y="-443725"/>
            <a:chExt cx="482550" cy="1505350"/>
          </a:xfrm>
        </p:grpSpPr>
        <p:sp>
          <p:nvSpPr>
            <p:cNvPr id="626" name="Google Shape;626;p23"/>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3"/>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23"/>
          <p:cNvGrpSpPr/>
          <p:nvPr/>
        </p:nvGrpSpPr>
        <p:grpSpPr>
          <a:xfrm>
            <a:off x="444769" y="-913981"/>
            <a:ext cx="482550" cy="1505350"/>
            <a:chOff x="3121150" y="-443725"/>
            <a:chExt cx="482550" cy="1505350"/>
          </a:xfrm>
        </p:grpSpPr>
        <p:sp>
          <p:nvSpPr>
            <p:cNvPr id="629" name="Google Shape;629;p23"/>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3"/>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23"/>
          <p:cNvGrpSpPr/>
          <p:nvPr/>
        </p:nvGrpSpPr>
        <p:grpSpPr>
          <a:xfrm rot="5400000">
            <a:off x="965855" y="-856180"/>
            <a:ext cx="2290315" cy="1518337"/>
            <a:chOff x="-736445" y="1581995"/>
            <a:chExt cx="2290315" cy="1518337"/>
          </a:xfrm>
        </p:grpSpPr>
        <p:sp>
          <p:nvSpPr>
            <p:cNvPr id="632" name="Google Shape;632;p23"/>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23"/>
            <p:cNvGrpSpPr/>
            <p:nvPr/>
          </p:nvGrpSpPr>
          <p:grpSpPr>
            <a:xfrm>
              <a:off x="-736445" y="1581995"/>
              <a:ext cx="2290315" cy="1518337"/>
              <a:chOff x="-565732" y="1582220"/>
              <a:chExt cx="2290315" cy="1518337"/>
            </a:xfrm>
          </p:grpSpPr>
          <p:sp>
            <p:nvSpPr>
              <p:cNvPr id="634" name="Google Shape;634;p23"/>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23"/>
              <p:cNvGrpSpPr/>
              <p:nvPr/>
            </p:nvGrpSpPr>
            <p:grpSpPr>
              <a:xfrm>
                <a:off x="-565732" y="1582220"/>
                <a:ext cx="2290315" cy="435914"/>
                <a:chOff x="-565732" y="1582220"/>
                <a:chExt cx="2290315" cy="435914"/>
              </a:xfrm>
            </p:grpSpPr>
            <p:sp>
              <p:nvSpPr>
                <p:cNvPr id="636" name="Google Shape;636;p23"/>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23"/>
              <p:cNvGrpSpPr/>
              <p:nvPr/>
            </p:nvGrpSpPr>
            <p:grpSpPr>
              <a:xfrm>
                <a:off x="-565732" y="1759770"/>
                <a:ext cx="1948882" cy="441085"/>
                <a:chOff x="-565732" y="1759770"/>
                <a:chExt cx="1948882" cy="441085"/>
              </a:xfrm>
            </p:grpSpPr>
            <p:sp>
              <p:nvSpPr>
                <p:cNvPr id="639" name="Google Shape;639;p23"/>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23"/>
              <p:cNvGrpSpPr/>
              <p:nvPr/>
            </p:nvGrpSpPr>
            <p:grpSpPr>
              <a:xfrm>
                <a:off x="-390503" y="2295383"/>
                <a:ext cx="1572778" cy="118575"/>
                <a:chOff x="-390503" y="2295383"/>
                <a:chExt cx="1572778" cy="118575"/>
              </a:xfrm>
            </p:grpSpPr>
            <p:sp>
              <p:nvSpPr>
                <p:cNvPr id="642" name="Google Shape;642;p23"/>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23"/>
              <p:cNvGrpSpPr/>
              <p:nvPr/>
            </p:nvGrpSpPr>
            <p:grpSpPr>
              <a:xfrm>
                <a:off x="-565732" y="2666266"/>
                <a:ext cx="2239329" cy="434292"/>
                <a:chOff x="-565732" y="2666266"/>
                <a:chExt cx="2239329" cy="434292"/>
              </a:xfrm>
            </p:grpSpPr>
            <p:sp>
              <p:nvSpPr>
                <p:cNvPr id="645" name="Google Shape;645;p23"/>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647"/>
        <p:cNvGrpSpPr/>
        <p:nvPr/>
      </p:nvGrpSpPr>
      <p:grpSpPr>
        <a:xfrm>
          <a:off x="0" y="0"/>
          <a:ext cx="0" cy="0"/>
          <a:chOff x="0" y="0"/>
          <a:chExt cx="0" cy="0"/>
        </a:xfrm>
      </p:grpSpPr>
      <p:grpSp>
        <p:nvGrpSpPr>
          <p:cNvPr id="648" name="Google Shape;648;p24"/>
          <p:cNvGrpSpPr/>
          <p:nvPr/>
        </p:nvGrpSpPr>
        <p:grpSpPr>
          <a:xfrm>
            <a:off x="1050348" y="-469529"/>
            <a:ext cx="1195349" cy="1078296"/>
            <a:chOff x="4404625" y="-443721"/>
            <a:chExt cx="1195349" cy="1078296"/>
          </a:xfrm>
        </p:grpSpPr>
        <p:sp>
          <p:nvSpPr>
            <p:cNvPr id="649" name="Google Shape;649;p2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24"/>
          <p:cNvGrpSpPr/>
          <p:nvPr/>
        </p:nvGrpSpPr>
        <p:grpSpPr>
          <a:xfrm rot="-5400000">
            <a:off x="-393663" y="-505555"/>
            <a:ext cx="2181860" cy="892524"/>
            <a:chOff x="6525475" y="148600"/>
            <a:chExt cx="2808779" cy="1148975"/>
          </a:xfrm>
        </p:grpSpPr>
        <p:sp>
          <p:nvSpPr>
            <p:cNvPr id="652" name="Google Shape;652;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24"/>
          <p:cNvGrpSpPr/>
          <p:nvPr/>
        </p:nvGrpSpPr>
        <p:grpSpPr>
          <a:xfrm rot="-5400000">
            <a:off x="38041" y="-247490"/>
            <a:ext cx="2181860" cy="892524"/>
            <a:chOff x="6525475" y="148600"/>
            <a:chExt cx="2808779" cy="1148975"/>
          </a:xfrm>
        </p:grpSpPr>
        <p:sp>
          <p:nvSpPr>
            <p:cNvPr id="655" name="Google Shape;655;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24"/>
          <p:cNvGrpSpPr/>
          <p:nvPr/>
        </p:nvGrpSpPr>
        <p:grpSpPr>
          <a:xfrm flipH="1">
            <a:off x="6888680" y="-997823"/>
            <a:ext cx="1994692" cy="2439924"/>
            <a:chOff x="403404" y="-997823"/>
            <a:chExt cx="1994692" cy="2439924"/>
          </a:xfrm>
        </p:grpSpPr>
        <p:grpSp>
          <p:nvGrpSpPr>
            <p:cNvPr id="658" name="Google Shape;658;p24"/>
            <p:cNvGrpSpPr/>
            <p:nvPr/>
          </p:nvGrpSpPr>
          <p:grpSpPr>
            <a:xfrm>
              <a:off x="1202748" y="-317129"/>
              <a:ext cx="1195349" cy="1078296"/>
              <a:chOff x="4404625" y="-443721"/>
              <a:chExt cx="1195349" cy="1078296"/>
            </a:xfrm>
          </p:grpSpPr>
          <p:sp>
            <p:nvSpPr>
              <p:cNvPr id="659" name="Google Shape;659;p2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24"/>
            <p:cNvGrpSpPr/>
            <p:nvPr/>
          </p:nvGrpSpPr>
          <p:grpSpPr>
            <a:xfrm rot="-5400000">
              <a:off x="-241263" y="-353155"/>
              <a:ext cx="2181860" cy="892524"/>
              <a:chOff x="6525475" y="148600"/>
              <a:chExt cx="2808779" cy="1148975"/>
            </a:xfrm>
          </p:grpSpPr>
          <p:sp>
            <p:nvSpPr>
              <p:cNvPr id="662" name="Google Shape;662;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24"/>
            <p:cNvGrpSpPr/>
            <p:nvPr/>
          </p:nvGrpSpPr>
          <p:grpSpPr>
            <a:xfrm rot="-5400000">
              <a:off x="182166" y="-95090"/>
              <a:ext cx="2181860" cy="892524"/>
              <a:chOff x="6525475" y="148600"/>
              <a:chExt cx="2808779" cy="1148975"/>
            </a:xfrm>
          </p:grpSpPr>
          <p:sp>
            <p:nvSpPr>
              <p:cNvPr id="665" name="Google Shape;665;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7" name="Google Shape;667;p24"/>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668" name="Google Shape;668;p24"/>
          <p:cNvSpPr txBox="1">
            <a:spLocks noGrp="1"/>
          </p:cNvSpPr>
          <p:nvPr>
            <p:ph type="body" idx="1"/>
          </p:nvPr>
        </p:nvSpPr>
        <p:spPr>
          <a:xfrm>
            <a:off x="713250" y="1342250"/>
            <a:ext cx="7717500" cy="32616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Clr>
                <a:schemeClr val="accent1"/>
              </a:buClr>
              <a:buSzPts val="1400"/>
              <a:buFont typeface="Lato"/>
              <a:buChar char="○"/>
              <a:defRPr/>
            </a:lvl1pPr>
            <a:lvl2pPr marL="914400" lvl="1" indent="-317500" rtl="0">
              <a:lnSpc>
                <a:spcPct val="100000"/>
              </a:lnSpc>
              <a:spcBef>
                <a:spcPts val="160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669" name="Google Shape;669;p24"/>
          <p:cNvGrpSpPr/>
          <p:nvPr/>
        </p:nvGrpSpPr>
        <p:grpSpPr>
          <a:xfrm>
            <a:off x="-272766" y="4539543"/>
            <a:ext cx="2014791" cy="473128"/>
            <a:chOff x="-35118" y="4342063"/>
            <a:chExt cx="2014791" cy="473128"/>
          </a:xfrm>
        </p:grpSpPr>
        <p:sp>
          <p:nvSpPr>
            <p:cNvPr id="670" name="Google Shape;670;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24"/>
          <p:cNvGrpSpPr/>
          <p:nvPr/>
        </p:nvGrpSpPr>
        <p:grpSpPr>
          <a:xfrm>
            <a:off x="-217866" y="4785686"/>
            <a:ext cx="2014791" cy="473128"/>
            <a:chOff x="-35118" y="4342063"/>
            <a:chExt cx="2014791" cy="473128"/>
          </a:xfrm>
        </p:grpSpPr>
        <p:sp>
          <p:nvSpPr>
            <p:cNvPr id="673" name="Google Shape;673;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24"/>
          <p:cNvGrpSpPr/>
          <p:nvPr/>
        </p:nvGrpSpPr>
        <p:grpSpPr>
          <a:xfrm rot="10800000">
            <a:off x="7239830" y="4310943"/>
            <a:ext cx="2014791" cy="473128"/>
            <a:chOff x="-35118" y="4342063"/>
            <a:chExt cx="2014791" cy="473128"/>
          </a:xfrm>
        </p:grpSpPr>
        <p:sp>
          <p:nvSpPr>
            <p:cNvPr id="676" name="Google Shape;676;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678"/>
        <p:cNvGrpSpPr/>
        <p:nvPr/>
      </p:nvGrpSpPr>
      <p:grpSpPr>
        <a:xfrm>
          <a:off x="0" y="0"/>
          <a:ext cx="0" cy="0"/>
          <a:chOff x="0" y="0"/>
          <a:chExt cx="0" cy="0"/>
        </a:xfrm>
      </p:grpSpPr>
      <p:sp>
        <p:nvSpPr>
          <p:cNvPr id="679" name="Google Shape;679;p25"/>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680" name="Google Shape;680;p25"/>
          <p:cNvSpPr txBox="1">
            <a:spLocks noGrp="1"/>
          </p:cNvSpPr>
          <p:nvPr>
            <p:ph type="body" idx="1"/>
          </p:nvPr>
        </p:nvSpPr>
        <p:spPr>
          <a:xfrm>
            <a:off x="3818675" y="1681875"/>
            <a:ext cx="4611900" cy="2727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681" name="Google Shape;681;p25"/>
          <p:cNvGrpSpPr/>
          <p:nvPr/>
        </p:nvGrpSpPr>
        <p:grpSpPr>
          <a:xfrm>
            <a:off x="7068170" y="-466234"/>
            <a:ext cx="1368260" cy="1078296"/>
            <a:chOff x="4231725" y="-443721"/>
            <a:chExt cx="1368260" cy="1078296"/>
          </a:xfrm>
        </p:grpSpPr>
        <p:sp>
          <p:nvSpPr>
            <p:cNvPr id="682" name="Google Shape;682;p25"/>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5"/>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25"/>
          <p:cNvGrpSpPr/>
          <p:nvPr/>
        </p:nvGrpSpPr>
        <p:grpSpPr>
          <a:xfrm>
            <a:off x="8010070" y="-466238"/>
            <a:ext cx="1129225" cy="1439250"/>
            <a:chOff x="5173625" y="-443725"/>
            <a:chExt cx="1129225" cy="1439250"/>
          </a:xfrm>
        </p:grpSpPr>
        <p:sp>
          <p:nvSpPr>
            <p:cNvPr id="685" name="Google Shape;685;p2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25"/>
          <p:cNvGrpSpPr/>
          <p:nvPr/>
        </p:nvGrpSpPr>
        <p:grpSpPr>
          <a:xfrm flipH="1">
            <a:off x="5091" y="-472343"/>
            <a:ext cx="1129225" cy="1439250"/>
            <a:chOff x="5173625" y="-443725"/>
            <a:chExt cx="1129225" cy="1439250"/>
          </a:xfrm>
        </p:grpSpPr>
        <p:sp>
          <p:nvSpPr>
            <p:cNvPr id="688" name="Google Shape;688;p2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25"/>
          <p:cNvGrpSpPr/>
          <p:nvPr/>
        </p:nvGrpSpPr>
        <p:grpSpPr>
          <a:xfrm flipH="1">
            <a:off x="-98709" y="-223280"/>
            <a:ext cx="920275" cy="1078300"/>
            <a:chOff x="4679675" y="-443725"/>
            <a:chExt cx="920275" cy="1078300"/>
          </a:xfrm>
        </p:grpSpPr>
        <p:sp>
          <p:nvSpPr>
            <p:cNvPr id="691" name="Google Shape;691;p2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25"/>
          <p:cNvGrpSpPr/>
          <p:nvPr/>
        </p:nvGrpSpPr>
        <p:grpSpPr>
          <a:xfrm flipH="1">
            <a:off x="6573567" y="-671954"/>
            <a:ext cx="1195349" cy="1078296"/>
            <a:chOff x="4404625" y="-443721"/>
            <a:chExt cx="1195349" cy="1078296"/>
          </a:xfrm>
        </p:grpSpPr>
        <p:sp>
          <p:nvSpPr>
            <p:cNvPr id="694" name="Google Shape;694;p2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25"/>
          <p:cNvGrpSpPr/>
          <p:nvPr/>
        </p:nvGrpSpPr>
        <p:grpSpPr>
          <a:xfrm>
            <a:off x="1375492" y="-671954"/>
            <a:ext cx="1195349" cy="1078296"/>
            <a:chOff x="4404625" y="-443721"/>
            <a:chExt cx="1195349" cy="1078296"/>
          </a:xfrm>
        </p:grpSpPr>
        <p:sp>
          <p:nvSpPr>
            <p:cNvPr id="697" name="Google Shape;697;p2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699"/>
        <p:cNvGrpSpPr/>
        <p:nvPr/>
      </p:nvGrpSpPr>
      <p:grpSpPr>
        <a:xfrm>
          <a:off x="0" y="0"/>
          <a:ext cx="0" cy="0"/>
          <a:chOff x="0" y="0"/>
          <a:chExt cx="0" cy="0"/>
        </a:xfrm>
      </p:grpSpPr>
      <p:sp>
        <p:nvSpPr>
          <p:cNvPr id="700" name="Google Shape;700;p26"/>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701" name="Google Shape;701;p26"/>
          <p:cNvSpPr txBox="1">
            <a:spLocks noGrp="1"/>
          </p:cNvSpPr>
          <p:nvPr>
            <p:ph type="body" idx="1"/>
          </p:nvPr>
        </p:nvSpPr>
        <p:spPr>
          <a:xfrm>
            <a:off x="1370205" y="1727864"/>
            <a:ext cx="4611900" cy="2727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702" name="Google Shape;702;p26"/>
          <p:cNvGrpSpPr/>
          <p:nvPr/>
        </p:nvGrpSpPr>
        <p:grpSpPr>
          <a:xfrm>
            <a:off x="-1411812" y="3924763"/>
            <a:ext cx="2961179" cy="2085654"/>
            <a:chOff x="-1411812" y="3924763"/>
            <a:chExt cx="2961179" cy="2085654"/>
          </a:xfrm>
        </p:grpSpPr>
        <p:grpSp>
          <p:nvGrpSpPr>
            <p:cNvPr id="703" name="Google Shape;703;p26"/>
            <p:cNvGrpSpPr/>
            <p:nvPr/>
          </p:nvGrpSpPr>
          <p:grpSpPr>
            <a:xfrm flipH="1">
              <a:off x="-1411812" y="4556641"/>
              <a:ext cx="2808779" cy="1148975"/>
              <a:chOff x="6525475" y="148600"/>
              <a:chExt cx="2808779" cy="1148975"/>
            </a:xfrm>
          </p:grpSpPr>
          <p:sp>
            <p:nvSpPr>
              <p:cNvPr id="704" name="Google Shape;704;p2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26"/>
            <p:cNvGrpSpPr/>
            <p:nvPr/>
          </p:nvGrpSpPr>
          <p:grpSpPr>
            <a:xfrm rot="10800000">
              <a:off x="282879" y="3924763"/>
              <a:ext cx="474200" cy="1505350"/>
              <a:chOff x="3995775" y="-443725"/>
              <a:chExt cx="474200" cy="1505350"/>
            </a:xfrm>
          </p:grpSpPr>
          <p:sp>
            <p:nvSpPr>
              <p:cNvPr id="707" name="Google Shape;707;p26"/>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6"/>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26"/>
            <p:cNvGrpSpPr/>
            <p:nvPr/>
          </p:nvGrpSpPr>
          <p:grpSpPr>
            <a:xfrm flipH="1">
              <a:off x="-1259412" y="4861441"/>
              <a:ext cx="2808779" cy="1148975"/>
              <a:chOff x="6525475" y="148600"/>
              <a:chExt cx="2808779" cy="1148975"/>
            </a:xfrm>
          </p:grpSpPr>
          <p:sp>
            <p:nvSpPr>
              <p:cNvPr id="710" name="Google Shape;710;p2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2" name="Google Shape;712;p26"/>
          <p:cNvGrpSpPr/>
          <p:nvPr/>
        </p:nvGrpSpPr>
        <p:grpSpPr>
          <a:xfrm flipH="1">
            <a:off x="7393917" y="159663"/>
            <a:ext cx="2014791" cy="464410"/>
            <a:chOff x="-35118" y="4350781"/>
            <a:chExt cx="2014791" cy="464410"/>
          </a:xfrm>
        </p:grpSpPr>
        <p:sp>
          <p:nvSpPr>
            <p:cNvPr id="713" name="Google Shape;713;p2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6"/>
            <p:cNvSpPr/>
            <p:nvPr/>
          </p:nvSpPr>
          <p:spPr>
            <a:xfrm>
              <a:off x="1861099" y="4350781"/>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26"/>
          <p:cNvGrpSpPr/>
          <p:nvPr/>
        </p:nvGrpSpPr>
        <p:grpSpPr>
          <a:xfrm flipH="1">
            <a:off x="7393917" y="480896"/>
            <a:ext cx="2014791" cy="473128"/>
            <a:chOff x="-35118" y="4342063"/>
            <a:chExt cx="2014791" cy="473128"/>
          </a:xfrm>
        </p:grpSpPr>
        <p:sp>
          <p:nvSpPr>
            <p:cNvPr id="716" name="Google Shape;716;p2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718"/>
        <p:cNvGrpSpPr/>
        <p:nvPr/>
      </p:nvGrpSpPr>
      <p:grpSpPr>
        <a:xfrm>
          <a:off x="0" y="0"/>
          <a:ext cx="0" cy="0"/>
          <a:chOff x="0" y="0"/>
          <a:chExt cx="0" cy="0"/>
        </a:xfrm>
      </p:grpSpPr>
      <p:sp>
        <p:nvSpPr>
          <p:cNvPr id="719" name="Google Shape;719;p27"/>
          <p:cNvSpPr txBox="1">
            <a:spLocks noGrp="1"/>
          </p:cNvSpPr>
          <p:nvPr>
            <p:ph type="ctrTitle"/>
          </p:nvPr>
        </p:nvSpPr>
        <p:spPr>
          <a:xfrm>
            <a:off x="713325" y="565547"/>
            <a:ext cx="4069500" cy="12429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20" name="Google Shape;720;p27"/>
          <p:cNvSpPr txBox="1">
            <a:spLocks noGrp="1"/>
          </p:cNvSpPr>
          <p:nvPr>
            <p:ph type="subTitle" idx="1"/>
          </p:nvPr>
        </p:nvSpPr>
        <p:spPr>
          <a:xfrm>
            <a:off x="713325" y="1736300"/>
            <a:ext cx="3583500" cy="8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1" name="Google Shape;721;p27"/>
          <p:cNvSpPr txBox="1"/>
          <p:nvPr/>
        </p:nvSpPr>
        <p:spPr>
          <a:xfrm>
            <a:off x="713325" y="3571950"/>
            <a:ext cx="3328800" cy="69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solidFill>
                  <a:schemeClr val="accent1"/>
                </a:solidFill>
                <a:latin typeface="Montserrat"/>
                <a:ea typeface="Montserrat"/>
                <a:cs typeface="Montserrat"/>
                <a:sym typeface="Montserrat"/>
              </a:rPr>
              <a:t>CREDITS: This presentation template was created by Slidesgo, including icons by Flaticon, and infographics &amp; images by Freepik</a:t>
            </a:r>
            <a:endParaRPr sz="1000">
              <a:solidFill>
                <a:schemeClr val="accent1"/>
              </a:solidFill>
              <a:latin typeface="Montserrat"/>
              <a:ea typeface="Montserrat"/>
              <a:cs typeface="Montserrat"/>
              <a:sym typeface="Montserrat"/>
            </a:endParaRPr>
          </a:p>
        </p:txBody>
      </p:sp>
      <p:sp>
        <p:nvSpPr>
          <p:cNvPr id="722" name="Google Shape;722;p27"/>
          <p:cNvSpPr/>
          <p:nvPr/>
        </p:nvSpPr>
        <p:spPr>
          <a:xfrm>
            <a:off x="8125138" y="1179072"/>
            <a:ext cx="39607" cy="39607"/>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7"/>
          <p:cNvGrpSpPr/>
          <p:nvPr/>
        </p:nvGrpSpPr>
        <p:grpSpPr>
          <a:xfrm flipH="1">
            <a:off x="7136201" y="4054216"/>
            <a:ext cx="2074949" cy="962378"/>
            <a:chOff x="-85249" y="3960975"/>
            <a:chExt cx="2074949" cy="962378"/>
          </a:xfrm>
        </p:grpSpPr>
        <p:grpSp>
          <p:nvGrpSpPr>
            <p:cNvPr id="724" name="Google Shape;724;p27"/>
            <p:cNvGrpSpPr/>
            <p:nvPr/>
          </p:nvGrpSpPr>
          <p:grpSpPr>
            <a:xfrm>
              <a:off x="-44137" y="3960975"/>
              <a:ext cx="2033837" cy="459179"/>
              <a:chOff x="-101291" y="3971002"/>
              <a:chExt cx="2033837" cy="459179"/>
            </a:xfrm>
          </p:grpSpPr>
          <p:sp>
            <p:nvSpPr>
              <p:cNvPr id="725" name="Google Shape;725;p27"/>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7"/>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27"/>
            <p:cNvGrpSpPr/>
            <p:nvPr/>
          </p:nvGrpSpPr>
          <p:grpSpPr>
            <a:xfrm>
              <a:off x="-85249" y="4203623"/>
              <a:ext cx="2014791" cy="469195"/>
              <a:chOff x="-35118" y="4163517"/>
              <a:chExt cx="2014791" cy="469195"/>
            </a:xfrm>
          </p:grpSpPr>
          <p:sp>
            <p:nvSpPr>
              <p:cNvPr id="728" name="Google Shape;728;p27"/>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7"/>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27"/>
            <p:cNvGrpSpPr/>
            <p:nvPr/>
          </p:nvGrpSpPr>
          <p:grpSpPr>
            <a:xfrm>
              <a:off x="-85249" y="4454155"/>
              <a:ext cx="2014791" cy="469199"/>
              <a:chOff x="-35118" y="4345992"/>
              <a:chExt cx="2014791" cy="469199"/>
            </a:xfrm>
          </p:grpSpPr>
          <p:sp>
            <p:nvSpPr>
              <p:cNvPr id="731" name="Google Shape;731;p2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7"/>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3" name="Google Shape;733;p27"/>
          <p:cNvGrpSpPr/>
          <p:nvPr/>
        </p:nvGrpSpPr>
        <p:grpSpPr>
          <a:xfrm>
            <a:off x="7691206" y="833500"/>
            <a:ext cx="2649775" cy="3476500"/>
            <a:chOff x="7691206" y="833500"/>
            <a:chExt cx="2649775" cy="3476500"/>
          </a:xfrm>
        </p:grpSpPr>
        <p:sp>
          <p:nvSpPr>
            <p:cNvPr id="734" name="Google Shape;734;p27"/>
            <p:cNvSpPr/>
            <p:nvPr/>
          </p:nvSpPr>
          <p:spPr>
            <a:xfrm>
              <a:off x="7691206" y="2268175"/>
              <a:ext cx="118575" cy="118550"/>
            </a:xfrm>
            <a:custGeom>
              <a:avLst/>
              <a:gdLst/>
              <a:ahLst/>
              <a:cxnLst/>
              <a:rect l="l" t="t" r="r" b="b"/>
              <a:pathLst>
                <a:path w="4743" h="4742" fill="none" extrusionOk="0">
                  <a:moveTo>
                    <a:pt x="1" y="2037"/>
                  </a:moveTo>
                  <a:cubicBezTo>
                    <a:pt x="1" y="3830"/>
                    <a:pt x="2189" y="4742"/>
                    <a:pt x="3466" y="3465"/>
                  </a:cubicBezTo>
                  <a:cubicBezTo>
                    <a:pt x="4742" y="2189"/>
                    <a:pt x="3830" y="0"/>
                    <a:pt x="2037" y="30"/>
                  </a:cubicBezTo>
                  <a:cubicBezTo>
                    <a:pt x="912" y="30"/>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7691206" y="2758300"/>
              <a:ext cx="118575" cy="117800"/>
            </a:xfrm>
            <a:custGeom>
              <a:avLst/>
              <a:gdLst/>
              <a:ahLst/>
              <a:cxnLst/>
              <a:rect l="l" t="t" r="r" b="b"/>
              <a:pathLst>
                <a:path w="4743" h="4712" fill="none" extrusionOk="0">
                  <a:moveTo>
                    <a:pt x="1" y="2705"/>
                  </a:moveTo>
                  <a:cubicBezTo>
                    <a:pt x="1" y="912"/>
                    <a:pt x="2189" y="0"/>
                    <a:pt x="3466" y="1277"/>
                  </a:cubicBezTo>
                  <a:cubicBezTo>
                    <a:pt x="4742" y="2553"/>
                    <a:pt x="3830" y="4712"/>
                    <a:pt x="2037" y="4712"/>
                  </a:cubicBezTo>
                  <a:cubicBezTo>
                    <a:pt x="912" y="4712"/>
                    <a:pt x="1" y="3830"/>
                    <a:pt x="1" y="2705"/>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27"/>
            <p:cNvGrpSpPr/>
            <p:nvPr/>
          </p:nvGrpSpPr>
          <p:grpSpPr>
            <a:xfrm>
              <a:off x="7795306" y="833500"/>
              <a:ext cx="2545675" cy="3476500"/>
              <a:chOff x="7795306" y="833500"/>
              <a:chExt cx="2545675" cy="3476500"/>
            </a:xfrm>
          </p:grpSpPr>
          <p:sp>
            <p:nvSpPr>
              <p:cNvPr id="737" name="Google Shape;737;p27"/>
              <p:cNvSpPr/>
              <p:nvPr/>
            </p:nvSpPr>
            <p:spPr>
              <a:xfrm>
                <a:off x="7900181" y="2373025"/>
                <a:ext cx="118575" cy="117800"/>
              </a:xfrm>
              <a:custGeom>
                <a:avLst/>
                <a:gdLst/>
                <a:ahLst/>
                <a:cxnLst/>
                <a:rect l="l" t="t" r="r" b="b"/>
                <a:pathLst>
                  <a:path w="4743" h="4712" fill="none" extrusionOk="0">
                    <a:moveTo>
                      <a:pt x="0" y="2007"/>
                    </a:moveTo>
                    <a:cubicBezTo>
                      <a:pt x="0" y="3831"/>
                      <a:pt x="2189" y="4712"/>
                      <a:pt x="3465" y="3466"/>
                    </a:cubicBezTo>
                    <a:cubicBezTo>
                      <a:pt x="4742" y="2189"/>
                      <a:pt x="3830" y="1"/>
                      <a:pt x="2037" y="1"/>
                    </a:cubicBezTo>
                    <a:cubicBezTo>
                      <a:pt x="912" y="1"/>
                      <a:pt x="0" y="913"/>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7"/>
              <p:cNvSpPr/>
              <p:nvPr/>
            </p:nvSpPr>
            <p:spPr>
              <a:xfrm>
                <a:off x="7988331" y="1479400"/>
                <a:ext cx="2342775" cy="913400"/>
              </a:xfrm>
              <a:custGeom>
                <a:avLst/>
                <a:gdLst/>
                <a:ahLst/>
                <a:cxnLst/>
                <a:rect l="l" t="t" r="r" b="b"/>
                <a:pathLst>
                  <a:path w="93711" h="36536" fill="none" extrusionOk="0">
                    <a:moveTo>
                      <a:pt x="0" y="36536"/>
                    </a:moveTo>
                    <a:lnTo>
                      <a:pt x="36262" y="0"/>
                    </a:lnTo>
                    <a:lnTo>
                      <a:pt x="9371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7"/>
              <p:cNvSpPr/>
              <p:nvPr/>
            </p:nvSpPr>
            <p:spPr>
              <a:xfrm>
                <a:off x="7795306" y="833500"/>
                <a:ext cx="2545675" cy="1481800"/>
              </a:xfrm>
              <a:custGeom>
                <a:avLst/>
                <a:gdLst/>
                <a:ahLst/>
                <a:cxnLst/>
                <a:rect l="l" t="t" r="r" b="b"/>
                <a:pathLst>
                  <a:path w="101827" h="59272" fill="none" extrusionOk="0">
                    <a:moveTo>
                      <a:pt x="1" y="59272"/>
                    </a:moveTo>
                    <a:lnTo>
                      <a:pt x="25442" y="59272"/>
                    </a:lnTo>
                    <a:lnTo>
                      <a:pt x="25442" y="33435"/>
                    </a:lnTo>
                    <a:lnTo>
                      <a:pt x="66871" y="33435"/>
                    </a:lnTo>
                    <a:lnTo>
                      <a:pt x="66871" y="0"/>
                    </a:lnTo>
                    <a:lnTo>
                      <a:pt x="10182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7"/>
              <p:cNvSpPr/>
              <p:nvPr/>
            </p:nvSpPr>
            <p:spPr>
              <a:xfrm>
                <a:off x="7900181" y="2653425"/>
                <a:ext cx="118575" cy="118575"/>
              </a:xfrm>
              <a:custGeom>
                <a:avLst/>
                <a:gdLst/>
                <a:ahLst/>
                <a:cxnLst/>
                <a:rect l="l" t="t" r="r" b="b"/>
                <a:pathLst>
                  <a:path w="4743" h="4743" fill="none" extrusionOk="0">
                    <a:moveTo>
                      <a:pt x="0" y="2706"/>
                    </a:moveTo>
                    <a:cubicBezTo>
                      <a:pt x="0" y="913"/>
                      <a:pt x="2189" y="1"/>
                      <a:pt x="3465" y="1277"/>
                    </a:cubicBezTo>
                    <a:cubicBezTo>
                      <a:pt x="4742" y="2554"/>
                      <a:pt x="3830" y="4742"/>
                      <a:pt x="2037" y="4742"/>
                    </a:cubicBezTo>
                    <a:cubicBezTo>
                      <a:pt x="912" y="4742"/>
                      <a:pt x="0" y="3830"/>
                      <a:pt x="0" y="27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7"/>
              <p:cNvSpPr/>
              <p:nvPr/>
            </p:nvSpPr>
            <p:spPr>
              <a:xfrm>
                <a:off x="7988331" y="2750700"/>
                <a:ext cx="2342775" cy="913400"/>
              </a:xfrm>
              <a:custGeom>
                <a:avLst/>
                <a:gdLst/>
                <a:ahLst/>
                <a:cxnLst/>
                <a:rect l="l" t="t" r="r" b="b"/>
                <a:pathLst>
                  <a:path w="93711" h="36536" fill="none" extrusionOk="0">
                    <a:moveTo>
                      <a:pt x="0" y="0"/>
                    </a:moveTo>
                    <a:lnTo>
                      <a:pt x="36262" y="36536"/>
                    </a:lnTo>
                    <a:lnTo>
                      <a:pt x="93710" y="36536"/>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7"/>
              <p:cNvSpPr/>
              <p:nvPr/>
            </p:nvSpPr>
            <p:spPr>
              <a:xfrm>
                <a:off x="7795306" y="2828200"/>
                <a:ext cx="2545675" cy="1481800"/>
              </a:xfrm>
              <a:custGeom>
                <a:avLst/>
                <a:gdLst/>
                <a:ahLst/>
                <a:cxnLst/>
                <a:rect l="l" t="t" r="r" b="b"/>
                <a:pathLst>
                  <a:path w="101827" h="59272" fill="none" extrusionOk="0">
                    <a:moveTo>
                      <a:pt x="1" y="1"/>
                    </a:moveTo>
                    <a:lnTo>
                      <a:pt x="25442" y="1"/>
                    </a:lnTo>
                    <a:lnTo>
                      <a:pt x="25442" y="25837"/>
                    </a:lnTo>
                    <a:lnTo>
                      <a:pt x="66871" y="25837"/>
                    </a:lnTo>
                    <a:lnTo>
                      <a:pt x="66871" y="59272"/>
                    </a:lnTo>
                    <a:lnTo>
                      <a:pt x="101826" y="59272"/>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27"/>
              <p:cNvGrpSpPr/>
              <p:nvPr/>
            </p:nvGrpSpPr>
            <p:grpSpPr>
              <a:xfrm>
                <a:off x="8530783" y="2299824"/>
                <a:ext cx="640686" cy="543853"/>
                <a:chOff x="10364519" y="2624211"/>
                <a:chExt cx="640686" cy="543853"/>
              </a:xfrm>
            </p:grpSpPr>
            <p:sp>
              <p:nvSpPr>
                <p:cNvPr id="744" name="Google Shape;744;p27"/>
                <p:cNvSpPr/>
                <p:nvPr/>
              </p:nvSpPr>
              <p:spPr>
                <a:xfrm>
                  <a:off x="10364519" y="2624211"/>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7"/>
                <p:cNvSpPr/>
                <p:nvPr/>
              </p:nvSpPr>
              <p:spPr>
                <a:xfrm>
                  <a:off x="10375123" y="3040687"/>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46"/>
        <p:cNvGrpSpPr/>
        <p:nvPr/>
      </p:nvGrpSpPr>
      <p:grpSpPr>
        <a:xfrm>
          <a:off x="0" y="0"/>
          <a:ext cx="0" cy="0"/>
          <a:chOff x="0" y="0"/>
          <a:chExt cx="0" cy="0"/>
        </a:xfrm>
      </p:grpSpPr>
      <p:grpSp>
        <p:nvGrpSpPr>
          <p:cNvPr id="747" name="Google Shape;747;p28"/>
          <p:cNvGrpSpPr/>
          <p:nvPr/>
        </p:nvGrpSpPr>
        <p:grpSpPr>
          <a:xfrm rot="10800000">
            <a:off x="7021" y="-639006"/>
            <a:ext cx="1623175" cy="1972650"/>
            <a:chOff x="4193384" y="4053542"/>
            <a:chExt cx="1623175" cy="1972650"/>
          </a:xfrm>
        </p:grpSpPr>
        <p:grpSp>
          <p:nvGrpSpPr>
            <p:cNvPr id="748" name="Google Shape;748;p28"/>
            <p:cNvGrpSpPr/>
            <p:nvPr/>
          </p:nvGrpSpPr>
          <p:grpSpPr>
            <a:xfrm rot="10800000" flipH="1">
              <a:off x="4193384" y="4947892"/>
              <a:ext cx="920275" cy="1078300"/>
              <a:chOff x="4679675" y="-1053325"/>
              <a:chExt cx="920275" cy="1078300"/>
            </a:xfrm>
          </p:grpSpPr>
          <p:sp>
            <p:nvSpPr>
              <p:cNvPr id="749" name="Google Shape;749;p28"/>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8"/>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28"/>
            <p:cNvGrpSpPr/>
            <p:nvPr/>
          </p:nvGrpSpPr>
          <p:grpSpPr>
            <a:xfrm rot="10800000" flipH="1">
              <a:off x="4687334" y="4053542"/>
              <a:ext cx="1129225" cy="1439250"/>
              <a:chOff x="5173625" y="-443725"/>
              <a:chExt cx="1129225" cy="1439250"/>
            </a:xfrm>
          </p:grpSpPr>
          <p:sp>
            <p:nvSpPr>
              <p:cNvPr id="752" name="Google Shape;752;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4" name="Google Shape;754;p28"/>
          <p:cNvGrpSpPr/>
          <p:nvPr/>
        </p:nvGrpSpPr>
        <p:grpSpPr>
          <a:xfrm>
            <a:off x="-1256133" y="867643"/>
            <a:ext cx="2014791" cy="473128"/>
            <a:chOff x="-35118" y="4342063"/>
            <a:chExt cx="2014791" cy="473128"/>
          </a:xfrm>
        </p:grpSpPr>
        <p:sp>
          <p:nvSpPr>
            <p:cNvPr id="755" name="Google Shape;755;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28"/>
          <p:cNvGrpSpPr/>
          <p:nvPr/>
        </p:nvGrpSpPr>
        <p:grpSpPr>
          <a:xfrm>
            <a:off x="-1179939" y="1195668"/>
            <a:ext cx="2014791" cy="473128"/>
            <a:chOff x="-35118" y="4342063"/>
            <a:chExt cx="2014791" cy="473128"/>
          </a:xfrm>
        </p:grpSpPr>
        <p:sp>
          <p:nvSpPr>
            <p:cNvPr id="758" name="Google Shape;758;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28"/>
          <p:cNvGrpSpPr/>
          <p:nvPr/>
        </p:nvGrpSpPr>
        <p:grpSpPr>
          <a:xfrm rot="10800000" flipH="1">
            <a:off x="39853" y="-260807"/>
            <a:ext cx="2014791" cy="473128"/>
            <a:chOff x="-35118" y="4342063"/>
            <a:chExt cx="2014791" cy="473128"/>
          </a:xfrm>
        </p:grpSpPr>
        <p:sp>
          <p:nvSpPr>
            <p:cNvPr id="761" name="Google Shape;761;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28"/>
          <p:cNvGrpSpPr/>
          <p:nvPr/>
        </p:nvGrpSpPr>
        <p:grpSpPr>
          <a:xfrm rot="10800000">
            <a:off x="7755996" y="4031858"/>
            <a:ext cx="1129225" cy="1439250"/>
            <a:chOff x="5173625" y="-443725"/>
            <a:chExt cx="1129225" cy="1439250"/>
          </a:xfrm>
        </p:grpSpPr>
        <p:sp>
          <p:nvSpPr>
            <p:cNvPr id="764" name="Google Shape;764;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28"/>
          <p:cNvGrpSpPr/>
          <p:nvPr/>
        </p:nvGrpSpPr>
        <p:grpSpPr>
          <a:xfrm rot="10800000" flipH="1">
            <a:off x="7506654" y="4534879"/>
            <a:ext cx="920275" cy="1078300"/>
            <a:chOff x="4679675" y="-443725"/>
            <a:chExt cx="920275" cy="1078300"/>
          </a:xfrm>
        </p:grpSpPr>
        <p:sp>
          <p:nvSpPr>
            <p:cNvPr id="767" name="Google Shape;767;p2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28"/>
          <p:cNvGrpSpPr/>
          <p:nvPr/>
        </p:nvGrpSpPr>
        <p:grpSpPr>
          <a:xfrm rot="10800000">
            <a:off x="7953846" y="4266083"/>
            <a:ext cx="1129225" cy="1439250"/>
            <a:chOff x="5173625" y="-443725"/>
            <a:chExt cx="1129225" cy="1439250"/>
          </a:xfrm>
        </p:grpSpPr>
        <p:sp>
          <p:nvSpPr>
            <p:cNvPr id="770" name="Google Shape;770;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72"/>
        <p:cNvGrpSpPr/>
        <p:nvPr/>
      </p:nvGrpSpPr>
      <p:grpSpPr>
        <a:xfrm>
          <a:off x="0" y="0"/>
          <a:ext cx="0" cy="0"/>
          <a:chOff x="0" y="0"/>
          <a:chExt cx="0" cy="0"/>
        </a:xfrm>
      </p:grpSpPr>
      <p:grpSp>
        <p:nvGrpSpPr>
          <p:cNvPr id="773" name="Google Shape;773;p29"/>
          <p:cNvGrpSpPr/>
          <p:nvPr/>
        </p:nvGrpSpPr>
        <p:grpSpPr>
          <a:xfrm rot="10800000">
            <a:off x="-483504" y="3973396"/>
            <a:ext cx="920275" cy="1078300"/>
            <a:chOff x="4679675" y="-1053325"/>
            <a:chExt cx="920275" cy="1078300"/>
          </a:xfrm>
        </p:grpSpPr>
        <p:sp>
          <p:nvSpPr>
            <p:cNvPr id="774" name="Google Shape;774;p29"/>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9"/>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29"/>
          <p:cNvGrpSpPr/>
          <p:nvPr/>
        </p:nvGrpSpPr>
        <p:grpSpPr>
          <a:xfrm rot="10800000">
            <a:off x="-364004" y="3564321"/>
            <a:ext cx="1129225" cy="1439250"/>
            <a:chOff x="5173625" y="-443725"/>
            <a:chExt cx="1129225" cy="1439250"/>
          </a:xfrm>
        </p:grpSpPr>
        <p:sp>
          <p:nvSpPr>
            <p:cNvPr id="777" name="Google Shape;777;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29"/>
          <p:cNvGrpSpPr/>
          <p:nvPr/>
        </p:nvGrpSpPr>
        <p:grpSpPr>
          <a:xfrm rot="10800000" flipH="1">
            <a:off x="-351289" y="128490"/>
            <a:ext cx="2014791" cy="473128"/>
            <a:chOff x="-35118" y="4342063"/>
            <a:chExt cx="2014791" cy="473128"/>
          </a:xfrm>
        </p:grpSpPr>
        <p:sp>
          <p:nvSpPr>
            <p:cNvPr id="780" name="Google Shape;780;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29"/>
          <p:cNvGrpSpPr/>
          <p:nvPr/>
        </p:nvGrpSpPr>
        <p:grpSpPr>
          <a:xfrm rot="10800000" flipH="1">
            <a:off x="-407289" y="4585092"/>
            <a:ext cx="2014791" cy="473128"/>
            <a:chOff x="-35118" y="4342063"/>
            <a:chExt cx="2014791" cy="473128"/>
          </a:xfrm>
        </p:grpSpPr>
        <p:sp>
          <p:nvSpPr>
            <p:cNvPr id="783" name="Google Shape;783;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29"/>
          <p:cNvGrpSpPr/>
          <p:nvPr/>
        </p:nvGrpSpPr>
        <p:grpSpPr>
          <a:xfrm>
            <a:off x="-407297" y="4545227"/>
            <a:ext cx="2014791" cy="473128"/>
            <a:chOff x="-35118" y="4342063"/>
            <a:chExt cx="2014791" cy="473128"/>
          </a:xfrm>
        </p:grpSpPr>
        <p:sp>
          <p:nvSpPr>
            <p:cNvPr id="786" name="Google Shape;786;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29"/>
          <p:cNvGrpSpPr/>
          <p:nvPr/>
        </p:nvGrpSpPr>
        <p:grpSpPr>
          <a:xfrm flipH="1">
            <a:off x="7755996" y="-324096"/>
            <a:ext cx="1129225" cy="1439250"/>
            <a:chOff x="5173625" y="-443725"/>
            <a:chExt cx="1129225" cy="1439250"/>
          </a:xfrm>
        </p:grpSpPr>
        <p:sp>
          <p:nvSpPr>
            <p:cNvPr id="789" name="Google Shape;789;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29"/>
          <p:cNvGrpSpPr/>
          <p:nvPr/>
        </p:nvGrpSpPr>
        <p:grpSpPr>
          <a:xfrm>
            <a:off x="7506654" y="-466167"/>
            <a:ext cx="920275" cy="1078300"/>
            <a:chOff x="4679675" y="-443725"/>
            <a:chExt cx="920275" cy="1078300"/>
          </a:xfrm>
        </p:grpSpPr>
        <p:sp>
          <p:nvSpPr>
            <p:cNvPr id="792" name="Google Shape;792;p29"/>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9"/>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29"/>
          <p:cNvGrpSpPr/>
          <p:nvPr/>
        </p:nvGrpSpPr>
        <p:grpSpPr>
          <a:xfrm flipH="1">
            <a:off x="7953846" y="-558321"/>
            <a:ext cx="1129225" cy="1439250"/>
            <a:chOff x="5173625" y="-443725"/>
            <a:chExt cx="1129225" cy="1439250"/>
          </a:xfrm>
        </p:grpSpPr>
        <p:sp>
          <p:nvSpPr>
            <p:cNvPr id="795" name="Google Shape;795;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29"/>
          <p:cNvGrpSpPr/>
          <p:nvPr/>
        </p:nvGrpSpPr>
        <p:grpSpPr>
          <a:xfrm rot="10800000" flipH="1">
            <a:off x="-198889" y="-100110"/>
            <a:ext cx="2014791" cy="473128"/>
            <a:chOff x="-35118" y="4342063"/>
            <a:chExt cx="2014791" cy="473128"/>
          </a:xfrm>
        </p:grpSpPr>
        <p:sp>
          <p:nvSpPr>
            <p:cNvPr id="798" name="Google Shape;798;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800"/>
        <p:cNvGrpSpPr/>
        <p:nvPr/>
      </p:nvGrpSpPr>
      <p:grpSpPr>
        <a:xfrm>
          <a:off x="0" y="0"/>
          <a:ext cx="0" cy="0"/>
          <a:chOff x="0" y="0"/>
          <a:chExt cx="0" cy="0"/>
        </a:xfrm>
      </p:grpSpPr>
      <p:grpSp>
        <p:nvGrpSpPr>
          <p:cNvPr id="801" name="Google Shape;801;p30"/>
          <p:cNvGrpSpPr/>
          <p:nvPr/>
        </p:nvGrpSpPr>
        <p:grpSpPr>
          <a:xfrm flipH="1">
            <a:off x="-365562" y="4556641"/>
            <a:ext cx="2808779" cy="1148975"/>
            <a:chOff x="6525475" y="148600"/>
            <a:chExt cx="2808779" cy="1148975"/>
          </a:xfrm>
        </p:grpSpPr>
        <p:sp>
          <p:nvSpPr>
            <p:cNvPr id="802" name="Google Shape;802;p30"/>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30"/>
          <p:cNvGrpSpPr/>
          <p:nvPr/>
        </p:nvGrpSpPr>
        <p:grpSpPr>
          <a:xfrm rot="10800000">
            <a:off x="7497756" y="4534879"/>
            <a:ext cx="1368260" cy="1078296"/>
            <a:chOff x="4231725" y="-443721"/>
            <a:chExt cx="1368260" cy="1078296"/>
          </a:xfrm>
        </p:grpSpPr>
        <p:sp>
          <p:nvSpPr>
            <p:cNvPr id="805" name="Google Shape;805;p30"/>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30"/>
          <p:cNvGrpSpPr/>
          <p:nvPr/>
        </p:nvGrpSpPr>
        <p:grpSpPr>
          <a:xfrm rot="10800000">
            <a:off x="6794891" y="4173929"/>
            <a:ext cx="1129225" cy="1439250"/>
            <a:chOff x="5173625" y="-443725"/>
            <a:chExt cx="1129225" cy="1439250"/>
          </a:xfrm>
        </p:grpSpPr>
        <p:sp>
          <p:nvSpPr>
            <p:cNvPr id="808" name="Google Shape;808;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30"/>
          <p:cNvGrpSpPr/>
          <p:nvPr/>
        </p:nvGrpSpPr>
        <p:grpSpPr>
          <a:xfrm rot="10800000" flipH="1">
            <a:off x="3706041" y="4534879"/>
            <a:ext cx="920275" cy="1078300"/>
            <a:chOff x="4679675" y="-443725"/>
            <a:chExt cx="920275" cy="1078300"/>
          </a:xfrm>
        </p:grpSpPr>
        <p:sp>
          <p:nvSpPr>
            <p:cNvPr id="811" name="Google Shape;811;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30"/>
          <p:cNvGrpSpPr/>
          <p:nvPr/>
        </p:nvGrpSpPr>
        <p:grpSpPr>
          <a:xfrm rot="10800000" flipH="1">
            <a:off x="4199991" y="4173929"/>
            <a:ext cx="1129225" cy="1439250"/>
            <a:chOff x="5173625" y="-443725"/>
            <a:chExt cx="1129225" cy="1439250"/>
          </a:xfrm>
        </p:grpSpPr>
        <p:sp>
          <p:nvSpPr>
            <p:cNvPr id="814" name="Google Shape;814;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30"/>
          <p:cNvGrpSpPr/>
          <p:nvPr/>
        </p:nvGrpSpPr>
        <p:grpSpPr>
          <a:xfrm rot="10800000">
            <a:off x="1329129" y="3924763"/>
            <a:ext cx="474200" cy="1505350"/>
            <a:chOff x="3995775" y="-443725"/>
            <a:chExt cx="474200" cy="1505350"/>
          </a:xfrm>
        </p:grpSpPr>
        <p:sp>
          <p:nvSpPr>
            <p:cNvPr id="817" name="Google Shape;817;p30"/>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30"/>
          <p:cNvGrpSpPr/>
          <p:nvPr/>
        </p:nvGrpSpPr>
        <p:grpSpPr>
          <a:xfrm>
            <a:off x="6612948" y="5750"/>
            <a:ext cx="1195349" cy="1078296"/>
            <a:chOff x="4404625" y="-443721"/>
            <a:chExt cx="1195349" cy="1078296"/>
          </a:xfrm>
        </p:grpSpPr>
        <p:sp>
          <p:nvSpPr>
            <p:cNvPr id="820" name="Google Shape;820;p30"/>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30"/>
          <p:cNvGrpSpPr/>
          <p:nvPr/>
        </p:nvGrpSpPr>
        <p:grpSpPr>
          <a:xfrm>
            <a:off x="7429151" y="-104276"/>
            <a:ext cx="1129225" cy="1439250"/>
            <a:chOff x="5173625" y="-443725"/>
            <a:chExt cx="1129225" cy="1439250"/>
          </a:xfrm>
        </p:grpSpPr>
        <p:sp>
          <p:nvSpPr>
            <p:cNvPr id="823" name="Google Shape;823;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30"/>
          <p:cNvGrpSpPr/>
          <p:nvPr/>
        </p:nvGrpSpPr>
        <p:grpSpPr>
          <a:xfrm>
            <a:off x="3121150" y="-475160"/>
            <a:ext cx="482550" cy="1505350"/>
            <a:chOff x="3121150" y="-443725"/>
            <a:chExt cx="482550" cy="1505350"/>
          </a:xfrm>
        </p:grpSpPr>
        <p:sp>
          <p:nvSpPr>
            <p:cNvPr id="826" name="Google Shape;826;p3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30"/>
          <p:cNvGrpSpPr/>
          <p:nvPr/>
        </p:nvGrpSpPr>
        <p:grpSpPr>
          <a:xfrm>
            <a:off x="1990425" y="-467301"/>
            <a:ext cx="929375" cy="1078300"/>
            <a:chOff x="1990425" y="-443725"/>
            <a:chExt cx="929375" cy="1078300"/>
          </a:xfrm>
        </p:grpSpPr>
        <p:sp>
          <p:nvSpPr>
            <p:cNvPr id="829" name="Google Shape;829;p30"/>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30"/>
          <p:cNvGrpSpPr/>
          <p:nvPr/>
        </p:nvGrpSpPr>
        <p:grpSpPr>
          <a:xfrm>
            <a:off x="1287525" y="-467301"/>
            <a:ext cx="1138350" cy="1439250"/>
            <a:chOff x="1287525" y="-443725"/>
            <a:chExt cx="1138350" cy="1439250"/>
          </a:xfrm>
        </p:grpSpPr>
        <p:sp>
          <p:nvSpPr>
            <p:cNvPr id="832" name="Google Shape;832;p30"/>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30"/>
          <p:cNvGrpSpPr/>
          <p:nvPr/>
        </p:nvGrpSpPr>
        <p:grpSpPr>
          <a:xfrm>
            <a:off x="-241900" y="488800"/>
            <a:ext cx="1375425" cy="572805"/>
            <a:chOff x="-241900" y="154825"/>
            <a:chExt cx="1375425" cy="572805"/>
          </a:xfrm>
        </p:grpSpPr>
        <p:sp>
          <p:nvSpPr>
            <p:cNvPr id="835" name="Google Shape;835;p30"/>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30"/>
          <p:cNvGrpSpPr/>
          <p:nvPr/>
        </p:nvGrpSpPr>
        <p:grpSpPr>
          <a:xfrm>
            <a:off x="3995775" y="-475160"/>
            <a:ext cx="474200" cy="1505350"/>
            <a:chOff x="3995775" y="-443725"/>
            <a:chExt cx="474200" cy="1505350"/>
          </a:xfrm>
        </p:grpSpPr>
        <p:sp>
          <p:nvSpPr>
            <p:cNvPr id="838" name="Google Shape;838;p30"/>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30"/>
          <p:cNvGrpSpPr/>
          <p:nvPr/>
        </p:nvGrpSpPr>
        <p:grpSpPr>
          <a:xfrm>
            <a:off x="4679675" y="-467301"/>
            <a:ext cx="920275" cy="1078300"/>
            <a:chOff x="4679675" y="-443725"/>
            <a:chExt cx="920275" cy="1078300"/>
          </a:xfrm>
        </p:grpSpPr>
        <p:sp>
          <p:nvSpPr>
            <p:cNvPr id="841" name="Google Shape;841;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30"/>
          <p:cNvGrpSpPr/>
          <p:nvPr/>
        </p:nvGrpSpPr>
        <p:grpSpPr>
          <a:xfrm>
            <a:off x="5173625" y="-467301"/>
            <a:ext cx="1129225" cy="1439250"/>
            <a:chOff x="5173625" y="-443725"/>
            <a:chExt cx="1129225" cy="1439250"/>
          </a:xfrm>
        </p:grpSpPr>
        <p:sp>
          <p:nvSpPr>
            <p:cNvPr id="844" name="Google Shape;844;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30"/>
          <p:cNvGrpSpPr/>
          <p:nvPr/>
        </p:nvGrpSpPr>
        <p:grpSpPr>
          <a:xfrm rot="5400000" flipH="1">
            <a:off x="-766398" y="4711608"/>
            <a:ext cx="2014791" cy="719731"/>
            <a:chOff x="-85249" y="4203623"/>
            <a:chExt cx="2014791" cy="719731"/>
          </a:xfrm>
        </p:grpSpPr>
        <p:grpSp>
          <p:nvGrpSpPr>
            <p:cNvPr id="847" name="Google Shape;847;p30"/>
            <p:cNvGrpSpPr/>
            <p:nvPr/>
          </p:nvGrpSpPr>
          <p:grpSpPr>
            <a:xfrm>
              <a:off x="-85249" y="4203623"/>
              <a:ext cx="2014791" cy="469195"/>
              <a:chOff x="-35118" y="4163517"/>
              <a:chExt cx="2014791" cy="469195"/>
            </a:xfrm>
          </p:grpSpPr>
          <p:sp>
            <p:nvSpPr>
              <p:cNvPr id="848" name="Google Shape;848;p30"/>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30"/>
            <p:cNvGrpSpPr/>
            <p:nvPr/>
          </p:nvGrpSpPr>
          <p:grpSpPr>
            <a:xfrm>
              <a:off x="-85249" y="4454155"/>
              <a:ext cx="2014791" cy="469199"/>
              <a:chOff x="-35118" y="4345992"/>
              <a:chExt cx="2014791" cy="469199"/>
            </a:xfrm>
          </p:grpSpPr>
          <p:sp>
            <p:nvSpPr>
              <p:cNvPr id="851" name="Google Shape;851;p3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3" name="Google Shape;853;p30"/>
          <p:cNvGrpSpPr/>
          <p:nvPr/>
        </p:nvGrpSpPr>
        <p:grpSpPr>
          <a:xfrm flipH="1">
            <a:off x="8418670" y="734101"/>
            <a:ext cx="2014791" cy="469195"/>
            <a:chOff x="-35118" y="4163517"/>
            <a:chExt cx="2014791" cy="469195"/>
          </a:xfrm>
        </p:grpSpPr>
        <p:sp>
          <p:nvSpPr>
            <p:cNvPr id="854" name="Google Shape;854;p30"/>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5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8"/>
        <p:cNvGrpSpPr/>
        <p:nvPr/>
      </p:nvGrpSpPr>
      <p:grpSpPr>
        <a:xfrm>
          <a:off x="0" y="0"/>
          <a:ext cx="0" cy="0"/>
          <a:chOff x="0" y="0"/>
          <a:chExt cx="0" cy="0"/>
        </a:xfrm>
      </p:grpSpPr>
      <p:grpSp>
        <p:nvGrpSpPr>
          <p:cNvPr id="129" name="Google Shape;129;p5"/>
          <p:cNvGrpSpPr/>
          <p:nvPr/>
        </p:nvGrpSpPr>
        <p:grpSpPr>
          <a:xfrm>
            <a:off x="288363" y="-791171"/>
            <a:ext cx="1368260" cy="1078296"/>
            <a:chOff x="4231725" y="-443721"/>
            <a:chExt cx="1368260" cy="1078296"/>
          </a:xfrm>
        </p:grpSpPr>
        <p:sp>
          <p:nvSpPr>
            <p:cNvPr id="130" name="Google Shape;130;p5"/>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5"/>
          <p:cNvGrpSpPr/>
          <p:nvPr/>
        </p:nvGrpSpPr>
        <p:grpSpPr>
          <a:xfrm>
            <a:off x="163463" y="-105375"/>
            <a:ext cx="1129225" cy="1439250"/>
            <a:chOff x="5173625" y="-443725"/>
            <a:chExt cx="1129225" cy="1439250"/>
          </a:xfrm>
        </p:grpSpPr>
        <p:sp>
          <p:nvSpPr>
            <p:cNvPr id="133" name="Google Shape;133;p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5"/>
          <p:cNvGrpSpPr/>
          <p:nvPr/>
        </p:nvGrpSpPr>
        <p:grpSpPr>
          <a:xfrm flipH="1">
            <a:off x="7898942" y="-257775"/>
            <a:ext cx="920275" cy="1078300"/>
            <a:chOff x="4679675" y="-443725"/>
            <a:chExt cx="920275" cy="1078300"/>
          </a:xfrm>
        </p:grpSpPr>
        <p:sp>
          <p:nvSpPr>
            <p:cNvPr id="136" name="Google Shape;136;p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5"/>
          <p:cNvGrpSpPr/>
          <p:nvPr/>
        </p:nvGrpSpPr>
        <p:grpSpPr>
          <a:xfrm flipH="1">
            <a:off x="7348442" y="-105375"/>
            <a:ext cx="1129225" cy="1439250"/>
            <a:chOff x="5173625" y="-443725"/>
            <a:chExt cx="1129225" cy="1439250"/>
          </a:xfrm>
        </p:grpSpPr>
        <p:sp>
          <p:nvSpPr>
            <p:cNvPr id="139" name="Google Shape;139;p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5"/>
          <p:cNvSpPr txBox="1">
            <a:spLocks noGrp="1"/>
          </p:cNvSpPr>
          <p:nvPr>
            <p:ph type="subTitle" idx="1"/>
          </p:nvPr>
        </p:nvSpPr>
        <p:spPr>
          <a:xfrm>
            <a:off x="1290763" y="3086429"/>
            <a:ext cx="2425500" cy="576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Bebas Neue"/>
              <a:buNone/>
              <a:defRPr sz="2000" b="1">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a:lnSpc>
                <a:spcPct val="100000"/>
              </a:lnSpc>
              <a:spcBef>
                <a:spcPts val="1600"/>
              </a:spcBef>
              <a:spcAft>
                <a:spcPts val="160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42" name="Google Shape;142;p5"/>
          <p:cNvSpPr txBox="1">
            <a:spLocks noGrp="1"/>
          </p:cNvSpPr>
          <p:nvPr>
            <p:ph type="subTitle" idx="2"/>
          </p:nvPr>
        </p:nvSpPr>
        <p:spPr>
          <a:xfrm>
            <a:off x="5427738" y="3086429"/>
            <a:ext cx="24255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0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1600"/>
              </a:spcBef>
              <a:spcAft>
                <a:spcPts val="160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43" name="Google Shape;143;p5"/>
          <p:cNvSpPr txBox="1">
            <a:spLocks noGrp="1"/>
          </p:cNvSpPr>
          <p:nvPr>
            <p:ph type="subTitle" idx="3"/>
          </p:nvPr>
        </p:nvSpPr>
        <p:spPr>
          <a:xfrm>
            <a:off x="1290775" y="3562899"/>
            <a:ext cx="2425500" cy="80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 name="Google Shape;144;p5"/>
          <p:cNvSpPr txBox="1">
            <a:spLocks noGrp="1"/>
          </p:cNvSpPr>
          <p:nvPr>
            <p:ph type="subTitle" idx="4"/>
          </p:nvPr>
        </p:nvSpPr>
        <p:spPr>
          <a:xfrm>
            <a:off x="5427750" y="3562899"/>
            <a:ext cx="2425500" cy="80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5" name="Google Shape;145;p5"/>
          <p:cNvSpPr txBox="1">
            <a:spLocks noGrp="1"/>
          </p:cNvSpPr>
          <p:nvPr>
            <p:ph type="title"/>
          </p:nvPr>
        </p:nvSpPr>
        <p:spPr>
          <a:xfrm>
            <a:off x="1704750" y="539700"/>
            <a:ext cx="5734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6"/>
        <p:cNvGrpSpPr/>
        <p:nvPr/>
      </p:nvGrpSpPr>
      <p:grpSpPr>
        <a:xfrm>
          <a:off x="0" y="0"/>
          <a:ext cx="0" cy="0"/>
          <a:chOff x="0" y="0"/>
          <a:chExt cx="0" cy="0"/>
        </a:xfrm>
      </p:grpSpPr>
      <p:grpSp>
        <p:nvGrpSpPr>
          <p:cNvPr id="147" name="Google Shape;147;p6"/>
          <p:cNvGrpSpPr/>
          <p:nvPr/>
        </p:nvGrpSpPr>
        <p:grpSpPr>
          <a:xfrm>
            <a:off x="-331199" y="-1100503"/>
            <a:ext cx="2948397" cy="2299878"/>
            <a:chOff x="-148524" y="-1091464"/>
            <a:chExt cx="2948397" cy="2299878"/>
          </a:xfrm>
        </p:grpSpPr>
        <p:grpSp>
          <p:nvGrpSpPr>
            <p:cNvPr id="148" name="Google Shape;148;p6"/>
            <p:cNvGrpSpPr/>
            <p:nvPr/>
          </p:nvGrpSpPr>
          <p:grpSpPr>
            <a:xfrm>
              <a:off x="-148524" y="246037"/>
              <a:ext cx="2074949" cy="962378"/>
              <a:chOff x="-85249" y="3960975"/>
              <a:chExt cx="2074949" cy="962378"/>
            </a:xfrm>
          </p:grpSpPr>
          <p:grpSp>
            <p:nvGrpSpPr>
              <p:cNvPr id="149" name="Google Shape;149;p6"/>
              <p:cNvGrpSpPr/>
              <p:nvPr/>
            </p:nvGrpSpPr>
            <p:grpSpPr>
              <a:xfrm>
                <a:off x="-44137" y="3960975"/>
                <a:ext cx="2033837" cy="459179"/>
                <a:chOff x="-101291" y="3971002"/>
                <a:chExt cx="2033837" cy="459179"/>
              </a:xfrm>
            </p:grpSpPr>
            <p:sp>
              <p:nvSpPr>
                <p:cNvPr id="150" name="Google Shape;150;p6"/>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6"/>
              <p:cNvGrpSpPr/>
              <p:nvPr/>
            </p:nvGrpSpPr>
            <p:grpSpPr>
              <a:xfrm>
                <a:off x="-85249" y="4203623"/>
                <a:ext cx="2014791" cy="469195"/>
                <a:chOff x="-35118" y="4163517"/>
                <a:chExt cx="2014791" cy="469195"/>
              </a:xfrm>
            </p:grpSpPr>
            <p:sp>
              <p:nvSpPr>
                <p:cNvPr id="153" name="Google Shape;153;p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6"/>
              <p:cNvGrpSpPr/>
              <p:nvPr/>
            </p:nvGrpSpPr>
            <p:grpSpPr>
              <a:xfrm>
                <a:off x="-85249" y="4454155"/>
                <a:ext cx="2014791" cy="469199"/>
                <a:chOff x="-35118" y="4345992"/>
                <a:chExt cx="2014791" cy="469199"/>
              </a:xfrm>
            </p:grpSpPr>
            <p:sp>
              <p:nvSpPr>
                <p:cNvPr id="156" name="Google Shape;156;p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 name="Google Shape;158;p6"/>
            <p:cNvGrpSpPr/>
            <p:nvPr/>
          </p:nvGrpSpPr>
          <p:grpSpPr>
            <a:xfrm rot="-899960">
              <a:off x="374474" y="-828634"/>
              <a:ext cx="2249258" cy="1657275"/>
              <a:chOff x="746475" y="-443725"/>
              <a:chExt cx="2249325" cy="1657325"/>
            </a:xfrm>
          </p:grpSpPr>
          <p:sp>
            <p:nvSpPr>
              <p:cNvPr id="159" name="Google Shape;159;p6"/>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 name="Google Shape;161;p6"/>
          <p:cNvGrpSpPr/>
          <p:nvPr/>
        </p:nvGrpSpPr>
        <p:grpSpPr>
          <a:xfrm flipH="1">
            <a:off x="6526801" y="-1100503"/>
            <a:ext cx="2948397" cy="2299878"/>
            <a:chOff x="3876" y="-939064"/>
            <a:chExt cx="2948397" cy="2299878"/>
          </a:xfrm>
        </p:grpSpPr>
        <p:grpSp>
          <p:nvGrpSpPr>
            <p:cNvPr id="162" name="Google Shape;162;p6"/>
            <p:cNvGrpSpPr/>
            <p:nvPr/>
          </p:nvGrpSpPr>
          <p:grpSpPr>
            <a:xfrm>
              <a:off x="3876" y="398437"/>
              <a:ext cx="2074949" cy="962378"/>
              <a:chOff x="-85249" y="3960975"/>
              <a:chExt cx="2074949" cy="962378"/>
            </a:xfrm>
          </p:grpSpPr>
          <p:grpSp>
            <p:nvGrpSpPr>
              <p:cNvPr id="163" name="Google Shape;163;p6"/>
              <p:cNvGrpSpPr/>
              <p:nvPr/>
            </p:nvGrpSpPr>
            <p:grpSpPr>
              <a:xfrm>
                <a:off x="-44137" y="3960975"/>
                <a:ext cx="2033837" cy="459179"/>
                <a:chOff x="-101291" y="3971002"/>
                <a:chExt cx="2033837" cy="459179"/>
              </a:xfrm>
            </p:grpSpPr>
            <p:sp>
              <p:nvSpPr>
                <p:cNvPr id="164" name="Google Shape;164;p6"/>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6"/>
              <p:cNvGrpSpPr/>
              <p:nvPr/>
            </p:nvGrpSpPr>
            <p:grpSpPr>
              <a:xfrm>
                <a:off x="-85249" y="4203623"/>
                <a:ext cx="2014791" cy="469195"/>
                <a:chOff x="-35118" y="4163517"/>
                <a:chExt cx="2014791" cy="469195"/>
              </a:xfrm>
            </p:grpSpPr>
            <p:sp>
              <p:nvSpPr>
                <p:cNvPr id="167" name="Google Shape;167;p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6"/>
              <p:cNvGrpSpPr/>
              <p:nvPr/>
            </p:nvGrpSpPr>
            <p:grpSpPr>
              <a:xfrm>
                <a:off x="-85249" y="4454155"/>
                <a:ext cx="2014791" cy="469199"/>
                <a:chOff x="-35118" y="4345992"/>
                <a:chExt cx="2014791" cy="469199"/>
              </a:xfrm>
            </p:grpSpPr>
            <p:sp>
              <p:nvSpPr>
                <p:cNvPr id="170" name="Google Shape;170;p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 name="Google Shape;172;p6"/>
            <p:cNvGrpSpPr/>
            <p:nvPr/>
          </p:nvGrpSpPr>
          <p:grpSpPr>
            <a:xfrm rot="-899960">
              <a:off x="526874" y="-676234"/>
              <a:ext cx="2249258" cy="1657275"/>
              <a:chOff x="746475" y="-443725"/>
              <a:chExt cx="2249325" cy="1657325"/>
            </a:xfrm>
          </p:grpSpPr>
          <p:sp>
            <p:nvSpPr>
              <p:cNvPr id="173" name="Google Shape;173;p6"/>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5" name="Google Shape;175;p6"/>
          <p:cNvSpPr txBox="1">
            <a:spLocks noGrp="1"/>
          </p:cNvSpPr>
          <p:nvPr>
            <p:ph type="title"/>
          </p:nvPr>
        </p:nvSpPr>
        <p:spPr>
          <a:xfrm>
            <a:off x="2060700" y="539700"/>
            <a:ext cx="50226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6"/>
        <p:cNvGrpSpPr/>
        <p:nvPr/>
      </p:nvGrpSpPr>
      <p:grpSpPr>
        <a:xfrm>
          <a:off x="0" y="0"/>
          <a:ext cx="0" cy="0"/>
          <a:chOff x="0" y="0"/>
          <a:chExt cx="0" cy="0"/>
        </a:xfrm>
      </p:grpSpPr>
      <p:grpSp>
        <p:nvGrpSpPr>
          <p:cNvPr id="177" name="Google Shape;177;p7"/>
          <p:cNvGrpSpPr/>
          <p:nvPr/>
        </p:nvGrpSpPr>
        <p:grpSpPr>
          <a:xfrm>
            <a:off x="-240841" y="4543828"/>
            <a:ext cx="2014791" cy="473128"/>
            <a:chOff x="-35118" y="4342063"/>
            <a:chExt cx="2014791" cy="473128"/>
          </a:xfrm>
        </p:grpSpPr>
        <p:sp>
          <p:nvSpPr>
            <p:cNvPr id="178" name="Google Shape;178;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7"/>
          <p:cNvGrpSpPr/>
          <p:nvPr/>
        </p:nvGrpSpPr>
        <p:grpSpPr>
          <a:xfrm>
            <a:off x="-185941" y="4793793"/>
            <a:ext cx="2014791" cy="473128"/>
            <a:chOff x="-35118" y="4342063"/>
            <a:chExt cx="2014791" cy="473128"/>
          </a:xfrm>
        </p:grpSpPr>
        <p:sp>
          <p:nvSpPr>
            <p:cNvPr id="181" name="Google Shape;181;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7"/>
          <p:cNvGrpSpPr/>
          <p:nvPr/>
        </p:nvGrpSpPr>
        <p:grpSpPr>
          <a:xfrm>
            <a:off x="-27101" y="9826"/>
            <a:ext cx="1697125" cy="576045"/>
            <a:chOff x="-27101" y="9826"/>
            <a:chExt cx="1697125" cy="576045"/>
          </a:xfrm>
        </p:grpSpPr>
        <p:grpSp>
          <p:nvGrpSpPr>
            <p:cNvPr id="184" name="Google Shape;184;p7"/>
            <p:cNvGrpSpPr/>
            <p:nvPr/>
          </p:nvGrpSpPr>
          <p:grpSpPr>
            <a:xfrm rot="5400000">
              <a:off x="568188" y="-433231"/>
              <a:ext cx="423826" cy="1614380"/>
              <a:chOff x="236836" y="140933"/>
              <a:chExt cx="423826" cy="1614380"/>
            </a:xfrm>
          </p:grpSpPr>
          <p:sp>
            <p:nvSpPr>
              <p:cNvPr id="185" name="Google Shape;185;p7"/>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7"/>
            <p:cNvGrpSpPr/>
            <p:nvPr/>
          </p:nvGrpSpPr>
          <p:grpSpPr>
            <a:xfrm rot="5400000">
              <a:off x="607062" y="-624336"/>
              <a:ext cx="428800" cy="1697125"/>
              <a:chOff x="79461" y="58200"/>
              <a:chExt cx="428800" cy="1697125"/>
            </a:xfrm>
          </p:grpSpPr>
          <p:sp>
            <p:nvSpPr>
              <p:cNvPr id="189" name="Google Shape;189;p7"/>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 name="Google Shape;192;p7"/>
          <p:cNvGrpSpPr/>
          <p:nvPr/>
        </p:nvGrpSpPr>
        <p:grpSpPr>
          <a:xfrm flipH="1">
            <a:off x="7374534" y="76783"/>
            <a:ext cx="2014791" cy="473128"/>
            <a:chOff x="-35118" y="4342063"/>
            <a:chExt cx="2014791" cy="473128"/>
          </a:xfrm>
        </p:grpSpPr>
        <p:sp>
          <p:nvSpPr>
            <p:cNvPr id="193" name="Google Shape;193;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7"/>
          <p:cNvGrpSpPr/>
          <p:nvPr/>
        </p:nvGrpSpPr>
        <p:grpSpPr>
          <a:xfrm flipH="1">
            <a:off x="7472034" y="479147"/>
            <a:ext cx="2014791" cy="473128"/>
            <a:chOff x="-35118" y="4342063"/>
            <a:chExt cx="2014791" cy="473128"/>
          </a:xfrm>
        </p:grpSpPr>
        <p:sp>
          <p:nvSpPr>
            <p:cNvPr id="196" name="Google Shape;196;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7"/>
          <p:cNvGrpSpPr/>
          <p:nvPr/>
        </p:nvGrpSpPr>
        <p:grpSpPr>
          <a:xfrm rot="10800000" flipH="1">
            <a:off x="6230050" y="4537371"/>
            <a:ext cx="920275" cy="1078300"/>
            <a:chOff x="4679675" y="-443725"/>
            <a:chExt cx="920275" cy="1078300"/>
          </a:xfrm>
        </p:grpSpPr>
        <p:sp>
          <p:nvSpPr>
            <p:cNvPr id="199" name="Google Shape;199;p7"/>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7"/>
          <p:cNvGrpSpPr/>
          <p:nvPr/>
        </p:nvGrpSpPr>
        <p:grpSpPr>
          <a:xfrm rot="10800000" flipH="1">
            <a:off x="6724000" y="4140263"/>
            <a:ext cx="1129225" cy="1439250"/>
            <a:chOff x="5173625" y="-443725"/>
            <a:chExt cx="1129225" cy="1439250"/>
          </a:xfrm>
        </p:grpSpPr>
        <p:sp>
          <p:nvSpPr>
            <p:cNvPr id="202" name="Google Shape;202;p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7"/>
          <p:cNvSpPr txBox="1">
            <a:spLocks noGrp="1"/>
          </p:cNvSpPr>
          <p:nvPr>
            <p:ph type="title"/>
          </p:nvPr>
        </p:nvSpPr>
        <p:spPr>
          <a:xfrm>
            <a:off x="706725" y="980400"/>
            <a:ext cx="4254600" cy="8664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05" name="Google Shape;205;p7"/>
          <p:cNvSpPr txBox="1">
            <a:spLocks noGrp="1"/>
          </p:cNvSpPr>
          <p:nvPr>
            <p:ph type="body" idx="1"/>
          </p:nvPr>
        </p:nvSpPr>
        <p:spPr>
          <a:xfrm>
            <a:off x="713325" y="1770600"/>
            <a:ext cx="4254600" cy="2468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160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6"/>
        <p:cNvGrpSpPr/>
        <p:nvPr/>
      </p:nvGrpSpPr>
      <p:grpSpPr>
        <a:xfrm>
          <a:off x="0" y="0"/>
          <a:ext cx="0" cy="0"/>
          <a:chOff x="0" y="0"/>
          <a:chExt cx="0" cy="0"/>
        </a:xfrm>
      </p:grpSpPr>
      <p:grpSp>
        <p:nvGrpSpPr>
          <p:cNvPr id="207" name="Google Shape;207;p8"/>
          <p:cNvGrpSpPr/>
          <p:nvPr/>
        </p:nvGrpSpPr>
        <p:grpSpPr>
          <a:xfrm>
            <a:off x="260351" y="2145759"/>
            <a:ext cx="289868" cy="852000"/>
            <a:chOff x="456616" y="2161476"/>
            <a:chExt cx="289868" cy="852000"/>
          </a:xfrm>
        </p:grpSpPr>
        <p:sp>
          <p:nvSpPr>
            <p:cNvPr id="208" name="Google Shape;208;p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8"/>
          <p:cNvGrpSpPr/>
          <p:nvPr/>
        </p:nvGrpSpPr>
        <p:grpSpPr>
          <a:xfrm>
            <a:off x="6514438" y="4556641"/>
            <a:ext cx="2808779" cy="1148975"/>
            <a:chOff x="6525475" y="148600"/>
            <a:chExt cx="2808779" cy="1148975"/>
          </a:xfrm>
        </p:grpSpPr>
        <p:sp>
          <p:nvSpPr>
            <p:cNvPr id="214" name="Google Shape;214;p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8"/>
          <p:cNvGrpSpPr/>
          <p:nvPr/>
        </p:nvGrpSpPr>
        <p:grpSpPr>
          <a:xfrm rot="-5400000">
            <a:off x="7480661" y="4711608"/>
            <a:ext cx="2014791" cy="719731"/>
            <a:chOff x="-85249" y="4203623"/>
            <a:chExt cx="2014791" cy="719731"/>
          </a:xfrm>
        </p:grpSpPr>
        <p:grpSp>
          <p:nvGrpSpPr>
            <p:cNvPr id="217" name="Google Shape;217;p8"/>
            <p:cNvGrpSpPr/>
            <p:nvPr/>
          </p:nvGrpSpPr>
          <p:grpSpPr>
            <a:xfrm>
              <a:off x="-85249" y="4203623"/>
              <a:ext cx="2014791" cy="469195"/>
              <a:chOff x="-35118" y="4163517"/>
              <a:chExt cx="2014791" cy="469195"/>
            </a:xfrm>
          </p:grpSpPr>
          <p:sp>
            <p:nvSpPr>
              <p:cNvPr id="218" name="Google Shape;218;p8"/>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8"/>
            <p:cNvGrpSpPr/>
            <p:nvPr/>
          </p:nvGrpSpPr>
          <p:grpSpPr>
            <a:xfrm>
              <a:off x="-85249" y="4454155"/>
              <a:ext cx="2014791" cy="469199"/>
              <a:chOff x="-35118" y="4345992"/>
              <a:chExt cx="2014791" cy="469199"/>
            </a:xfrm>
          </p:grpSpPr>
          <p:sp>
            <p:nvSpPr>
              <p:cNvPr id="221" name="Google Shape;221;p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3" name="Google Shape;223;p8"/>
          <p:cNvGrpSpPr/>
          <p:nvPr/>
        </p:nvGrpSpPr>
        <p:grpSpPr>
          <a:xfrm rot="-5400000">
            <a:off x="7870685" y="4684474"/>
            <a:ext cx="2014791" cy="469199"/>
            <a:chOff x="-35118" y="4345992"/>
            <a:chExt cx="2014791" cy="469199"/>
          </a:xfrm>
        </p:grpSpPr>
        <p:sp>
          <p:nvSpPr>
            <p:cNvPr id="224" name="Google Shape;224;p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8"/>
          <p:cNvGrpSpPr/>
          <p:nvPr/>
        </p:nvGrpSpPr>
        <p:grpSpPr>
          <a:xfrm>
            <a:off x="7619075" y="-472615"/>
            <a:ext cx="1623175" cy="1439250"/>
            <a:chOff x="7619075" y="-179925"/>
            <a:chExt cx="1623175" cy="1439250"/>
          </a:xfrm>
        </p:grpSpPr>
        <p:grpSp>
          <p:nvGrpSpPr>
            <p:cNvPr id="227" name="Google Shape;227;p8"/>
            <p:cNvGrpSpPr/>
            <p:nvPr/>
          </p:nvGrpSpPr>
          <p:grpSpPr>
            <a:xfrm>
              <a:off x="7619075" y="-179925"/>
              <a:ext cx="920275" cy="1078300"/>
              <a:chOff x="4679675" y="-443725"/>
              <a:chExt cx="920275" cy="1078300"/>
            </a:xfrm>
          </p:grpSpPr>
          <p:sp>
            <p:nvSpPr>
              <p:cNvPr id="228" name="Google Shape;228;p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8"/>
            <p:cNvGrpSpPr/>
            <p:nvPr/>
          </p:nvGrpSpPr>
          <p:grpSpPr>
            <a:xfrm>
              <a:off x="8113025" y="-179925"/>
              <a:ext cx="1129225" cy="1439250"/>
              <a:chOff x="5173625" y="-443725"/>
              <a:chExt cx="1129225" cy="1439250"/>
            </a:xfrm>
          </p:grpSpPr>
          <p:sp>
            <p:nvSpPr>
              <p:cNvPr id="231" name="Google Shape;231;p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 name="Google Shape;233;p8"/>
          <p:cNvGrpSpPr/>
          <p:nvPr/>
        </p:nvGrpSpPr>
        <p:grpSpPr>
          <a:xfrm>
            <a:off x="6362038" y="4861441"/>
            <a:ext cx="2808779" cy="1148975"/>
            <a:chOff x="6525475" y="148600"/>
            <a:chExt cx="2808779" cy="1148975"/>
          </a:xfrm>
        </p:grpSpPr>
        <p:sp>
          <p:nvSpPr>
            <p:cNvPr id="234" name="Google Shape;234;p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8"/>
          <p:cNvSpPr txBox="1">
            <a:spLocks noGrp="1"/>
          </p:cNvSpPr>
          <p:nvPr>
            <p:ph type="title"/>
          </p:nvPr>
        </p:nvSpPr>
        <p:spPr>
          <a:xfrm>
            <a:off x="766675" y="1421850"/>
            <a:ext cx="4616100" cy="2299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7"/>
        <p:cNvGrpSpPr/>
        <p:nvPr/>
      </p:nvGrpSpPr>
      <p:grpSpPr>
        <a:xfrm>
          <a:off x="0" y="0"/>
          <a:ext cx="0" cy="0"/>
          <a:chOff x="0" y="0"/>
          <a:chExt cx="0" cy="0"/>
        </a:xfrm>
      </p:grpSpPr>
      <p:grpSp>
        <p:nvGrpSpPr>
          <p:cNvPr id="238" name="Google Shape;238;p9"/>
          <p:cNvGrpSpPr/>
          <p:nvPr/>
        </p:nvGrpSpPr>
        <p:grpSpPr>
          <a:xfrm rot="-5400000" flipH="1">
            <a:off x="8142388" y="3383598"/>
            <a:ext cx="1138350" cy="1418750"/>
            <a:chOff x="-784112" y="3818928"/>
            <a:chExt cx="1138350" cy="1418750"/>
          </a:xfrm>
        </p:grpSpPr>
        <p:sp>
          <p:nvSpPr>
            <p:cNvPr id="239" name="Google Shape;239;p9"/>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9"/>
          <p:cNvGrpSpPr/>
          <p:nvPr/>
        </p:nvGrpSpPr>
        <p:grpSpPr>
          <a:xfrm rot="-5400000" flipH="1">
            <a:off x="8374988" y="3596148"/>
            <a:ext cx="1138350" cy="1418750"/>
            <a:chOff x="-784112" y="3818928"/>
            <a:chExt cx="1138350" cy="1418750"/>
          </a:xfrm>
        </p:grpSpPr>
        <p:sp>
          <p:nvSpPr>
            <p:cNvPr id="242" name="Google Shape;242;p9"/>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9"/>
          <p:cNvGrpSpPr/>
          <p:nvPr/>
        </p:nvGrpSpPr>
        <p:grpSpPr>
          <a:xfrm>
            <a:off x="-272766" y="74745"/>
            <a:ext cx="2014791" cy="473128"/>
            <a:chOff x="-35118" y="4342063"/>
            <a:chExt cx="2014791" cy="473128"/>
          </a:xfrm>
        </p:grpSpPr>
        <p:sp>
          <p:nvSpPr>
            <p:cNvPr id="245" name="Google Shape;245;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9"/>
          <p:cNvGrpSpPr/>
          <p:nvPr/>
        </p:nvGrpSpPr>
        <p:grpSpPr>
          <a:xfrm>
            <a:off x="7413751" y="76596"/>
            <a:ext cx="2033837" cy="1117221"/>
            <a:chOff x="7413751" y="76596"/>
            <a:chExt cx="2033837" cy="1117221"/>
          </a:xfrm>
        </p:grpSpPr>
        <p:grpSp>
          <p:nvGrpSpPr>
            <p:cNvPr id="248" name="Google Shape;248;p9"/>
            <p:cNvGrpSpPr/>
            <p:nvPr/>
          </p:nvGrpSpPr>
          <p:grpSpPr>
            <a:xfrm flipH="1">
              <a:off x="7413751" y="76596"/>
              <a:ext cx="2033837" cy="463108"/>
              <a:chOff x="-101291" y="3967072"/>
              <a:chExt cx="2033837" cy="463108"/>
            </a:xfrm>
          </p:grpSpPr>
          <p:sp>
            <p:nvSpPr>
              <p:cNvPr id="249" name="Google Shape;249;p9"/>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a:off x="1813971" y="396707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9"/>
            <p:cNvGrpSpPr/>
            <p:nvPr/>
          </p:nvGrpSpPr>
          <p:grpSpPr>
            <a:xfrm flipH="1">
              <a:off x="7423284" y="366543"/>
              <a:ext cx="2014791" cy="473124"/>
              <a:chOff x="-35118" y="4159588"/>
              <a:chExt cx="2014791" cy="473124"/>
            </a:xfrm>
          </p:grpSpPr>
          <p:sp>
            <p:nvSpPr>
              <p:cNvPr id="252" name="Google Shape;252;p9"/>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9"/>
              <p:cNvSpPr/>
              <p:nvPr/>
            </p:nvSpPr>
            <p:spPr>
              <a:xfrm>
                <a:off x="1861099" y="4159588"/>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9"/>
            <p:cNvGrpSpPr/>
            <p:nvPr/>
          </p:nvGrpSpPr>
          <p:grpSpPr>
            <a:xfrm flipH="1">
              <a:off x="7423276" y="720689"/>
              <a:ext cx="2014791" cy="473128"/>
              <a:chOff x="-35118" y="4342063"/>
              <a:chExt cx="2014791" cy="473128"/>
            </a:xfrm>
          </p:grpSpPr>
          <p:sp>
            <p:nvSpPr>
              <p:cNvPr id="255" name="Google Shape;255;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7" name="Google Shape;257;p9"/>
          <p:cNvGrpSpPr/>
          <p:nvPr/>
        </p:nvGrpSpPr>
        <p:grpSpPr>
          <a:xfrm>
            <a:off x="-370266" y="473288"/>
            <a:ext cx="2014791" cy="473128"/>
            <a:chOff x="-35118" y="4342063"/>
            <a:chExt cx="2014791" cy="473128"/>
          </a:xfrm>
        </p:grpSpPr>
        <p:sp>
          <p:nvSpPr>
            <p:cNvPr id="258" name="Google Shape;258;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9"/>
          <p:cNvSpPr txBox="1">
            <a:spLocks noGrp="1"/>
          </p:cNvSpPr>
          <p:nvPr>
            <p:ph type="title"/>
          </p:nvPr>
        </p:nvSpPr>
        <p:spPr>
          <a:xfrm>
            <a:off x="4691075" y="1303150"/>
            <a:ext cx="3663300" cy="717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1" name="Google Shape;261;p9"/>
          <p:cNvSpPr txBox="1">
            <a:spLocks noGrp="1"/>
          </p:cNvSpPr>
          <p:nvPr>
            <p:ph type="subTitle" idx="1"/>
          </p:nvPr>
        </p:nvSpPr>
        <p:spPr>
          <a:xfrm>
            <a:off x="4691175" y="2143100"/>
            <a:ext cx="3663300" cy="167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2"/>
        <p:cNvGrpSpPr/>
        <p:nvPr/>
      </p:nvGrpSpPr>
      <p:grpSpPr>
        <a:xfrm>
          <a:off x="0" y="0"/>
          <a:ext cx="0" cy="0"/>
          <a:chOff x="0" y="0"/>
          <a:chExt cx="0" cy="0"/>
        </a:xfrm>
      </p:grpSpPr>
      <p:sp>
        <p:nvSpPr>
          <p:cNvPr id="263" name="Google Shape;263;p10"/>
          <p:cNvSpPr txBox="1">
            <a:spLocks noGrp="1"/>
          </p:cNvSpPr>
          <p:nvPr>
            <p:ph type="title"/>
          </p:nvPr>
        </p:nvSpPr>
        <p:spPr>
          <a:xfrm>
            <a:off x="-41150" y="4095000"/>
            <a:ext cx="9226200" cy="508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700"/>
              <a:buNone/>
              <a:defRPr sz="2500"/>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4"/>
        <p:cNvGrpSpPr/>
        <p:nvPr/>
      </p:nvGrpSpPr>
      <p:grpSpPr>
        <a:xfrm>
          <a:off x="0" y="0"/>
          <a:ext cx="0" cy="0"/>
          <a:chOff x="0" y="0"/>
          <a:chExt cx="0" cy="0"/>
        </a:xfrm>
      </p:grpSpPr>
      <p:grpSp>
        <p:nvGrpSpPr>
          <p:cNvPr id="265" name="Google Shape;265;p11"/>
          <p:cNvGrpSpPr/>
          <p:nvPr/>
        </p:nvGrpSpPr>
        <p:grpSpPr>
          <a:xfrm rot="10800000" flipH="1">
            <a:off x="5345388" y="4117956"/>
            <a:ext cx="482550" cy="1505350"/>
            <a:chOff x="3121150" y="-443725"/>
            <a:chExt cx="482550" cy="1505350"/>
          </a:xfrm>
        </p:grpSpPr>
        <p:sp>
          <p:nvSpPr>
            <p:cNvPr id="266" name="Google Shape;266;p11"/>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11"/>
          <p:cNvGrpSpPr/>
          <p:nvPr/>
        </p:nvGrpSpPr>
        <p:grpSpPr>
          <a:xfrm rot="10800000" flipH="1">
            <a:off x="4214663" y="4545006"/>
            <a:ext cx="929375" cy="1078300"/>
            <a:chOff x="1990425" y="-443725"/>
            <a:chExt cx="929375" cy="1078300"/>
          </a:xfrm>
        </p:grpSpPr>
        <p:sp>
          <p:nvSpPr>
            <p:cNvPr id="269" name="Google Shape;269;p11"/>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1"/>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11"/>
          <p:cNvGrpSpPr/>
          <p:nvPr/>
        </p:nvGrpSpPr>
        <p:grpSpPr>
          <a:xfrm rot="10800000" flipH="1">
            <a:off x="3511763" y="4184056"/>
            <a:ext cx="1138350" cy="1439250"/>
            <a:chOff x="1287525" y="-443725"/>
            <a:chExt cx="1138350" cy="1439250"/>
          </a:xfrm>
        </p:grpSpPr>
        <p:sp>
          <p:nvSpPr>
            <p:cNvPr id="272" name="Google Shape;272;p11"/>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1"/>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1"/>
          <p:cNvGrpSpPr/>
          <p:nvPr/>
        </p:nvGrpSpPr>
        <p:grpSpPr>
          <a:xfrm rot="10800000" flipH="1">
            <a:off x="6220013" y="4117956"/>
            <a:ext cx="474200" cy="1505350"/>
            <a:chOff x="3995775" y="-443725"/>
            <a:chExt cx="474200" cy="1505350"/>
          </a:xfrm>
        </p:grpSpPr>
        <p:sp>
          <p:nvSpPr>
            <p:cNvPr id="275" name="Google Shape;275;p11"/>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11"/>
          <p:cNvGrpSpPr/>
          <p:nvPr/>
        </p:nvGrpSpPr>
        <p:grpSpPr>
          <a:xfrm rot="10800000" flipH="1">
            <a:off x="6903913" y="4545006"/>
            <a:ext cx="920275" cy="1078300"/>
            <a:chOff x="4679675" y="-443725"/>
            <a:chExt cx="920275" cy="1078300"/>
          </a:xfrm>
        </p:grpSpPr>
        <p:sp>
          <p:nvSpPr>
            <p:cNvPr id="278" name="Google Shape;278;p11"/>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11"/>
          <p:cNvGrpSpPr/>
          <p:nvPr/>
        </p:nvGrpSpPr>
        <p:grpSpPr>
          <a:xfrm rot="10800000" flipH="1">
            <a:off x="7397863" y="4184056"/>
            <a:ext cx="1129225" cy="1439250"/>
            <a:chOff x="5173625" y="-443725"/>
            <a:chExt cx="1129225" cy="1439250"/>
          </a:xfrm>
        </p:grpSpPr>
        <p:sp>
          <p:nvSpPr>
            <p:cNvPr id="281" name="Google Shape;281;p1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11"/>
          <p:cNvGrpSpPr/>
          <p:nvPr/>
        </p:nvGrpSpPr>
        <p:grpSpPr>
          <a:xfrm rot="10800000" flipH="1">
            <a:off x="8350838" y="3965981"/>
            <a:ext cx="2240950" cy="1657325"/>
            <a:chOff x="4603700" y="-443725"/>
            <a:chExt cx="2240950" cy="1657325"/>
          </a:xfrm>
        </p:grpSpPr>
        <p:sp>
          <p:nvSpPr>
            <p:cNvPr id="284" name="Google Shape;284;p11"/>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11"/>
          <p:cNvGrpSpPr/>
          <p:nvPr/>
        </p:nvGrpSpPr>
        <p:grpSpPr>
          <a:xfrm>
            <a:off x="8285739" y="2145759"/>
            <a:ext cx="289868" cy="852000"/>
            <a:chOff x="456616" y="2161476"/>
            <a:chExt cx="289868" cy="852000"/>
          </a:xfrm>
        </p:grpSpPr>
        <p:sp>
          <p:nvSpPr>
            <p:cNvPr id="287" name="Google Shape;287;p11"/>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11"/>
          <p:cNvGrpSpPr/>
          <p:nvPr/>
        </p:nvGrpSpPr>
        <p:grpSpPr>
          <a:xfrm>
            <a:off x="7733951" y="-104276"/>
            <a:ext cx="1129225" cy="1439250"/>
            <a:chOff x="5173625" y="-443725"/>
            <a:chExt cx="1129225" cy="1439250"/>
          </a:xfrm>
        </p:grpSpPr>
        <p:sp>
          <p:nvSpPr>
            <p:cNvPr id="293" name="Google Shape;293;p1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11"/>
          <p:cNvSpPr txBox="1">
            <a:spLocks noGrp="1"/>
          </p:cNvSpPr>
          <p:nvPr>
            <p:ph type="title" hasCustomPrompt="1"/>
          </p:nvPr>
        </p:nvSpPr>
        <p:spPr>
          <a:xfrm>
            <a:off x="1681800" y="1603075"/>
            <a:ext cx="5780400" cy="1366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9600"/>
              <a:buNone/>
              <a:defRPr sz="9600">
                <a:solidFill>
                  <a:schemeClr val="accent1"/>
                </a:solidFill>
              </a:defRPr>
            </a:lvl1pPr>
            <a:lvl2pPr lvl="1" algn="ctr">
              <a:spcBef>
                <a:spcPts val="0"/>
              </a:spcBef>
              <a:spcAft>
                <a:spcPts val="0"/>
              </a:spcAft>
              <a:buClr>
                <a:schemeClr val="accent1"/>
              </a:buClr>
              <a:buSzPts val="9600"/>
              <a:buNone/>
              <a:defRPr sz="9600">
                <a:solidFill>
                  <a:schemeClr val="accent1"/>
                </a:solidFill>
              </a:defRPr>
            </a:lvl2pPr>
            <a:lvl3pPr lvl="2" algn="ctr">
              <a:spcBef>
                <a:spcPts val="0"/>
              </a:spcBef>
              <a:spcAft>
                <a:spcPts val="0"/>
              </a:spcAft>
              <a:buClr>
                <a:schemeClr val="accent1"/>
              </a:buClr>
              <a:buSzPts val="9600"/>
              <a:buNone/>
              <a:defRPr sz="9600">
                <a:solidFill>
                  <a:schemeClr val="accent1"/>
                </a:solidFill>
              </a:defRPr>
            </a:lvl3pPr>
            <a:lvl4pPr lvl="3" algn="ctr">
              <a:spcBef>
                <a:spcPts val="0"/>
              </a:spcBef>
              <a:spcAft>
                <a:spcPts val="0"/>
              </a:spcAft>
              <a:buClr>
                <a:schemeClr val="accent1"/>
              </a:buClr>
              <a:buSzPts val="9600"/>
              <a:buNone/>
              <a:defRPr sz="9600">
                <a:solidFill>
                  <a:schemeClr val="accent1"/>
                </a:solidFill>
              </a:defRPr>
            </a:lvl4pPr>
            <a:lvl5pPr lvl="4" algn="ctr">
              <a:spcBef>
                <a:spcPts val="0"/>
              </a:spcBef>
              <a:spcAft>
                <a:spcPts val="0"/>
              </a:spcAft>
              <a:buClr>
                <a:schemeClr val="accent1"/>
              </a:buClr>
              <a:buSzPts val="9600"/>
              <a:buNone/>
              <a:defRPr sz="9600">
                <a:solidFill>
                  <a:schemeClr val="accent1"/>
                </a:solidFill>
              </a:defRPr>
            </a:lvl5pPr>
            <a:lvl6pPr lvl="5" algn="ctr">
              <a:spcBef>
                <a:spcPts val="0"/>
              </a:spcBef>
              <a:spcAft>
                <a:spcPts val="0"/>
              </a:spcAft>
              <a:buClr>
                <a:schemeClr val="accent1"/>
              </a:buClr>
              <a:buSzPts val="9600"/>
              <a:buNone/>
              <a:defRPr sz="9600">
                <a:solidFill>
                  <a:schemeClr val="accent1"/>
                </a:solidFill>
              </a:defRPr>
            </a:lvl6pPr>
            <a:lvl7pPr lvl="6" algn="ctr">
              <a:spcBef>
                <a:spcPts val="0"/>
              </a:spcBef>
              <a:spcAft>
                <a:spcPts val="0"/>
              </a:spcAft>
              <a:buClr>
                <a:schemeClr val="accent1"/>
              </a:buClr>
              <a:buSzPts val="9600"/>
              <a:buNone/>
              <a:defRPr sz="9600">
                <a:solidFill>
                  <a:schemeClr val="accent1"/>
                </a:solidFill>
              </a:defRPr>
            </a:lvl7pPr>
            <a:lvl8pPr lvl="7" algn="ctr">
              <a:spcBef>
                <a:spcPts val="0"/>
              </a:spcBef>
              <a:spcAft>
                <a:spcPts val="0"/>
              </a:spcAft>
              <a:buClr>
                <a:schemeClr val="accent1"/>
              </a:buClr>
              <a:buSzPts val="9600"/>
              <a:buNone/>
              <a:defRPr sz="9600">
                <a:solidFill>
                  <a:schemeClr val="accent1"/>
                </a:solidFill>
              </a:defRPr>
            </a:lvl8pPr>
            <a:lvl9pPr lvl="8" algn="ctr">
              <a:spcBef>
                <a:spcPts val="0"/>
              </a:spcBef>
              <a:spcAft>
                <a:spcPts val="0"/>
              </a:spcAft>
              <a:buClr>
                <a:schemeClr val="accent1"/>
              </a:buClr>
              <a:buSzPts val="9600"/>
              <a:buNone/>
              <a:defRPr sz="9600">
                <a:solidFill>
                  <a:schemeClr val="accent1"/>
                </a:solidFill>
              </a:defRPr>
            </a:lvl9pPr>
          </a:lstStyle>
          <a:p>
            <a:r>
              <a:t>xx%</a:t>
            </a:r>
          </a:p>
        </p:txBody>
      </p:sp>
      <p:sp>
        <p:nvSpPr>
          <p:cNvPr id="296" name="Google Shape;296;p11"/>
          <p:cNvSpPr txBox="1">
            <a:spLocks noGrp="1"/>
          </p:cNvSpPr>
          <p:nvPr>
            <p:ph type="subTitle" idx="1"/>
          </p:nvPr>
        </p:nvSpPr>
        <p:spPr>
          <a:xfrm>
            <a:off x="2059200" y="2969825"/>
            <a:ext cx="5025600" cy="57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325" y="539700"/>
            <a:ext cx="7717500" cy="572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700"/>
              <a:buFont typeface="Montserrat"/>
              <a:buNone/>
              <a:defRPr sz="27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325" y="1152475"/>
            <a:ext cx="7717500" cy="34512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1pPr>
            <a:lvl2pPr marL="914400" lvl="1"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marL="1371600" lvl="2"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marL="1828800" lvl="3"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marL="2286000" lvl="4"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marL="2743200" lvl="5"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marL="3200400" lvl="6"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marL="3657600" lvl="7"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marL="4114800" lvl="8" indent="-317500">
              <a:lnSpc>
                <a:spcPct val="100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856"/>
        <p:cNvGrpSpPr/>
        <p:nvPr/>
      </p:nvGrpSpPr>
      <p:grpSpPr>
        <a:xfrm>
          <a:off x="0" y="0"/>
          <a:ext cx="0" cy="0"/>
          <a:chOff x="0" y="0"/>
          <a:chExt cx="0" cy="0"/>
        </a:xfrm>
      </p:grpSpPr>
      <p:sp>
        <p:nvSpPr>
          <p:cNvPr id="857" name="Google Shape;857;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858" name="Google Shape;858;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docs.google.com/spreadsheets/d/1iKMy0D4kmkdC9xNzXMrjde9iCc5OfLRVdNHpNY5fiU4/copy" TargetMode="External"/><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freepngimg.com/png/31738-coder-clipart"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hyperlink" Target="https://www.freepik.com/free-vector/white-background-with-blue-circuits_1013757.htm#&amp;position=49/?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hyperlink" Target="https://www.freepik.com/free-photo/young-man-holding-ethernet-switches-wires_5819319.htm#page=1&amp;query=electrician&amp;position=26#&amp;position=26/?utm_source=slidesgo_template&amp;utm_medium=referral-link&amp;utm_campaign=sg_resources&amp;utm_content=freepik" TargetMode="External"/><Relationship Id="rId5" Type="http://schemas.openxmlformats.org/officeDocument/2006/relationships/hyperlink" Target="https://www.freepik.com/free-photo/young-network-engineers-with-laptop-medium-shot_5819234.htm#page=1&amp;query=electrician&amp;position=9#&amp;position=9/?utm_source=slidesgo_template&amp;utm_medium=referral-link&amp;utm_campaign=sg_resources&amp;utm_content=freepik" TargetMode="External"/><Relationship Id="rId4" Type="http://schemas.openxmlformats.org/officeDocument/2006/relationships/image" Target="../media/image10.jpg"/></Relationships>
</file>

<file path=ppt/slides/_rels/slide35.xml.rels><?xml version="1.0" encoding="UTF-8" standalone="yes"?>
<Relationships xmlns="http://schemas.openxmlformats.org/package/2006/relationships"><Relationship Id="rId8" Type="http://schemas.openxmlformats.org/officeDocument/2006/relationships/hyperlink" Target="https://www.freepik.com/free-vector/modern-cpu-background-with-gradient-style_3317230.htm/?utm_source=slidesgo_template&amp;utm_medium=referral-link&amp;utm_campaign=sg_resources&amp;utm_content=freepik" TargetMode="External"/><Relationship Id="rId3" Type="http://schemas.openxmlformats.org/officeDocument/2006/relationships/hyperlink" Target="https://www.freepik.com/free-photo/front-view-smiley-man-with-crossed-arms-copy-space_13757647.htm/?utm_source=slidesgo_template&amp;utm_medium=referral-link&amp;utm_campaign=sg_resources&amp;utm_content=freepik" TargetMode="External"/><Relationship Id="rId7" Type="http://schemas.openxmlformats.org/officeDocument/2006/relationships/hyperlink" Target="https://www.freepik.com/free-vector/modern-cpu-background-with-linear-style_3317238.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22.xml"/><Relationship Id="rId6" Type="http://schemas.openxmlformats.org/officeDocument/2006/relationships/hyperlink" Target="https://www.freepik.com/free-vector/circuit-board-background_4235298.htm/?utm_source=slidesgo_template&amp;utm_medium=referral-link&amp;utm_campaign=sg_resources&amp;utm_content=freepik" TargetMode="External"/><Relationship Id="rId5" Type="http://schemas.openxmlformats.org/officeDocument/2006/relationships/hyperlink" Target="https://www.freepik.com/free-photo/handsome-engineer-writing-clipboard_5819236.htm/?utm_source=slidesgo_template&amp;utm_medium=referral-link&amp;utm_campaign=sg_resources&amp;utm_content=freepik" TargetMode="External"/><Relationship Id="rId4" Type="http://schemas.openxmlformats.org/officeDocument/2006/relationships/hyperlink" Target="https://www.freepik.com/free-photo/young-network-engineer-with-box-looking-ethernet-switches_5819296.htm/?utm_source=slidesgo_template&amp;utm_medium=referral-link&amp;utm_campaign=sg_resources&amp;utm_content=freepik" TargetMode="External"/><Relationship Id="rId9" Type="http://schemas.openxmlformats.org/officeDocument/2006/relationships/hyperlink" Target="https://www.flaticon.com/packs/electronicons/?utm_source=slidesgo_template&amp;utm_medium=referral-link&amp;utm_campaign=sg_resources&amp;utm_content=flaticon"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2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2.xml"/></Relationships>
</file>

<file path=ppt/slides/_rels/slide37.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35.xml"/><Relationship Id="rId1" Type="http://schemas.openxmlformats.org/officeDocument/2006/relationships/slideLayout" Target="../slideLayouts/slideLayout29.xml"/><Relationship Id="rId4" Type="http://schemas.openxmlformats.org/officeDocument/2006/relationships/hyperlink" Target="https://fonts.google.com/specimen/Source+Sans+Pro"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image" Target="../media/image15.gif"/><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hyperlink" Target="https://storyset.com/cuate?utm_source=slidesgo_template&amp;utm_medium=referral-link&amp;utm_campaign=slidesgo_final_slides&amp;utm_term=cuate&amp;utm_content=storyset" TargetMode="External"/><Relationship Id="rId2" Type="http://schemas.openxmlformats.org/officeDocument/2006/relationships/notesSlide" Target="../notesSlides/notesSlide36.xml"/><Relationship Id="rId1" Type="http://schemas.openxmlformats.org/officeDocument/2006/relationships/slideLayout" Target="../slideLayouts/slideLayout2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3.gif"/><Relationship Id="rId4" Type="http://schemas.openxmlformats.org/officeDocument/2006/relationships/image" Target="../media/image11.gif"/><Relationship Id="rId9" Type="http://schemas.openxmlformats.org/officeDocument/2006/relationships/image" Target="../media/image12.gif"/></Relationships>
</file>

<file path=ppt/slides/_rels/slide3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29.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33"/>
          <p:cNvSpPr txBox="1">
            <a:spLocks noGrp="1"/>
          </p:cNvSpPr>
          <p:nvPr>
            <p:ph type="ctrTitle"/>
          </p:nvPr>
        </p:nvSpPr>
        <p:spPr>
          <a:xfrm>
            <a:off x="929225" y="1472135"/>
            <a:ext cx="5411400" cy="186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DASAR - DASAR PEMROGRAMAN KOMPUTER</a:t>
            </a:r>
            <a:endParaRPr sz="4400" dirty="0"/>
          </a:p>
        </p:txBody>
      </p:sp>
      <p:sp>
        <p:nvSpPr>
          <p:cNvPr id="865" name="Google Shape;865;p33"/>
          <p:cNvSpPr txBox="1">
            <a:spLocks noGrp="1"/>
          </p:cNvSpPr>
          <p:nvPr>
            <p:ph type="subTitle" idx="1"/>
          </p:nvPr>
        </p:nvSpPr>
        <p:spPr>
          <a:xfrm>
            <a:off x="929213" y="3288800"/>
            <a:ext cx="5005500" cy="4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SUB BAB 1.1 – 1.4</a:t>
            </a:r>
            <a:endParaRPr dirty="0"/>
          </a:p>
        </p:txBody>
      </p:sp>
      <p:grpSp>
        <p:nvGrpSpPr>
          <p:cNvPr id="866" name="Google Shape;866;p33"/>
          <p:cNvGrpSpPr/>
          <p:nvPr/>
        </p:nvGrpSpPr>
        <p:grpSpPr>
          <a:xfrm>
            <a:off x="-85249" y="4056822"/>
            <a:ext cx="2074949" cy="962378"/>
            <a:chOff x="-85249" y="3960975"/>
            <a:chExt cx="2074949" cy="962378"/>
          </a:xfrm>
        </p:grpSpPr>
        <p:grpSp>
          <p:nvGrpSpPr>
            <p:cNvPr id="867" name="Google Shape;867;p33"/>
            <p:cNvGrpSpPr/>
            <p:nvPr/>
          </p:nvGrpSpPr>
          <p:grpSpPr>
            <a:xfrm>
              <a:off x="-44137" y="3960975"/>
              <a:ext cx="2033837" cy="459179"/>
              <a:chOff x="-101291" y="3971002"/>
              <a:chExt cx="2033837" cy="459179"/>
            </a:xfrm>
          </p:grpSpPr>
          <p:sp>
            <p:nvSpPr>
              <p:cNvPr id="868" name="Google Shape;868;p33"/>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33"/>
            <p:cNvGrpSpPr/>
            <p:nvPr/>
          </p:nvGrpSpPr>
          <p:grpSpPr>
            <a:xfrm>
              <a:off x="-85249" y="4203623"/>
              <a:ext cx="2014791" cy="469195"/>
              <a:chOff x="-35118" y="4163517"/>
              <a:chExt cx="2014791" cy="469195"/>
            </a:xfrm>
          </p:grpSpPr>
          <p:sp>
            <p:nvSpPr>
              <p:cNvPr id="871" name="Google Shape;871;p33"/>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33"/>
            <p:cNvGrpSpPr/>
            <p:nvPr/>
          </p:nvGrpSpPr>
          <p:grpSpPr>
            <a:xfrm>
              <a:off x="-85249" y="4454155"/>
              <a:ext cx="2014791" cy="469199"/>
              <a:chOff x="-35118" y="4345992"/>
              <a:chExt cx="2014791" cy="469199"/>
            </a:xfrm>
          </p:grpSpPr>
          <p:sp>
            <p:nvSpPr>
              <p:cNvPr id="874" name="Google Shape;874;p3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3"/>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6" name="Google Shape;876;p33"/>
          <p:cNvGrpSpPr/>
          <p:nvPr/>
        </p:nvGrpSpPr>
        <p:grpSpPr>
          <a:xfrm>
            <a:off x="746475" y="-467301"/>
            <a:ext cx="2249325" cy="1657325"/>
            <a:chOff x="746475" y="-443725"/>
            <a:chExt cx="2249325" cy="1657325"/>
          </a:xfrm>
        </p:grpSpPr>
        <p:sp>
          <p:nvSpPr>
            <p:cNvPr id="877" name="Google Shape;877;p33"/>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33"/>
          <p:cNvGrpSpPr/>
          <p:nvPr/>
        </p:nvGrpSpPr>
        <p:grpSpPr>
          <a:xfrm>
            <a:off x="4603700" y="-467301"/>
            <a:ext cx="2240950" cy="1657325"/>
            <a:chOff x="4603700" y="-443725"/>
            <a:chExt cx="2240950" cy="1657325"/>
          </a:xfrm>
        </p:grpSpPr>
        <p:sp>
          <p:nvSpPr>
            <p:cNvPr id="880" name="Google Shape;880;p33"/>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3"/>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33"/>
          <p:cNvGrpSpPr/>
          <p:nvPr/>
        </p:nvGrpSpPr>
        <p:grpSpPr>
          <a:xfrm rot="-2700000">
            <a:off x="6490736" y="438502"/>
            <a:ext cx="3288742" cy="3288676"/>
            <a:chOff x="7037775" y="2589850"/>
            <a:chExt cx="2493825" cy="2493775"/>
          </a:xfrm>
        </p:grpSpPr>
        <p:grpSp>
          <p:nvGrpSpPr>
            <p:cNvPr id="883" name="Google Shape;883;p33"/>
            <p:cNvGrpSpPr/>
            <p:nvPr/>
          </p:nvGrpSpPr>
          <p:grpSpPr>
            <a:xfrm>
              <a:off x="7037775" y="3117000"/>
              <a:ext cx="1966625" cy="1966625"/>
              <a:chOff x="7037775" y="3117000"/>
              <a:chExt cx="1966625" cy="1966625"/>
            </a:xfrm>
          </p:grpSpPr>
          <p:sp>
            <p:nvSpPr>
              <p:cNvPr id="884" name="Google Shape;884;p33"/>
              <p:cNvSpPr/>
              <p:nvPr/>
            </p:nvSpPr>
            <p:spPr>
              <a:xfrm>
                <a:off x="7268000" y="3348775"/>
                <a:ext cx="1504625" cy="752300"/>
              </a:xfrm>
              <a:custGeom>
                <a:avLst/>
                <a:gdLst/>
                <a:ahLst/>
                <a:cxnLst/>
                <a:rect l="l" t="t" r="r" b="b"/>
                <a:pathLst>
                  <a:path w="60185" h="30092" fill="none" extrusionOk="0">
                    <a:moveTo>
                      <a:pt x="1" y="9727"/>
                    </a:moveTo>
                    <a:lnTo>
                      <a:pt x="11673" y="21368"/>
                    </a:lnTo>
                    <a:lnTo>
                      <a:pt x="22159" y="21368"/>
                    </a:lnTo>
                    <a:lnTo>
                      <a:pt x="30093" y="13435"/>
                    </a:lnTo>
                    <a:lnTo>
                      <a:pt x="30093" y="30092"/>
                    </a:lnTo>
                    <a:lnTo>
                      <a:pt x="6018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7883525" y="3511375"/>
                <a:ext cx="299425" cy="284225"/>
              </a:xfrm>
              <a:custGeom>
                <a:avLst/>
                <a:gdLst/>
                <a:ahLst/>
                <a:cxnLst/>
                <a:rect l="l" t="t" r="r" b="b"/>
                <a:pathLst>
                  <a:path w="11977" h="11369" fill="none" extrusionOk="0">
                    <a:moveTo>
                      <a:pt x="5472" y="6809"/>
                    </a:moveTo>
                    <a:lnTo>
                      <a:pt x="8511" y="11369"/>
                    </a:lnTo>
                    <a:cubicBezTo>
                      <a:pt x="11976" y="9089"/>
                      <a:pt x="11733" y="3952"/>
                      <a:pt x="8086" y="1976"/>
                    </a:cubicBezTo>
                    <a:cubicBezTo>
                      <a:pt x="4408" y="1"/>
                      <a:pt x="0" y="2676"/>
                      <a:pt x="0" y="6809"/>
                    </a:cubicBezTo>
                    <a:cubicBezTo>
                      <a:pt x="0" y="7204"/>
                      <a:pt x="31" y="7600"/>
                      <a:pt x="122" y="7964"/>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3"/>
              <p:cNvSpPr/>
              <p:nvPr/>
            </p:nvSpPr>
            <p:spPr>
              <a:xfrm>
                <a:off x="7529425" y="3857575"/>
                <a:ext cx="59750" cy="49600"/>
              </a:xfrm>
              <a:custGeom>
                <a:avLst/>
                <a:gdLst/>
                <a:ahLst/>
                <a:cxnLst/>
                <a:rect l="l" t="t" r="r" b="b"/>
                <a:pathLst>
                  <a:path w="2390" h="1984" extrusionOk="0">
                    <a:moveTo>
                      <a:pt x="1275" y="1"/>
                    </a:moveTo>
                    <a:cubicBezTo>
                      <a:pt x="1094" y="1"/>
                      <a:pt x="907" y="52"/>
                      <a:pt x="730" y="165"/>
                    </a:cubicBezTo>
                    <a:cubicBezTo>
                      <a:pt x="0" y="651"/>
                      <a:pt x="213" y="1776"/>
                      <a:pt x="1064" y="1958"/>
                    </a:cubicBezTo>
                    <a:cubicBezTo>
                      <a:pt x="1140" y="1975"/>
                      <a:pt x="1215" y="1983"/>
                      <a:pt x="1288" y="1983"/>
                    </a:cubicBezTo>
                    <a:cubicBezTo>
                      <a:pt x="1747" y="1983"/>
                      <a:pt x="2145" y="1670"/>
                      <a:pt x="2249" y="1199"/>
                    </a:cubicBezTo>
                    <a:cubicBezTo>
                      <a:pt x="2389" y="546"/>
                      <a:pt x="1868" y="1"/>
                      <a:pt x="1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7791575" y="3857575"/>
                <a:ext cx="60525" cy="49600"/>
              </a:xfrm>
              <a:custGeom>
                <a:avLst/>
                <a:gdLst/>
                <a:ahLst/>
                <a:cxnLst/>
                <a:rect l="l" t="t" r="r" b="b"/>
                <a:pathLst>
                  <a:path w="2421" h="1984" extrusionOk="0">
                    <a:moveTo>
                      <a:pt x="1293" y="1"/>
                    </a:moveTo>
                    <a:cubicBezTo>
                      <a:pt x="1114" y="1"/>
                      <a:pt x="931" y="52"/>
                      <a:pt x="760" y="165"/>
                    </a:cubicBezTo>
                    <a:cubicBezTo>
                      <a:pt x="1" y="651"/>
                      <a:pt x="244" y="1776"/>
                      <a:pt x="1095" y="1958"/>
                    </a:cubicBezTo>
                    <a:cubicBezTo>
                      <a:pt x="1171" y="1975"/>
                      <a:pt x="1246" y="1983"/>
                      <a:pt x="1319" y="1983"/>
                    </a:cubicBezTo>
                    <a:cubicBezTo>
                      <a:pt x="1777" y="1983"/>
                      <a:pt x="2176" y="1670"/>
                      <a:pt x="2280" y="1199"/>
                    </a:cubicBezTo>
                    <a:cubicBezTo>
                      <a:pt x="2420" y="546"/>
                      <a:pt x="1881" y="1"/>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7989150" y="4074925"/>
                <a:ext cx="59750" cy="50075"/>
              </a:xfrm>
              <a:custGeom>
                <a:avLst/>
                <a:gdLst/>
                <a:ahLst/>
                <a:cxnLst/>
                <a:rect l="l" t="t" r="r" b="b"/>
                <a:pathLst>
                  <a:path w="2390" h="2003" extrusionOk="0">
                    <a:moveTo>
                      <a:pt x="1273" y="0"/>
                    </a:moveTo>
                    <a:cubicBezTo>
                      <a:pt x="1093" y="0"/>
                      <a:pt x="907" y="51"/>
                      <a:pt x="730" y="164"/>
                    </a:cubicBezTo>
                    <a:cubicBezTo>
                      <a:pt x="0" y="651"/>
                      <a:pt x="213" y="1806"/>
                      <a:pt x="1095" y="1988"/>
                    </a:cubicBezTo>
                    <a:cubicBezTo>
                      <a:pt x="1152" y="1998"/>
                      <a:pt x="1209" y="2003"/>
                      <a:pt x="1266" y="2003"/>
                    </a:cubicBezTo>
                    <a:cubicBezTo>
                      <a:pt x="1721" y="2003"/>
                      <a:pt x="2142" y="1688"/>
                      <a:pt x="2250" y="1228"/>
                    </a:cubicBezTo>
                    <a:cubicBezTo>
                      <a:pt x="2390" y="552"/>
                      <a:pt x="1867" y="0"/>
                      <a:pt x="12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7037775" y="3117000"/>
                <a:ext cx="1966625" cy="1966625"/>
              </a:xfrm>
              <a:custGeom>
                <a:avLst/>
                <a:gdLst/>
                <a:ahLst/>
                <a:cxnLst/>
                <a:rect l="l" t="t" r="r" b="b"/>
                <a:pathLst>
                  <a:path w="78665" h="78665" fill="none" extrusionOk="0">
                    <a:moveTo>
                      <a:pt x="64682" y="14013"/>
                    </a:moveTo>
                    <a:cubicBezTo>
                      <a:pt x="78664" y="27995"/>
                      <a:pt x="78664" y="50670"/>
                      <a:pt x="64682" y="64682"/>
                    </a:cubicBezTo>
                    <a:cubicBezTo>
                      <a:pt x="50670" y="78664"/>
                      <a:pt x="27994" y="78664"/>
                      <a:pt x="14012" y="64682"/>
                    </a:cubicBezTo>
                    <a:cubicBezTo>
                      <a:pt x="0" y="50670"/>
                      <a:pt x="0" y="27995"/>
                      <a:pt x="14012" y="14013"/>
                    </a:cubicBezTo>
                    <a:cubicBezTo>
                      <a:pt x="27994" y="0"/>
                      <a:pt x="50670" y="0"/>
                      <a:pt x="64682" y="14013"/>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7333350" y="3412600"/>
                <a:ext cx="1375450" cy="1375425"/>
              </a:xfrm>
              <a:custGeom>
                <a:avLst/>
                <a:gdLst/>
                <a:ahLst/>
                <a:cxnLst/>
                <a:rect l="l" t="t" r="r" b="b"/>
                <a:pathLst>
                  <a:path w="55018" h="55017" fill="none" extrusionOk="0">
                    <a:moveTo>
                      <a:pt x="45230" y="9788"/>
                    </a:moveTo>
                    <a:cubicBezTo>
                      <a:pt x="55017" y="19575"/>
                      <a:pt x="55017" y="35442"/>
                      <a:pt x="45230" y="45229"/>
                    </a:cubicBezTo>
                    <a:cubicBezTo>
                      <a:pt x="35442" y="55016"/>
                      <a:pt x="19576" y="55016"/>
                      <a:pt x="9788" y="45229"/>
                    </a:cubicBezTo>
                    <a:cubicBezTo>
                      <a:pt x="1" y="35442"/>
                      <a:pt x="1" y="19575"/>
                      <a:pt x="9788" y="9788"/>
                    </a:cubicBezTo>
                    <a:cubicBezTo>
                      <a:pt x="19576" y="0"/>
                      <a:pt x="35442" y="0"/>
                      <a:pt x="45230" y="9788"/>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7240650" y="3319900"/>
                <a:ext cx="1560850" cy="1560825"/>
              </a:xfrm>
              <a:custGeom>
                <a:avLst/>
                <a:gdLst/>
                <a:ahLst/>
                <a:cxnLst/>
                <a:rect l="l" t="t" r="r" b="b"/>
                <a:pathLst>
                  <a:path w="62434" h="62433" fill="none" extrusionOk="0">
                    <a:moveTo>
                      <a:pt x="62433" y="31216"/>
                    </a:moveTo>
                    <a:cubicBezTo>
                      <a:pt x="62433" y="48451"/>
                      <a:pt x="48451" y="62433"/>
                      <a:pt x="31217" y="62433"/>
                    </a:cubicBezTo>
                    <a:cubicBezTo>
                      <a:pt x="13983" y="62433"/>
                      <a:pt x="1" y="48451"/>
                      <a:pt x="1" y="31216"/>
                    </a:cubicBezTo>
                    <a:cubicBezTo>
                      <a:pt x="1" y="13982"/>
                      <a:pt x="13983" y="0"/>
                      <a:pt x="31217" y="0"/>
                    </a:cubicBezTo>
                    <a:cubicBezTo>
                      <a:pt x="48451" y="0"/>
                      <a:pt x="62433" y="13982"/>
                      <a:pt x="62433" y="3121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7898725" y="4005675"/>
                <a:ext cx="227200" cy="189100"/>
              </a:xfrm>
              <a:custGeom>
                <a:avLst/>
                <a:gdLst/>
                <a:ahLst/>
                <a:cxnLst/>
                <a:rect l="l" t="t" r="r" b="b"/>
                <a:pathLst>
                  <a:path w="9088" h="7564" extrusionOk="0">
                    <a:moveTo>
                      <a:pt x="4888" y="0"/>
                    </a:moveTo>
                    <a:cubicBezTo>
                      <a:pt x="4189" y="0"/>
                      <a:pt x="3468" y="202"/>
                      <a:pt x="2797" y="655"/>
                    </a:cubicBezTo>
                    <a:cubicBezTo>
                      <a:pt x="0" y="2509"/>
                      <a:pt x="851" y="6825"/>
                      <a:pt x="4165" y="7494"/>
                    </a:cubicBezTo>
                    <a:cubicBezTo>
                      <a:pt x="4409" y="7541"/>
                      <a:pt x="4653" y="7564"/>
                      <a:pt x="4893" y="7564"/>
                    </a:cubicBezTo>
                    <a:cubicBezTo>
                      <a:pt x="6653" y="7564"/>
                      <a:pt x="8228" y="6334"/>
                      <a:pt x="8602" y="4515"/>
                    </a:cubicBezTo>
                    <a:cubicBezTo>
                      <a:pt x="9087" y="2021"/>
                      <a:pt x="7098" y="0"/>
                      <a:pt x="4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3"/>
              <p:cNvSpPr/>
              <p:nvPr/>
            </p:nvSpPr>
            <p:spPr>
              <a:xfrm>
                <a:off x="7869075" y="3947550"/>
                <a:ext cx="304000" cy="304750"/>
              </a:xfrm>
              <a:custGeom>
                <a:avLst/>
                <a:gdLst/>
                <a:ahLst/>
                <a:cxnLst/>
                <a:rect l="l" t="t" r="r" b="b"/>
                <a:pathLst>
                  <a:path w="12160" h="12190" fill="none" extrusionOk="0">
                    <a:moveTo>
                      <a:pt x="10518" y="3132"/>
                    </a:moveTo>
                    <a:cubicBezTo>
                      <a:pt x="12159" y="5594"/>
                      <a:pt x="11491" y="8907"/>
                      <a:pt x="9059" y="10548"/>
                    </a:cubicBezTo>
                    <a:cubicBezTo>
                      <a:pt x="6597" y="12189"/>
                      <a:pt x="3284" y="11521"/>
                      <a:pt x="1642" y="9059"/>
                    </a:cubicBezTo>
                    <a:cubicBezTo>
                      <a:pt x="1" y="6597"/>
                      <a:pt x="670" y="3284"/>
                      <a:pt x="3101" y="1642"/>
                    </a:cubicBezTo>
                    <a:cubicBezTo>
                      <a:pt x="5563" y="1"/>
                      <a:pt x="8876" y="669"/>
                      <a:pt x="10518" y="3132"/>
                    </a:cubicBezTo>
                    <a:close/>
                  </a:path>
                </a:pathLst>
              </a:custGeom>
              <a:solidFill>
                <a:schemeClr val="dk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3"/>
              <p:cNvSpPr/>
              <p:nvPr/>
            </p:nvSpPr>
            <p:spPr>
              <a:xfrm>
                <a:off x="7992200" y="4076575"/>
                <a:ext cx="53200" cy="49750"/>
              </a:xfrm>
              <a:custGeom>
                <a:avLst/>
                <a:gdLst/>
                <a:ahLst/>
                <a:cxnLst/>
                <a:rect l="l" t="t" r="r" b="b"/>
                <a:pathLst>
                  <a:path w="2128" h="1990" extrusionOk="0">
                    <a:moveTo>
                      <a:pt x="1031" y="0"/>
                    </a:moveTo>
                    <a:cubicBezTo>
                      <a:pt x="992" y="0"/>
                      <a:pt x="952" y="3"/>
                      <a:pt x="912" y="7"/>
                    </a:cubicBezTo>
                    <a:cubicBezTo>
                      <a:pt x="365" y="98"/>
                      <a:pt x="0" y="585"/>
                      <a:pt x="91" y="1132"/>
                    </a:cubicBezTo>
                    <a:cubicBezTo>
                      <a:pt x="148" y="1639"/>
                      <a:pt x="596" y="1989"/>
                      <a:pt x="1073" y="1989"/>
                    </a:cubicBezTo>
                    <a:cubicBezTo>
                      <a:pt x="1110" y="1989"/>
                      <a:pt x="1148" y="1987"/>
                      <a:pt x="1185" y="1983"/>
                    </a:cubicBezTo>
                    <a:cubicBezTo>
                      <a:pt x="1733" y="1892"/>
                      <a:pt x="2128" y="1405"/>
                      <a:pt x="2037" y="858"/>
                    </a:cubicBezTo>
                    <a:cubicBezTo>
                      <a:pt x="1980" y="351"/>
                      <a:pt x="1532" y="0"/>
                      <a:pt x="1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3"/>
              <p:cNvSpPr/>
              <p:nvPr/>
            </p:nvSpPr>
            <p:spPr>
              <a:xfrm>
                <a:off x="7991200" y="3641863"/>
                <a:ext cx="59750" cy="49600"/>
              </a:xfrm>
              <a:custGeom>
                <a:avLst/>
                <a:gdLst/>
                <a:ahLst/>
                <a:cxnLst/>
                <a:rect l="l" t="t" r="r" b="b"/>
                <a:pathLst>
                  <a:path w="2390" h="1984" extrusionOk="0">
                    <a:moveTo>
                      <a:pt x="1275" y="1"/>
                    </a:moveTo>
                    <a:cubicBezTo>
                      <a:pt x="1094" y="1"/>
                      <a:pt x="907" y="52"/>
                      <a:pt x="730" y="165"/>
                    </a:cubicBezTo>
                    <a:cubicBezTo>
                      <a:pt x="0" y="651"/>
                      <a:pt x="213" y="1776"/>
                      <a:pt x="1064" y="1958"/>
                    </a:cubicBezTo>
                    <a:cubicBezTo>
                      <a:pt x="1140" y="1975"/>
                      <a:pt x="1215" y="1983"/>
                      <a:pt x="1288" y="1983"/>
                    </a:cubicBezTo>
                    <a:cubicBezTo>
                      <a:pt x="1747" y="1983"/>
                      <a:pt x="2145" y="1670"/>
                      <a:pt x="2249" y="1199"/>
                    </a:cubicBezTo>
                    <a:cubicBezTo>
                      <a:pt x="2389" y="546"/>
                      <a:pt x="1868" y="1"/>
                      <a:pt x="1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96" name="Google Shape;896;p33"/>
            <p:cNvCxnSpPr/>
            <p:nvPr/>
          </p:nvCxnSpPr>
          <p:spPr>
            <a:xfrm rot="10800000" flipH="1">
              <a:off x="8619300" y="2589850"/>
              <a:ext cx="912300" cy="91230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3" name="Google Shape;1123;p42"/>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Ilustrasi Hardware Komputer</a:t>
            </a:r>
            <a:endParaRPr dirty="0"/>
          </a:p>
        </p:txBody>
      </p:sp>
      <p:pic>
        <p:nvPicPr>
          <p:cNvPr id="5" name="Picture 4">
            <a:extLst>
              <a:ext uri="{FF2B5EF4-FFF2-40B4-BE49-F238E27FC236}">
                <a16:creationId xmlns:a16="http://schemas.microsoft.com/office/drawing/2014/main" id="{38924B19-1B45-B291-5429-D4DB37EC0FEC}"/>
              </a:ext>
            </a:extLst>
          </p:cNvPr>
          <p:cNvPicPr>
            <a:picLocks noChangeAspect="1"/>
          </p:cNvPicPr>
          <p:nvPr/>
        </p:nvPicPr>
        <p:blipFill>
          <a:blip r:embed="rId3"/>
          <a:stretch>
            <a:fillRect/>
          </a:stretch>
        </p:blipFill>
        <p:spPr>
          <a:xfrm>
            <a:off x="1051560" y="1175003"/>
            <a:ext cx="7040880" cy="3669013"/>
          </a:xfrm>
          <a:prstGeom prst="rect">
            <a:avLst/>
          </a:prstGeom>
        </p:spPr>
      </p:pic>
    </p:spTree>
    <p:extLst>
      <p:ext uri="{BB962C8B-B14F-4D97-AF65-F5344CB8AC3E}">
        <p14:creationId xmlns:p14="http://schemas.microsoft.com/office/powerpoint/2010/main" val="4093119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pSp>
        <p:nvGrpSpPr>
          <p:cNvPr id="1115" name="Google Shape;1115;p41"/>
          <p:cNvGrpSpPr/>
          <p:nvPr/>
        </p:nvGrpSpPr>
        <p:grpSpPr>
          <a:xfrm rot="10800000" flipH="1">
            <a:off x="7154325" y="3924763"/>
            <a:ext cx="474200" cy="1505350"/>
            <a:chOff x="3995775" y="-443725"/>
            <a:chExt cx="474200" cy="1505350"/>
          </a:xfrm>
        </p:grpSpPr>
        <p:sp>
          <p:nvSpPr>
            <p:cNvPr id="1116" name="Google Shape;1116;p41"/>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1"/>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064;p40">
            <a:extLst>
              <a:ext uri="{FF2B5EF4-FFF2-40B4-BE49-F238E27FC236}">
                <a16:creationId xmlns:a16="http://schemas.microsoft.com/office/drawing/2014/main" id="{4B0FFE73-5C22-8914-E8E4-299AD9DE2ED9}"/>
              </a:ext>
            </a:extLst>
          </p:cNvPr>
          <p:cNvSpPr txBox="1">
            <a:spLocks noGrp="1"/>
          </p:cNvSpPr>
          <p:nvPr>
            <p:ph type="title"/>
          </p:nvPr>
        </p:nvSpPr>
        <p:spPr>
          <a:xfrm>
            <a:off x="2060700" y="539700"/>
            <a:ext cx="5022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Hardware / </a:t>
            </a:r>
            <a:r>
              <a:rPr lang="en-US" sz="2400" dirty="0" err="1"/>
              <a:t>Perangkat</a:t>
            </a:r>
            <a:r>
              <a:rPr lang="en-US" sz="2400" dirty="0"/>
              <a:t> </a:t>
            </a:r>
            <a:r>
              <a:rPr lang="en-US" sz="2400" dirty="0" err="1"/>
              <a:t>Keras</a:t>
            </a:r>
            <a:r>
              <a:rPr lang="en-US" sz="2400" dirty="0"/>
              <a:t> </a:t>
            </a:r>
            <a:r>
              <a:rPr lang="en-US" sz="2400" dirty="0" err="1"/>
              <a:t>Komputer</a:t>
            </a:r>
            <a:endParaRPr sz="2400" dirty="0"/>
          </a:p>
        </p:txBody>
      </p:sp>
      <p:sp>
        <p:nvSpPr>
          <p:cNvPr id="29" name="Google Shape;1040;p39">
            <a:extLst>
              <a:ext uri="{FF2B5EF4-FFF2-40B4-BE49-F238E27FC236}">
                <a16:creationId xmlns:a16="http://schemas.microsoft.com/office/drawing/2014/main" id="{86D043E2-E669-431C-B1A4-9F000738B32C}"/>
              </a:ext>
            </a:extLst>
          </p:cNvPr>
          <p:cNvSpPr txBox="1">
            <a:spLocks/>
          </p:cNvSpPr>
          <p:nvPr/>
        </p:nvSpPr>
        <p:spPr>
          <a:xfrm>
            <a:off x="1097264" y="1542000"/>
            <a:ext cx="6949471" cy="248136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Clr>
                <a:srgbClr val="273D40"/>
              </a:buClr>
              <a:buSzPts val="600"/>
              <a:buFont typeface="Arial"/>
              <a:buNone/>
            </a:pPr>
            <a:r>
              <a:rPr lang="en-ID" b="1" dirty="0">
                <a:solidFill>
                  <a:schemeClr val="tx1"/>
                </a:solidFill>
                <a:latin typeface="Source Sans Pro" panose="020B0503030403020204" pitchFamily="34" charset="0"/>
                <a:ea typeface="Source Sans Pro" panose="020B0503030403020204" pitchFamily="34" charset="0"/>
              </a:rPr>
              <a:t>   </a:t>
            </a:r>
            <a:r>
              <a:rPr lang="en-ID" b="1" dirty="0" err="1">
                <a:solidFill>
                  <a:schemeClr val="tx1"/>
                </a:solidFill>
                <a:latin typeface="Source Sans Pro" panose="020B0503030403020204" pitchFamily="34" charset="0"/>
                <a:ea typeface="Source Sans Pro" panose="020B0503030403020204" pitchFamily="34" charset="0"/>
              </a:rPr>
              <a:t>Komputer</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terdiri</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dari</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beberapa</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komponen</a:t>
            </a:r>
            <a:r>
              <a:rPr lang="en-ID" dirty="0">
                <a:solidFill>
                  <a:schemeClr val="tx1"/>
                </a:solidFill>
                <a:latin typeface="Source Sans Pro" panose="020B0503030403020204" pitchFamily="34" charset="0"/>
                <a:ea typeface="Source Sans Pro" panose="020B0503030403020204" pitchFamily="34" charset="0"/>
              </a:rPr>
              <a:t>, yang </a:t>
            </a:r>
            <a:r>
              <a:rPr lang="en-ID" dirty="0" err="1">
                <a:solidFill>
                  <a:schemeClr val="tx1"/>
                </a:solidFill>
                <a:latin typeface="Source Sans Pro" panose="020B0503030403020204" pitchFamily="34" charset="0"/>
                <a:ea typeface="Source Sans Pro" panose="020B0503030403020204" pitchFamily="34" charset="0"/>
              </a:rPr>
              <a:t>secara</a:t>
            </a:r>
            <a:r>
              <a:rPr lang="en-ID" dirty="0">
                <a:solidFill>
                  <a:schemeClr val="tx1"/>
                </a:solidFill>
                <a:latin typeface="Source Sans Pro" panose="020B0503030403020204" pitchFamily="34" charset="0"/>
                <a:ea typeface="Source Sans Pro" panose="020B0503030403020204" pitchFamily="34" charset="0"/>
              </a:rPr>
              <a:t> garis </a:t>
            </a:r>
            <a:r>
              <a:rPr lang="en-ID" dirty="0" err="1">
                <a:solidFill>
                  <a:schemeClr val="tx1"/>
                </a:solidFill>
                <a:latin typeface="Source Sans Pro" panose="020B0503030403020204" pitchFamily="34" charset="0"/>
                <a:ea typeface="Source Sans Pro" panose="020B0503030403020204" pitchFamily="34" charset="0"/>
              </a:rPr>
              <a:t>besar</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dibagi</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menjadi</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dua</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yaitu</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berupa</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perangkat</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keras</a:t>
            </a:r>
            <a:r>
              <a:rPr lang="en-ID" dirty="0">
                <a:solidFill>
                  <a:schemeClr val="tx1"/>
                </a:solidFill>
                <a:latin typeface="Source Sans Pro" panose="020B0503030403020204" pitchFamily="34" charset="0"/>
                <a:ea typeface="Source Sans Pro" panose="020B0503030403020204" pitchFamily="34" charset="0"/>
              </a:rPr>
              <a:t> dan </a:t>
            </a:r>
            <a:r>
              <a:rPr lang="en-ID" dirty="0" err="1">
                <a:solidFill>
                  <a:schemeClr val="tx1"/>
                </a:solidFill>
                <a:latin typeface="Source Sans Pro" panose="020B0503030403020204" pitchFamily="34" charset="0"/>
                <a:ea typeface="Source Sans Pro" panose="020B0503030403020204" pitchFamily="34" charset="0"/>
              </a:rPr>
              <a:t>perangkat</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lunak</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Komponen</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utama</a:t>
            </a:r>
            <a:r>
              <a:rPr lang="en-ID" dirty="0">
                <a:solidFill>
                  <a:schemeClr val="tx1"/>
                </a:solidFill>
                <a:latin typeface="Source Sans Pro" panose="020B0503030403020204" pitchFamily="34" charset="0"/>
                <a:ea typeface="Source Sans Pro" panose="020B0503030403020204" pitchFamily="34" charset="0"/>
              </a:rPr>
              <a:t> pada </a:t>
            </a:r>
            <a:r>
              <a:rPr lang="en-ID" dirty="0" err="1">
                <a:solidFill>
                  <a:schemeClr val="tx1"/>
                </a:solidFill>
                <a:latin typeface="Source Sans Pro" panose="020B0503030403020204" pitchFamily="34" charset="0"/>
                <a:ea typeface="Source Sans Pro" panose="020B0503030403020204" pitchFamily="34" charset="0"/>
              </a:rPr>
              <a:t>perangkat</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keras</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terletak</a:t>
            </a:r>
            <a:r>
              <a:rPr lang="en-ID" dirty="0">
                <a:solidFill>
                  <a:schemeClr val="tx1"/>
                </a:solidFill>
                <a:latin typeface="Source Sans Pro" panose="020B0503030403020204" pitchFamily="34" charset="0"/>
                <a:ea typeface="Source Sans Pro" panose="020B0503030403020204" pitchFamily="34" charset="0"/>
              </a:rPr>
              <a:t> pada </a:t>
            </a:r>
            <a:r>
              <a:rPr lang="en-ID" dirty="0" err="1">
                <a:solidFill>
                  <a:schemeClr val="tx1"/>
                </a:solidFill>
                <a:latin typeface="Source Sans Pro" panose="020B0503030403020204" pitchFamily="34" charset="0"/>
                <a:ea typeface="Source Sans Pro" panose="020B0503030403020204" pitchFamily="34" charset="0"/>
              </a:rPr>
              <a:t>pusat</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komputer</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adalah</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prosesor</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prosesor</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ini</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berfungsi</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mengeksekusi</a:t>
            </a:r>
            <a:r>
              <a:rPr lang="en-ID" dirty="0">
                <a:solidFill>
                  <a:schemeClr val="tx1"/>
                </a:solidFill>
                <a:latin typeface="Source Sans Pro" panose="020B0503030403020204" pitchFamily="34" charset="0"/>
                <a:ea typeface="Source Sans Pro" panose="020B0503030403020204" pitchFamily="34" charset="0"/>
              </a:rPr>
              <a:t> program </a:t>
            </a:r>
            <a:r>
              <a:rPr lang="en-ID" dirty="0" err="1">
                <a:solidFill>
                  <a:schemeClr val="tx1"/>
                </a:solidFill>
                <a:latin typeface="Source Sans Pro" panose="020B0503030403020204" pitchFamily="34" charset="0"/>
                <a:ea typeface="Source Sans Pro" panose="020B0503030403020204" pitchFamily="34" charset="0"/>
              </a:rPr>
              <a:t>komputer</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Selain</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prosesor</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komputer</a:t>
            </a:r>
            <a:r>
              <a:rPr lang="en-ID" dirty="0">
                <a:solidFill>
                  <a:schemeClr val="tx1"/>
                </a:solidFill>
                <a:latin typeface="Source Sans Pro" panose="020B0503030403020204" pitchFamily="34" charset="0"/>
                <a:ea typeface="Source Sans Pro" panose="020B0503030403020204" pitchFamily="34" charset="0"/>
              </a:rPr>
              <a:t> juga </a:t>
            </a:r>
            <a:r>
              <a:rPr lang="en-ID" dirty="0" err="1">
                <a:solidFill>
                  <a:schemeClr val="tx1"/>
                </a:solidFill>
                <a:latin typeface="Source Sans Pro" panose="020B0503030403020204" pitchFamily="34" charset="0"/>
                <a:ea typeface="Source Sans Pro" panose="020B0503030403020204" pitchFamily="34" charset="0"/>
              </a:rPr>
              <a:t>mempunyai</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memori</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Dalam</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sebuah</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komputer</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biasanya</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terdapat</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beberapa</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memori</a:t>
            </a:r>
            <a:r>
              <a:rPr lang="en-ID" dirty="0">
                <a:solidFill>
                  <a:schemeClr val="tx1"/>
                </a:solidFill>
                <a:latin typeface="Source Sans Pro" panose="020B0503030403020204" pitchFamily="34" charset="0"/>
                <a:ea typeface="Source Sans Pro" panose="020B0503030403020204" pitchFamily="34" charset="0"/>
              </a:rPr>
              <a:t> yang </a:t>
            </a:r>
            <a:r>
              <a:rPr lang="en-ID" dirty="0" err="1">
                <a:solidFill>
                  <a:schemeClr val="tx1"/>
                </a:solidFill>
                <a:latin typeface="Source Sans Pro" panose="020B0503030403020204" pitchFamily="34" charset="0"/>
                <a:ea typeface="Source Sans Pro" panose="020B0503030403020204" pitchFamily="34" charset="0"/>
              </a:rPr>
              <a:t>berbedabeda</a:t>
            </a:r>
            <a:r>
              <a:rPr lang="en-ID" dirty="0">
                <a:solidFill>
                  <a:schemeClr val="tx1"/>
                </a:solidFill>
                <a:latin typeface="Source Sans Pro" panose="020B0503030403020204" pitchFamily="34" charset="0"/>
                <a:ea typeface="Source Sans Pro" panose="020B0503030403020204" pitchFamily="34" charset="0"/>
              </a:rPr>
              <a:t>. </a:t>
            </a:r>
          </a:p>
          <a:p>
            <a:pPr marL="0" lvl="0" indent="0" algn="l" rtl="0">
              <a:spcBef>
                <a:spcPts val="0"/>
              </a:spcBef>
              <a:spcAft>
                <a:spcPts val="0"/>
              </a:spcAft>
              <a:buClr>
                <a:srgbClr val="273D40"/>
              </a:buClr>
              <a:buSzPts val="600"/>
              <a:buFont typeface="Arial"/>
              <a:buNone/>
            </a:pPr>
            <a:endParaRPr lang="en-ID" dirty="0">
              <a:solidFill>
                <a:schemeClr val="tx1"/>
              </a:solidFill>
              <a:latin typeface="Source Sans Pro" panose="020B0503030403020204" pitchFamily="34" charset="0"/>
              <a:ea typeface="Source Sans Pro" panose="020B0503030403020204" pitchFamily="34" charset="0"/>
            </a:endParaRPr>
          </a:p>
          <a:p>
            <a:pPr marL="0" lvl="0" indent="0" algn="l" rtl="0">
              <a:spcBef>
                <a:spcPts val="0"/>
              </a:spcBef>
              <a:spcAft>
                <a:spcPts val="0"/>
              </a:spcAft>
              <a:buClr>
                <a:srgbClr val="273D40"/>
              </a:buClr>
              <a:buSzPts val="600"/>
              <a:buFont typeface="Arial"/>
              <a:buNone/>
            </a:pP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Memori</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ini</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digunakan</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untuk</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menyimpan</a:t>
            </a:r>
            <a:r>
              <a:rPr lang="en-ID" dirty="0">
                <a:solidFill>
                  <a:schemeClr val="tx1"/>
                </a:solidFill>
                <a:latin typeface="Source Sans Pro" panose="020B0503030403020204" pitchFamily="34" charset="0"/>
                <a:ea typeface="Source Sans Pro" panose="020B0503030403020204" pitchFamily="34" charset="0"/>
              </a:rPr>
              <a:t> program </a:t>
            </a:r>
            <a:r>
              <a:rPr lang="en-ID" dirty="0" err="1">
                <a:solidFill>
                  <a:schemeClr val="tx1"/>
                </a:solidFill>
                <a:latin typeface="Source Sans Pro" panose="020B0503030403020204" pitchFamily="34" charset="0"/>
                <a:ea typeface="Source Sans Pro" panose="020B0503030403020204" pitchFamily="34" charset="0"/>
              </a:rPr>
              <a:t>ketika</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prosesor</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sedang</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bekerja</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Komputer</a:t>
            </a:r>
            <a:r>
              <a:rPr lang="en-ID" dirty="0">
                <a:solidFill>
                  <a:schemeClr val="tx1"/>
                </a:solidFill>
                <a:latin typeface="Source Sans Pro" panose="020B0503030403020204" pitchFamily="34" charset="0"/>
                <a:ea typeface="Source Sans Pro" panose="020B0503030403020204" pitchFamily="34" charset="0"/>
              </a:rPr>
              <a:t> juga </a:t>
            </a:r>
            <a:r>
              <a:rPr lang="en-ID" dirty="0" err="1">
                <a:solidFill>
                  <a:schemeClr val="tx1"/>
                </a:solidFill>
                <a:latin typeface="Source Sans Pro" panose="020B0503030403020204" pitchFamily="34" charset="0"/>
                <a:ea typeface="Source Sans Pro" panose="020B0503030403020204" pitchFamily="34" charset="0"/>
              </a:rPr>
              <a:t>mempunyai</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piranti</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untuk</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menyimpanan</a:t>
            </a:r>
            <a:r>
              <a:rPr lang="en-ID" dirty="0">
                <a:solidFill>
                  <a:schemeClr val="tx1"/>
                </a:solidFill>
                <a:latin typeface="Source Sans Pro" panose="020B0503030403020204" pitchFamily="34" charset="0"/>
                <a:ea typeface="Source Sans Pro" panose="020B0503030403020204" pitchFamily="34" charset="0"/>
              </a:rPr>
              <a:t> dan </a:t>
            </a:r>
            <a:r>
              <a:rPr lang="en-ID" dirty="0" err="1">
                <a:solidFill>
                  <a:schemeClr val="tx1"/>
                </a:solidFill>
                <a:latin typeface="Source Sans Pro" panose="020B0503030403020204" pitchFamily="34" charset="0"/>
                <a:ea typeface="Source Sans Pro" panose="020B0503030403020204" pitchFamily="34" charset="0"/>
              </a:rPr>
              <a:t>mempertukarkan</a:t>
            </a:r>
            <a:r>
              <a:rPr lang="en-ID" dirty="0">
                <a:solidFill>
                  <a:schemeClr val="tx1"/>
                </a:solidFill>
                <a:latin typeface="Source Sans Pro" panose="020B0503030403020204" pitchFamily="34" charset="0"/>
                <a:ea typeface="Source Sans Pro" panose="020B0503030403020204" pitchFamily="34" charset="0"/>
              </a:rPr>
              <a:t> data </a:t>
            </a:r>
            <a:r>
              <a:rPr lang="en-ID" dirty="0" err="1">
                <a:solidFill>
                  <a:schemeClr val="tx1"/>
                </a:solidFill>
                <a:latin typeface="Source Sans Pro" panose="020B0503030403020204" pitchFamily="34" charset="0"/>
                <a:ea typeface="Source Sans Pro" panose="020B0503030403020204" pitchFamily="34" charset="0"/>
              </a:rPr>
              <a:t>dengan</a:t>
            </a:r>
            <a:r>
              <a:rPr lang="en-ID" dirty="0">
                <a:solidFill>
                  <a:schemeClr val="tx1"/>
                </a:solidFill>
                <a:latin typeface="Source Sans Pro" panose="020B0503030403020204" pitchFamily="34" charset="0"/>
                <a:ea typeface="Source Sans Pro" panose="020B0503030403020204" pitchFamily="34" charset="0"/>
              </a:rPr>
              <a:t> dunia </a:t>
            </a:r>
            <a:r>
              <a:rPr lang="en-ID" dirty="0" err="1">
                <a:solidFill>
                  <a:schemeClr val="tx1"/>
                </a:solidFill>
                <a:latin typeface="Source Sans Pro" panose="020B0503030403020204" pitchFamily="34" charset="0"/>
                <a:ea typeface="Source Sans Pro" panose="020B0503030403020204" pitchFamily="34" charset="0"/>
              </a:rPr>
              <a:t>luar</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atau</a:t>
            </a:r>
            <a:r>
              <a:rPr lang="en-ID" dirty="0">
                <a:solidFill>
                  <a:schemeClr val="tx1"/>
                </a:solidFill>
                <a:latin typeface="Source Sans Pro" panose="020B0503030403020204" pitchFamily="34" charset="0"/>
                <a:ea typeface="Source Sans Pro" panose="020B0503030403020204" pitchFamily="34" charset="0"/>
              </a:rPr>
              <a:t> yang </a:t>
            </a:r>
            <a:r>
              <a:rPr lang="en-ID" dirty="0" err="1">
                <a:solidFill>
                  <a:schemeClr val="tx1"/>
                </a:solidFill>
                <a:latin typeface="Source Sans Pro" panose="020B0503030403020204" pitchFamily="34" charset="0"/>
                <a:ea typeface="Source Sans Pro" panose="020B0503030403020204" pitchFamily="34" charset="0"/>
              </a:rPr>
              <a:t>sering</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disebut</a:t>
            </a:r>
            <a:r>
              <a:rPr lang="en-ID" dirty="0">
                <a:solidFill>
                  <a:schemeClr val="tx1"/>
                </a:solidFill>
                <a:latin typeface="Source Sans Pro" panose="020B0503030403020204" pitchFamily="34" charset="0"/>
                <a:ea typeface="Source Sans Pro" panose="020B0503030403020204" pitchFamily="34" charset="0"/>
              </a:rPr>
              <a:t> I/O. </a:t>
            </a:r>
            <a:r>
              <a:rPr lang="en-ID" dirty="0" err="1">
                <a:solidFill>
                  <a:schemeClr val="tx1"/>
                </a:solidFill>
                <a:latin typeface="Source Sans Pro" panose="020B0503030403020204" pitchFamily="34" charset="0"/>
                <a:ea typeface="Source Sans Pro" panose="020B0503030403020204" pitchFamily="34" charset="0"/>
              </a:rPr>
              <a:t>Piranti</a:t>
            </a:r>
            <a:r>
              <a:rPr lang="en-ID" dirty="0">
                <a:solidFill>
                  <a:schemeClr val="tx1"/>
                </a:solidFill>
                <a:latin typeface="Source Sans Pro" panose="020B0503030403020204" pitchFamily="34" charset="0"/>
                <a:ea typeface="Source Sans Pro" panose="020B0503030403020204" pitchFamily="34" charset="0"/>
              </a:rPr>
              <a:t> I/O </a:t>
            </a:r>
            <a:r>
              <a:rPr lang="en-ID" dirty="0" err="1">
                <a:solidFill>
                  <a:schemeClr val="tx1"/>
                </a:solidFill>
                <a:latin typeface="Source Sans Pro" panose="020B0503030403020204" pitchFamily="34" charset="0"/>
                <a:ea typeface="Source Sans Pro" panose="020B0503030403020204" pitchFamily="34" charset="0"/>
              </a:rPr>
              <a:t>akan</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mempertukarkan</a:t>
            </a:r>
            <a:r>
              <a:rPr lang="en-ID" dirty="0">
                <a:solidFill>
                  <a:schemeClr val="tx1"/>
                </a:solidFill>
                <a:latin typeface="Source Sans Pro" panose="020B0503030403020204" pitchFamily="34" charset="0"/>
                <a:ea typeface="Source Sans Pro" panose="020B0503030403020204" pitchFamily="34" charset="0"/>
              </a:rPr>
              <a:t> data, </a:t>
            </a:r>
            <a:r>
              <a:rPr lang="en-ID" dirty="0" err="1">
                <a:solidFill>
                  <a:schemeClr val="tx1"/>
                </a:solidFill>
                <a:latin typeface="Source Sans Pro" panose="020B0503030403020204" pitchFamily="34" charset="0"/>
                <a:ea typeface="Source Sans Pro" panose="020B0503030403020204" pitchFamily="34" charset="0"/>
              </a:rPr>
              <a:t>seperti</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masukan</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teks</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melalui</a:t>
            </a:r>
            <a:r>
              <a:rPr lang="en-ID" dirty="0">
                <a:solidFill>
                  <a:schemeClr val="tx1"/>
                </a:solidFill>
                <a:latin typeface="Source Sans Pro" panose="020B0503030403020204" pitchFamily="34" charset="0"/>
                <a:ea typeface="Source Sans Pro" panose="020B0503030403020204" pitchFamily="34" charset="0"/>
              </a:rPr>
              <a:t> keyboard </a:t>
            </a:r>
            <a:r>
              <a:rPr lang="en-ID" dirty="0" err="1">
                <a:solidFill>
                  <a:schemeClr val="tx1"/>
                </a:solidFill>
                <a:latin typeface="Source Sans Pro" panose="020B0503030403020204" pitchFamily="34" charset="0"/>
                <a:ea typeface="Source Sans Pro" panose="020B0503030403020204" pitchFamily="34" charset="0"/>
              </a:rPr>
              <a:t>serta</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mendisplaykannya</a:t>
            </a:r>
            <a:r>
              <a:rPr lang="en-ID" dirty="0">
                <a:solidFill>
                  <a:schemeClr val="tx1"/>
                </a:solidFill>
                <a:latin typeface="Source Sans Pro" panose="020B0503030403020204" pitchFamily="34" charset="0"/>
                <a:ea typeface="Source Sans Pro" panose="020B0503030403020204" pitchFamily="34" charset="0"/>
              </a:rPr>
              <a:t> pada </a:t>
            </a:r>
            <a:r>
              <a:rPr lang="en-ID" dirty="0" err="1">
                <a:solidFill>
                  <a:schemeClr val="tx1"/>
                </a:solidFill>
                <a:latin typeface="Source Sans Pro" panose="020B0503030403020204" pitchFamily="34" charset="0"/>
                <a:ea typeface="Source Sans Pro" panose="020B0503030403020204" pitchFamily="34" charset="0"/>
              </a:rPr>
              <a:t>layar</a:t>
            </a:r>
            <a:r>
              <a:rPr lang="en-ID" dirty="0">
                <a:solidFill>
                  <a:schemeClr val="tx1"/>
                </a:solidFill>
                <a:latin typeface="Source Sans Pro" panose="020B0503030403020204" pitchFamily="34" charset="0"/>
                <a:ea typeface="Source Sans Pro" panose="020B0503030403020204" pitchFamily="34" charset="0"/>
              </a:rPr>
              <a:t> monitor. I/O juga </a:t>
            </a:r>
            <a:r>
              <a:rPr lang="en-ID" dirty="0" err="1">
                <a:solidFill>
                  <a:schemeClr val="tx1"/>
                </a:solidFill>
                <a:latin typeface="Source Sans Pro" panose="020B0503030403020204" pitchFamily="34" charset="0"/>
                <a:ea typeface="Source Sans Pro" panose="020B0503030403020204" pitchFamily="34" charset="0"/>
              </a:rPr>
              <a:t>digunakan</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untuk</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memindahkan</a:t>
            </a:r>
            <a:r>
              <a:rPr lang="en-ID" dirty="0">
                <a:solidFill>
                  <a:schemeClr val="tx1"/>
                </a:solidFill>
                <a:latin typeface="Source Sans Pro" panose="020B0503030403020204" pitchFamily="34" charset="0"/>
                <a:ea typeface="Source Sans Pro" panose="020B0503030403020204" pitchFamily="34" charset="0"/>
              </a:rPr>
              <a:t> data </a:t>
            </a:r>
            <a:r>
              <a:rPr lang="en-ID" dirty="0" err="1">
                <a:solidFill>
                  <a:schemeClr val="tx1"/>
                </a:solidFill>
                <a:latin typeface="Source Sans Pro" panose="020B0503030403020204" pitchFamily="34" charset="0"/>
                <a:ea typeface="Source Sans Pro" panose="020B0503030403020204" pitchFamily="34" charset="0"/>
              </a:rPr>
              <a:t>maupun</a:t>
            </a:r>
            <a:r>
              <a:rPr lang="en-ID" dirty="0">
                <a:solidFill>
                  <a:schemeClr val="tx1"/>
                </a:solidFill>
                <a:latin typeface="Source Sans Pro" panose="020B0503030403020204" pitchFamily="34" charset="0"/>
                <a:ea typeface="Source Sans Pro" panose="020B0503030403020204" pitchFamily="34" charset="0"/>
              </a:rPr>
              <a:t> program </a:t>
            </a:r>
            <a:r>
              <a:rPr lang="en-ID" dirty="0" err="1">
                <a:solidFill>
                  <a:schemeClr val="tx1"/>
                </a:solidFill>
                <a:latin typeface="Source Sans Pro" panose="020B0503030403020204" pitchFamily="34" charset="0"/>
                <a:ea typeface="Source Sans Pro" panose="020B0503030403020204" pitchFamily="34" charset="0"/>
              </a:rPr>
              <a:t>ke</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atau</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dari</a:t>
            </a:r>
            <a:r>
              <a:rPr lang="en-ID" dirty="0">
                <a:solidFill>
                  <a:schemeClr val="tx1"/>
                </a:solidFill>
                <a:latin typeface="Source Sans Pro" panose="020B0503030403020204" pitchFamily="34" charset="0"/>
                <a:ea typeface="Source Sans Pro" panose="020B0503030403020204" pitchFamily="34" charset="0"/>
              </a:rPr>
              <a:t> </a:t>
            </a:r>
            <a:r>
              <a:rPr lang="en-ID" dirty="0" err="1">
                <a:solidFill>
                  <a:schemeClr val="tx1"/>
                </a:solidFill>
                <a:latin typeface="Source Sans Pro" panose="020B0503030403020204" pitchFamily="34" charset="0"/>
                <a:ea typeface="Source Sans Pro" panose="020B0503030403020204" pitchFamily="34" charset="0"/>
              </a:rPr>
              <a:t>suatu</a:t>
            </a:r>
            <a:r>
              <a:rPr lang="en-ID" dirty="0">
                <a:solidFill>
                  <a:schemeClr val="tx1"/>
                </a:solidFill>
                <a:latin typeface="Source Sans Pro" panose="020B0503030403020204" pitchFamily="34" charset="0"/>
                <a:ea typeface="Source Sans Pro" panose="020B0503030403020204" pitchFamily="34" charset="0"/>
              </a:rPr>
              <a:t> disk drive, modem, printer, mouse dan lain-lain.</a:t>
            </a:r>
            <a:endParaRPr lang="en-ID" sz="1000" dirty="0">
              <a:solidFill>
                <a:schemeClr val="tx1"/>
              </a:solidFill>
              <a:latin typeface="Source Sans Pro" panose="020B0503030403020204" pitchFamily="34" charset="0"/>
              <a:ea typeface="Source Sans Pro" panose="020B0503030403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5928F-C455-8DC7-FF16-089C83978B42}"/>
              </a:ext>
            </a:extLst>
          </p:cNvPr>
          <p:cNvSpPr>
            <a:spLocks noGrp="1"/>
          </p:cNvSpPr>
          <p:nvPr>
            <p:ph type="title"/>
          </p:nvPr>
        </p:nvSpPr>
        <p:spPr/>
        <p:txBody>
          <a:bodyPr/>
          <a:lstStyle/>
          <a:p>
            <a:r>
              <a:rPr lang="en-US" dirty="0"/>
              <a:t>Cara </a:t>
            </a:r>
            <a:r>
              <a:rPr lang="en-US" dirty="0" err="1"/>
              <a:t>Kerja</a:t>
            </a:r>
            <a:r>
              <a:rPr lang="en-US" dirty="0"/>
              <a:t> </a:t>
            </a:r>
            <a:r>
              <a:rPr lang="en-US" dirty="0" err="1"/>
              <a:t>Komputer</a:t>
            </a:r>
            <a:endParaRPr lang="en-ID" dirty="0"/>
          </a:p>
        </p:txBody>
      </p:sp>
      <p:sp>
        <p:nvSpPr>
          <p:cNvPr id="3" name="Text Placeholder 2">
            <a:extLst>
              <a:ext uri="{FF2B5EF4-FFF2-40B4-BE49-F238E27FC236}">
                <a16:creationId xmlns:a16="http://schemas.microsoft.com/office/drawing/2014/main" id="{F5BDBE2C-E3E0-5B8C-6CA7-ECD1AFACD3C8}"/>
              </a:ext>
            </a:extLst>
          </p:cNvPr>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1004779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38"/>
          <p:cNvSpPr txBox="1">
            <a:spLocks noGrp="1"/>
          </p:cNvSpPr>
          <p:nvPr>
            <p:ph type="title"/>
          </p:nvPr>
        </p:nvSpPr>
        <p:spPr>
          <a:xfrm>
            <a:off x="1156588" y="2866720"/>
            <a:ext cx="6857311"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Arsitektur Komputer</a:t>
            </a:r>
            <a:endParaRPr dirty="0"/>
          </a:p>
        </p:txBody>
      </p:sp>
      <p:sp>
        <p:nvSpPr>
          <p:cNvPr id="1008" name="Google Shape;1008;p38"/>
          <p:cNvSpPr txBox="1">
            <a:spLocks noGrp="1"/>
          </p:cNvSpPr>
          <p:nvPr>
            <p:ph type="title" idx="2"/>
          </p:nvPr>
        </p:nvSpPr>
        <p:spPr>
          <a:xfrm>
            <a:off x="3876562" y="1227573"/>
            <a:ext cx="1417361" cy="11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1.3</a:t>
            </a:r>
            <a:endParaRPr dirty="0"/>
          </a:p>
        </p:txBody>
      </p:sp>
      <p:sp>
        <p:nvSpPr>
          <p:cNvPr id="1009" name="Google Shape;1009;p38"/>
          <p:cNvSpPr txBox="1">
            <a:spLocks noGrp="1"/>
          </p:cNvSpPr>
          <p:nvPr>
            <p:ph type="subTitle" idx="1"/>
          </p:nvPr>
        </p:nvSpPr>
        <p:spPr>
          <a:xfrm>
            <a:off x="2547322" y="3609137"/>
            <a:ext cx="4437631"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Mengenal macam -  macam perangkat keras komputer beserta fungsinya</a:t>
            </a:r>
            <a:endParaRPr dirty="0"/>
          </a:p>
        </p:txBody>
      </p:sp>
      <p:cxnSp>
        <p:nvCxnSpPr>
          <p:cNvPr id="1010" name="Google Shape;1010;p38"/>
          <p:cNvCxnSpPr/>
          <p:nvPr/>
        </p:nvCxnSpPr>
        <p:spPr>
          <a:xfrm>
            <a:off x="3443700" y="4310199"/>
            <a:ext cx="2256600" cy="0"/>
          </a:xfrm>
          <a:prstGeom prst="straightConnector1">
            <a:avLst/>
          </a:prstGeom>
          <a:noFill/>
          <a:ln w="28575" cap="flat" cmpd="sng">
            <a:solidFill>
              <a:schemeClr val="accent2"/>
            </a:solidFill>
            <a:prstDash val="solid"/>
            <a:round/>
            <a:headEnd type="oval" w="med" len="med"/>
            <a:tailEnd type="oval" w="med" len="med"/>
          </a:ln>
        </p:spPr>
      </p:cxnSp>
      <p:grpSp>
        <p:nvGrpSpPr>
          <p:cNvPr id="1011" name="Google Shape;1011;p38"/>
          <p:cNvGrpSpPr/>
          <p:nvPr/>
        </p:nvGrpSpPr>
        <p:grpSpPr>
          <a:xfrm>
            <a:off x="3518490" y="1380273"/>
            <a:ext cx="289868" cy="852000"/>
            <a:chOff x="456616" y="2161476"/>
            <a:chExt cx="289868" cy="852000"/>
          </a:xfrm>
        </p:grpSpPr>
        <p:sp>
          <p:nvSpPr>
            <p:cNvPr id="1012" name="Google Shape;1012;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38"/>
          <p:cNvGrpSpPr/>
          <p:nvPr/>
        </p:nvGrpSpPr>
        <p:grpSpPr>
          <a:xfrm>
            <a:off x="5325572" y="1380273"/>
            <a:ext cx="289868" cy="852000"/>
            <a:chOff x="456616" y="2161476"/>
            <a:chExt cx="289868" cy="852000"/>
          </a:xfrm>
        </p:grpSpPr>
        <p:sp>
          <p:nvSpPr>
            <p:cNvPr id="1018" name="Google Shape;1018;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38"/>
          <p:cNvGrpSpPr/>
          <p:nvPr/>
        </p:nvGrpSpPr>
        <p:grpSpPr>
          <a:xfrm rot="5400000">
            <a:off x="4427066" y="498842"/>
            <a:ext cx="289868" cy="852000"/>
            <a:chOff x="456616" y="2161476"/>
            <a:chExt cx="289868" cy="852000"/>
          </a:xfrm>
        </p:grpSpPr>
        <p:sp>
          <p:nvSpPr>
            <p:cNvPr id="1024" name="Google Shape;1024;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38"/>
          <p:cNvGrpSpPr/>
          <p:nvPr/>
        </p:nvGrpSpPr>
        <p:grpSpPr>
          <a:xfrm rot="5400000">
            <a:off x="4427066" y="2261724"/>
            <a:ext cx="289868" cy="852000"/>
            <a:chOff x="456616" y="2161476"/>
            <a:chExt cx="289868" cy="852000"/>
          </a:xfrm>
        </p:grpSpPr>
        <p:sp>
          <p:nvSpPr>
            <p:cNvPr id="1030" name="Google Shape;1030;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20657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4DA2-147B-5157-944B-F925A4774E36}"/>
              </a:ext>
            </a:extLst>
          </p:cNvPr>
          <p:cNvSpPr>
            <a:spLocks noGrp="1"/>
          </p:cNvSpPr>
          <p:nvPr>
            <p:ph type="title"/>
          </p:nvPr>
        </p:nvSpPr>
        <p:spPr/>
        <p:txBody>
          <a:bodyPr/>
          <a:lstStyle/>
          <a:p>
            <a:r>
              <a:rPr lang="en-US" dirty="0"/>
              <a:t>CPU ( Central </a:t>
            </a:r>
            <a:r>
              <a:rPr lang="en-US" dirty="0" err="1"/>
              <a:t>Prosess</a:t>
            </a:r>
            <a:r>
              <a:rPr lang="en-US" dirty="0"/>
              <a:t> Unit )</a:t>
            </a:r>
            <a:endParaRPr lang="en-ID" dirty="0"/>
          </a:p>
        </p:txBody>
      </p:sp>
      <p:sp>
        <p:nvSpPr>
          <p:cNvPr id="3" name="Text Placeholder 2">
            <a:extLst>
              <a:ext uri="{FF2B5EF4-FFF2-40B4-BE49-F238E27FC236}">
                <a16:creationId xmlns:a16="http://schemas.microsoft.com/office/drawing/2014/main" id="{C78D548B-09CC-7FE2-C042-DD7BE9DAFE61}"/>
              </a:ext>
            </a:extLst>
          </p:cNvPr>
          <p:cNvSpPr>
            <a:spLocks noGrp="1"/>
          </p:cNvSpPr>
          <p:nvPr>
            <p:ph type="body" idx="1"/>
          </p:nvPr>
        </p:nvSpPr>
        <p:spPr>
          <a:xfrm>
            <a:off x="3977423" y="1658954"/>
            <a:ext cx="4927725" cy="2727300"/>
          </a:xfrm>
        </p:spPr>
        <p:txBody>
          <a:bodyPr/>
          <a:lstStyle/>
          <a:p>
            <a:pPr marL="139700" indent="0">
              <a:buNone/>
            </a:pPr>
            <a:r>
              <a:rPr lang="en-ID" sz="1250" b="1" i="0" dirty="0">
                <a:solidFill>
                  <a:schemeClr val="tx1"/>
                </a:solidFill>
                <a:effectLst/>
                <a:latin typeface="Source Sans Pro" panose="020B0503030403020204" pitchFamily="34" charset="0"/>
                <a:ea typeface="Source Sans Pro" panose="020B0503030403020204" pitchFamily="34" charset="0"/>
              </a:rPr>
              <a:t>CPU</a:t>
            </a:r>
            <a:r>
              <a:rPr lang="en-ID" sz="1250" b="0" i="0" dirty="0">
                <a:solidFill>
                  <a:schemeClr val="tx1"/>
                </a:solidFill>
                <a:effectLst/>
                <a:latin typeface="Source Sans Pro" panose="020B0503030403020204" pitchFamily="34" charset="0"/>
                <a:ea typeface="Source Sans Pro" panose="020B0503030403020204" pitchFamily="34" charset="0"/>
              </a:rPr>
              <a:t> </a:t>
            </a:r>
            <a:r>
              <a:rPr lang="en-ID" sz="1250" b="0" i="0" dirty="0" err="1">
                <a:solidFill>
                  <a:schemeClr val="tx1"/>
                </a:solidFill>
                <a:effectLst/>
                <a:latin typeface="Source Sans Pro" panose="020B0503030403020204" pitchFamily="34" charset="0"/>
                <a:ea typeface="Source Sans Pro" panose="020B0503030403020204" pitchFamily="34" charset="0"/>
              </a:rPr>
              <a:t>adalah</a:t>
            </a:r>
            <a:r>
              <a:rPr lang="en-ID" sz="1250" b="0" i="0" dirty="0">
                <a:solidFill>
                  <a:schemeClr val="tx1"/>
                </a:solidFill>
                <a:effectLst/>
                <a:latin typeface="Source Sans Pro" panose="020B0503030403020204" pitchFamily="34" charset="0"/>
                <a:ea typeface="Source Sans Pro" panose="020B0503030403020204" pitchFamily="34" charset="0"/>
              </a:rPr>
              <a:t> </a:t>
            </a:r>
            <a:r>
              <a:rPr lang="en-ID" sz="1250" b="0" i="0" dirty="0" err="1">
                <a:solidFill>
                  <a:schemeClr val="tx1"/>
                </a:solidFill>
                <a:effectLst/>
                <a:latin typeface="Source Sans Pro" panose="020B0503030403020204" pitchFamily="34" charset="0"/>
                <a:ea typeface="Source Sans Pro" panose="020B0503030403020204" pitchFamily="34" charset="0"/>
              </a:rPr>
              <a:t>jantung</a:t>
            </a:r>
            <a:r>
              <a:rPr lang="en-ID" sz="1250" b="0" i="0" dirty="0">
                <a:solidFill>
                  <a:schemeClr val="tx1"/>
                </a:solidFill>
                <a:effectLst/>
                <a:latin typeface="Source Sans Pro" panose="020B0503030403020204" pitchFamily="34" charset="0"/>
                <a:ea typeface="Source Sans Pro" panose="020B0503030403020204" pitchFamily="34" charset="0"/>
              </a:rPr>
              <a:t> </a:t>
            </a:r>
            <a:r>
              <a:rPr lang="en-ID" sz="1250" b="0" i="0" dirty="0" err="1">
                <a:solidFill>
                  <a:schemeClr val="tx1"/>
                </a:solidFill>
                <a:effectLst/>
                <a:latin typeface="Source Sans Pro" panose="020B0503030403020204" pitchFamily="34" charset="0"/>
                <a:ea typeface="Source Sans Pro" panose="020B0503030403020204" pitchFamily="34" charset="0"/>
              </a:rPr>
              <a:t>fisik</a:t>
            </a:r>
            <a:r>
              <a:rPr lang="en-ID" sz="1250" b="0" i="0" dirty="0">
                <a:solidFill>
                  <a:schemeClr val="tx1"/>
                </a:solidFill>
                <a:effectLst/>
                <a:latin typeface="Source Sans Pro" panose="020B0503030403020204" pitchFamily="34" charset="0"/>
                <a:ea typeface="Source Sans Pro" panose="020B0503030403020204" pitchFamily="34" charset="0"/>
              </a:rPr>
              <a:t> </a:t>
            </a:r>
            <a:r>
              <a:rPr lang="en-ID" sz="1250" b="0" i="0" dirty="0" err="1">
                <a:solidFill>
                  <a:schemeClr val="tx1"/>
                </a:solidFill>
                <a:effectLst/>
                <a:latin typeface="Source Sans Pro" panose="020B0503030403020204" pitchFamily="34" charset="0"/>
                <a:ea typeface="Source Sans Pro" panose="020B0503030403020204" pitchFamily="34" charset="0"/>
              </a:rPr>
              <a:t>dari</a:t>
            </a:r>
            <a:r>
              <a:rPr lang="en-ID" sz="1250" b="0" i="0" dirty="0">
                <a:solidFill>
                  <a:schemeClr val="tx1"/>
                </a:solidFill>
                <a:effectLst/>
                <a:latin typeface="Source Sans Pro" panose="020B0503030403020204" pitchFamily="34" charset="0"/>
                <a:ea typeface="Source Sans Pro" panose="020B0503030403020204" pitchFamily="34" charset="0"/>
              </a:rPr>
              <a:t> </a:t>
            </a:r>
            <a:r>
              <a:rPr lang="en-ID" sz="1250" b="0" i="0" dirty="0" err="1">
                <a:solidFill>
                  <a:schemeClr val="tx1"/>
                </a:solidFill>
                <a:effectLst/>
                <a:latin typeface="Source Sans Pro" panose="020B0503030403020204" pitchFamily="34" charset="0"/>
                <a:ea typeface="Source Sans Pro" panose="020B0503030403020204" pitchFamily="34" charset="0"/>
              </a:rPr>
              <a:t>seluruh</a:t>
            </a:r>
            <a:r>
              <a:rPr lang="en-ID" sz="1250" b="0" i="0" dirty="0">
                <a:solidFill>
                  <a:schemeClr val="tx1"/>
                </a:solidFill>
                <a:effectLst/>
                <a:latin typeface="Source Sans Pro" panose="020B0503030403020204" pitchFamily="34" charset="0"/>
                <a:ea typeface="Source Sans Pro" panose="020B0503030403020204" pitchFamily="34" charset="0"/>
              </a:rPr>
              <a:t> </a:t>
            </a:r>
            <a:r>
              <a:rPr lang="en-ID" sz="1250" b="0" i="0" dirty="0" err="1">
                <a:solidFill>
                  <a:schemeClr val="tx1"/>
                </a:solidFill>
                <a:effectLst/>
                <a:latin typeface="Source Sans Pro" panose="020B0503030403020204" pitchFamily="34" charset="0"/>
                <a:ea typeface="Source Sans Pro" panose="020B0503030403020204" pitchFamily="34" charset="0"/>
              </a:rPr>
              <a:t>sistem</a:t>
            </a:r>
            <a:r>
              <a:rPr lang="en-ID" sz="1250" b="0" i="0" dirty="0">
                <a:solidFill>
                  <a:schemeClr val="tx1"/>
                </a:solidFill>
                <a:effectLst/>
                <a:latin typeface="Source Sans Pro" panose="020B0503030403020204" pitchFamily="34" charset="0"/>
                <a:ea typeface="Source Sans Pro" panose="020B0503030403020204" pitchFamily="34" charset="0"/>
              </a:rPr>
              <a:t> </a:t>
            </a:r>
            <a:r>
              <a:rPr lang="en-ID" sz="1250" b="1" i="0" dirty="0" err="1">
                <a:solidFill>
                  <a:schemeClr val="tx1"/>
                </a:solidFill>
                <a:effectLst/>
                <a:latin typeface="Source Sans Pro" panose="020B0503030403020204" pitchFamily="34" charset="0"/>
                <a:ea typeface="Source Sans Pro" panose="020B0503030403020204" pitchFamily="34" charset="0"/>
              </a:rPr>
              <a:t>komputer</a:t>
            </a:r>
            <a:r>
              <a:rPr lang="en-ID" sz="1250" b="0" i="0" dirty="0">
                <a:solidFill>
                  <a:schemeClr val="tx1"/>
                </a:solidFill>
                <a:effectLst/>
                <a:latin typeface="Source Sans Pro" panose="020B0503030403020204" pitchFamily="34" charset="0"/>
                <a:ea typeface="Source Sans Pro" panose="020B0503030403020204" pitchFamily="34" charset="0"/>
              </a:rPr>
              <a:t>. </a:t>
            </a:r>
            <a:r>
              <a:rPr lang="en-ID" sz="1250" b="1" i="0" dirty="0">
                <a:solidFill>
                  <a:schemeClr val="tx1"/>
                </a:solidFill>
                <a:effectLst/>
                <a:latin typeface="Source Sans Pro" panose="020B0503030403020204" pitchFamily="34" charset="0"/>
                <a:ea typeface="Source Sans Pro" panose="020B0503030403020204" pitchFamily="34" charset="0"/>
              </a:rPr>
              <a:t>CPU</a:t>
            </a:r>
            <a:r>
              <a:rPr lang="en-ID" sz="1250" b="0" i="0" dirty="0">
                <a:solidFill>
                  <a:schemeClr val="tx1"/>
                </a:solidFill>
                <a:effectLst/>
                <a:latin typeface="Source Sans Pro" panose="020B0503030403020204" pitchFamily="34" charset="0"/>
                <a:ea typeface="Source Sans Pro" panose="020B0503030403020204" pitchFamily="34" charset="0"/>
              </a:rPr>
              <a:t> </a:t>
            </a:r>
            <a:r>
              <a:rPr lang="en-ID" sz="1250" b="0" i="0" dirty="0" err="1">
                <a:solidFill>
                  <a:schemeClr val="tx1"/>
                </a:solidFill>
                <a:effectLst/>
                <a:latin typeface="Source Sans Pro" panose="020B0503030403020204" pitchFamily="34" charset="0"/>
                <a:ea typeface="Source Sans Pro" panose="020B0503030403020204" pitchFamily="34" charset="0"/>
              </a:rPr>
              <a:t>berfungsi</a:t>
            </a:r>
            <a:r>
              <a:rPr lang="en-ID" sz="1250" b="0" i="0" dirty="0">
                <a:solidFill>
                  <a:schemeClr val="tx1"/>
                </a:solidFill>
                <a:effectLst/>
                <a:latin typeface="Source Sans Pro" panose="020B0503030403020204" pitchFamily="34" charset="0"/>
                <a:ea typeface="Source Sans Pro" panose="020B0503030403020204" pitchFamily="34" charset="0"/>
              </a:rPr>
              <a:t> </a:t>
            </a:r>
            <a:r>
              <a:rPr lang="en-ID" sz="1250" b="0" i="0" dirty="0" err="1">
                <a:solidFill>
                  <a:schemeClr val="tx1"/>
                </a:solidFill>
                <a:effectLst/>
                <a:latin typeface="Source Sans Pro" panose="020B0503030403020204" pitchFamily="34" charset="0"/>
                <a:ea typeface="Source Sans Pro" panose="020B0503030403020204" pitchFamily="34" charset="0"/>
              </a:rPr>
              <a:t>menghubungkan</a:t>
            </a:r>
            <a:r>
              <a:rPr lang="en-ID" sz="1250" b="0" i="0" dirty="0">
                <a:solidFill>
                  <a:schemeClr val="tx1"/>
                </a:solidFill>
                <a:effectLst/>
                <a:latin typeface="Source Sans Pro" panose="020B0503030403020204" pitchFamily="34" charset="0"/>
                <a:ea typeface="Source Sans Pro" panose="020B0503030403020204" pitchFamily="34" charset="0"/>
              </a:rPr>
              <a:t> </a:t>
            </a:r>
            <a:r>
              <a:rPr lang="en-ID" sz="1250" b="0" i="0" dirty="0" err="1">
                <a:solidFill>
                  <a:schemeClr val="tx1"/>
                </a:solidFill>
                <a:effectLst/>
                <a:latin typeface="Source Sans Pro" panose="020B0503030403020204" pitchFamily="34" charset="0"/>
                <a:ea typeface="Source Sans Pro" panose="020B0503030403020204" pitchFamily="34" charset="0"/>
              </a:rPr>
              <a:t>berbagai</a:t>
            </a:r>
            <a:r>
              <a:rPr lang="en-ID" sz="1250" b="0" i="0" dirty="0">
                <a:solidFill>
                  <a:schemeClr val="tx1"/>
                </a:solidFill>
                <a:effectLst/>
                <a:latin typeface="Source Sans Pro" panose="020B0503030403020204" pitchFamily="34" charset="0"/>
                <a:ea typeface="Source Sans Pro" panose="020B0503030403020204" pitchFamily="34" charset="0"/>
              </a:rPr>
              <a:t> </a:t>
            </a:r>
            <a:r>
              <a:rPr lang="en-ID" sz="1250" b="0" i="0" dirty="0" err="1">
                <a:solidFill>
                  <a:schemeClr val="tx1"/>
                </a:solidFill>
                <a:effectLst/>
                <a:latin typeface="Source Sans Pro" panose="020B0503030403020204" pitchFamily="34" charset="0"/>
                <a:ea typeface="Source Sans Pro" panose="020B0503030403020204" pitchFamily="34" charset="0"/>
              </a:rPr>
              <a:t>peralatan</a:t>
            </a:r>
            <a:r>
              <a:rPr lang="en-ID" sz="1250" b="0" i="0" dirty="0">
                <a:solidFill>
                  <a:schemeClr val="tx1"/>
                </a:solidFill>
                <a:effectLst/>
                <a:latin typeface="Source Sans Pro" panose="020B0503030403020204" pitchFamily="34" charset="0"/>
                <a:ea typeface="Source Sans Pro" panose="020B0503030403020204" pitchFamily="34" charset="0"/>
              </a:rPr>
              <a:t> </a:t>
            </a:r>
            <a:r>
              <a:rPr lang="en-ID" sz="1250" b="0" i="0" dirty="0" err="1">
                <a:solidFill>
                  <a:schemeClr val="tx1"/>
                </a:solidFill>
                <a:effectLst/>
                <a:latin typeface="Source Sans Pro" panose="020B0503030403020204" pitchFamily="34" charset="0"/>
                <a:ea typeface="Source Sans Pro" panose="020B0503030403020204" pitchFamily="34" charset="0"/>
              </a:rPr>
              <a:t>periferal</a:t>
            </a:r>
            <a:r>
              <a:rPr lang="en-ID" sz="1250" b="0" i="0" dirty="0">
                <a:solidFill>
                  <a:schemeClr val="tx1"/>
                </a:solidFill>
                <a:effectLst/>
                <a:latin typeface="Source Sans Pro" panose="020B0503030403020204" pitchFamily="34" charset="0"/>
                <a:ea typeface="Source Sans Pro" panose="020B0503030403020204" pitchFamily="34" charset="0"/>
              </a:rPr>
              <a:t>, </a:t>
            </a:r>
            <a:r>
              <a:rPr lang="en-ID" sz="1250" b="0" i="0" dirty="0" err="1">
                <a:solidFill>
                  <a:schemeClr val="tx1"/>
                </a:solidFill>
                <a:effectLst/>
                <a:latin typeface="Source Sans Pro" panose="020B0503030403020204" pitchFamily="34" charset="0"/>
                <a:ea typeface="Source Sans Pro" panose="020B0503030403020204" pitchFamily="34" charset="0"/>
              </a:rPr>
              <a:t>termasuk</a:t>
            </a:r>
            <a:r>
              <a:rPr lang="en-ID" sz="1250" b="0" i="0" dirty="0">
                <a:solidFill>
                  <a:schemeClr val="tx1"/>
                </a:solidFill>
                <a:effectLst/>
                <a:latin typeface="Source Sans Pro" panose="020B0503030403020204" pitchFamily="34" charset="0"/>
                <a:ea typeface="Source Sans Pro" panose="020B0503030403020204" pitchFamily="34" charset="0"/>
              </a:rPr>
              <a:t> </a:t>
            </a:r>
            <a:r>
              <a:rPr lang="en-ID" sz="1250" b="0" i="0" dirty="0" err="1">
                <a:solidFill>
                  <a:schemeClr val="tx1"/>
                </a:solidFill>
                <a:effectLst/>
                <a:latin typeface="Source Sans Pro" panose="020B0503030403020204" pitchFamily="34" charset="0"/>
                <a:ea typeface="Source Sans Pro" panose="020B0503030403020204" pitchFamily="34" charset="0"/>
              </a:rPr>
              <a:t>perangkat</a:t>
            </a:r>
            <a:r>
              <a:rPr lang="en-ID" sz="1250" b="0" i="0" dirty="0">
                <a:solidFill>
                  <a:schemeClr val="tx1"/>
                </a:solidFill>
                <a:effectLst/>
                <a:latin typeface="Source Sans Pro" panose="020B0503030403020204" pitchFamily="34" charset="0"/>
                <a:ea typeface="Source Sans Pro" panose="020B0503030403020204" pitchFamily="34" charset="0"/>
              </a:rPr>
              <a:t> input/output dan unit </a:t>
            </a:r>
            <a:r>
              <a:rPr lang="en-ID" sz="1250" b="0" i="0" dirty="0" err="1">
                <a:solidFill>
                  <a:schemeClr val="tx1"/>
                </a:solidFill>
                <a:effectLst/>
                <a:latin typeface="Source Sans Pro" panose="020B0503030403020204" pitchFamily="34" charset="0"/>
                <a:ea typeface="Source Sans Pro" panose="020B0503030403020204" pitchFamily="34" charset="0"/>
              </a:rPr>
              <a:t>penyimpanan</a:t>
            </a:r>
            <a:r>
              <a:rPr lang="en-ID" sz="1250" b="0" i="0" dirty="0">
                <a:solidFill>
                  <a:schemeClr val="tx1"/>
                </a:solidFill>
                <a:effectLst/>
                <a:latin typeface="Source Sans Pro" panose="020B0503030403020204" pitchFamily="34" charset="0"/>
                <a:ea typeface="Source Sans Pro" panose="020B0503030403020204" pitchFamily="34" charset="0"/>
              </a:rPr>
              <a:t> </a:t>
            </a:r>
            <a:r>
              <a:rPr lang="en-ID" sz="1250" b="0" i="0" dirty="0" err="1">
                <a:solidFill>
                  <a:schemeClr val="tx1"/>
                </a:solidFill>
                <a:effectLst/>
                <a:latin typeface="Source Sans Pro" panose="020B0503030403020204" pitchFamily="34" charset="0"/>
                <a:ea typeface="Source Sans Pro" panose="020B0503030403020204" pitchFamily="34" charset="0"/>
              </a:rPr>
              <a:t>tambahan</a:t>
            </a:r>
            <a:r>
              <a:rPr lang="en-ID" sz="1250" b="0" i="0" dirty="0">
                <a:solidFill>
                  <a:schemeClr val="tx1"/>
                </a:solidFill>
                <a:effectLst/>
                <a:latin typeface="Source Sans Pro" panose="020B0503030403020204" pitchFamily="34" charset="0"/>
                <a:ea typeface="Source Sans Pro" panose="020B0503030403020204" pitchFamily="34" charset="0"/>
              </a:rPr>
              <a:t> </a:t>
            </a:r>
            <a:r>
              <a:rPr lang="en-ID" sz="1250" b="1" i="0" dirty="0">
                <a:solidFill>
                  <a:schemeClr val="tx1"/>
                </a:solidFill>
                <a:effectLst/>
                <a:latin typeface="Source Sans Pro" panose="020B0503030403020204" pitchFamily="34" charset="0"/>
                <a:ea typeface="Source Sans Pro" panose="020B0503030403020204" pitchFamily="34" charset="0"/>
              </a:rPr>
              <a:t>pada </a:t>
            </a:r>
            <a:r>
              <a:rPr lang="en-ID" sz="1250" b="1" i="0" dirty="0" err="1">
                <a:solidFill>
                  <a:schemeClr val="tx1"/>
                </a:solidFill>
                <a:effectLst/>
                <a:latin typeface="Source Sans Pro" panose="020B0503030403020204" pitchFamily="34" charset="0"/>
                <a:ea typeface="Source Sans Pro" panose="020B0503030403020204" pitchFamily="34" charset="0"/>
              </a:rPr>
              <a:t>komputer</a:t>
            </a:r>
            <a:r>
              <a:rPr lang="en-ID" sz="1250" b="0" i="0" dirty="0" err="1">
                <a:solidFill>
                  <a:schemeClr val="tx1"/>
                </a:solidFill>
                <a:effectLst/>
                <a:latin typeface="Source Sans Pro" panose="020B0503030403020204" pitchFamily="34" charset="0"/>
                <a:ea typeface="Source Sans Pro" panose="020B0503030403020204" pitchFamily="34" charset="0"/>
              </a:rPr>
              <a:t>.Di</a:t>
            </a:r>
            <a:r>
              <a:rPr lang="en-ID" sz="1250" b="0" i="0" dirty="0">
                <a:solidFill>
                  <a:schemeClr val="tx1"/>
                </a:solidFill>
                <a:effectLst/>
                <a:latin typeface="Source Sans Pro" panose="020B0503030403020204" pitchFamily="34" charset="0"/>
                <a:ea typeface="Source Sans Pro" panose="020B0503030403020204" pitchFamily="34" charset="0"/>
              </a:rPr>
              <a:t> </a:t>
            </a:r>
            <a:r>
              <a:rPr lang="en-ID" sz="1250" b="1" i="0" dirty="0" err="1">
                <a:solidFill>
                  <a:schemeClr val="tx1"/>
                </a:solidFill>
                <a:effectLst/>
                <a:latin typeface="Source Sans Pro" panose="020B0503030403020204" pitchFamily="34" charset="0"/>
                <a:ea typeface="Source Sans Pro" panose="020B0503030403020204" pitchFamily="34" charset="0"/>
              </a:rPr>
              <a:t>komputer</a:t>
            </a:r>
            <a:r>
              <a:rPr lang="en-ID" sz="1250" b="0" i="0" dirty="0">
                <a:solidFill>
                  <a:schemeClr val="tx1"/>
                </a:solidFill>
                <a:effectLst/>
                <a:latin typeface="Source Sans Pro" panose="020B0503030403020204" pitchFamily="34" charset="0"/>
                <a:ea typeface="Source Sans Pro" panose="020B0503030403020204" pitchFamily="34" charset="0"/>
              </a:rPr>
              <a:t> modern, </a:t>
            </a:r>
            <a:r>
              <a:rPr lang="en-ID" sz="1250" b="1" i="0" dirty="0">
                <a:solidFill>
                  <a:schemeClr val="tx1"/>
                </a:solidFill>
                <a:effectLst/>
                <a:latin typeface="Source Sans Pro" panose="020B0503030403020204" pitchFamily="34" charset="0"/>
                <a:ea typeface="Source Sans Pro" panose="020B0503030403020204" pitchFamily="34" charset="0"/>
              </a:rPr>
              <a:t>CPU</a:t>
            </a:r>
            <a:r>
              <a:rPr lang="en-ID" sz="1250" b="0" i="0" dirty="0">
                <a:solidFill>
                  <a:schemeClr val="tx1"/>
                </a:solidFill>
                <a:effectLst/>
                <a:latin typeface="Source Sans Pro" panose="020B0503030403020204" pitchFamily="34" charset="0"/>
                <a:ea typeface="Source Sans Pro" panose="020B0503030403020204" pitchFamily="34" charset="0"/>
              </a:rPr>
              <a:t> </a:t>
            </a:r>
            <a:r>
              <a:rPr lang="en-ID" sz="1250" b="0" i="0" dirty="0" err="1">
                <a:solidFill>
                  <a:schemeClr val="tx1"/>
                </a:solidFill>
                <a:effectLst/>
                <a:latin typeface="Source Sans Pro" panose="020B0503030403020204" pitchFamily="34" charset="0"/>
                <a:ea typeface="Source Sans Pro" panose="020B0503030403020204" pitchFamily="34" charset="0"/>
              </a:rPr>
              <a:t>terkandung</a:t>
            </a:r>
            <a:r>
              <a:rPr lang="en-ID" sz="1250" b="0" i="0" dirty="0">
                <a:solidFill>
                  <a:schemeClr val="tx1"/>
                </a:solidFill>
                <a:effectLst/>
                <a:latin typeface="Source Sans Pro" panose="020B0503030403020204" pitchFamily="34" charset="0"/>
                <a:ea typeface="Source Sans Pro" panose="020B0503030403020204" pitchFamily="34" charset="0"/>
              </a:rPr>
              <a:t> </a:t>
            </a:r>
            <a:r>
              <a:rPr lang="en-ID" sz="1250" b="1" i="0" dirty="0">
                <a:solidFill>
                  <a:schemeClr val="tx1"/>
                </a:solidFill>
                <a:effectLst/>
                <a:latin typeface="Source Sans Pro" panose="020B0503030403020204" pitchFamily="34" charset="0"/>
                <a:ea typeface="Source Sans Pro" panose="020B0503030403020204" pitchFamily="34" charset="0"/>
              </a:rPr>
              <a:t>pada</a:t>
            </a:r>
            <a:r>
              <a:rPr lang="en-ID" sz="1250" dirty="0">
                <a:solidFill>
                  <a:schemeClr val="tx1"/>
                </a:solidFill>
                <a:latin typeface="Source Sans Pro" panose="020B0503030403020204" pitchFamily="34" charset="0"/>
                <a:ea typeface="Source Sans Pro" panose="020B0503030403020204" pitchFamily="34" charset="0"/>
              </a:rPr>
              <a:t> </a:t>
            </a:r>
            <a:r>
              <a:rPr lang="en-ID" sz="1250" b="0" i="0" dirty="0">
                <a:solidFill>
                  <a:schemeClr val="tx1"/>
                </a:solidFill>
                <a:effectLst/>
                <a:latin typeface="Source Sans Pro" panose="020B0503030403020204" pitchFamily="34" charset="0"/>
                <a:ea typeface="Source Sans Pro" panose="020B0503030403020204" pitchFamily="34" charset="0"/>
              </a:rPr>
              <a:t>chip </a:t>
            </a:r>
            <a:r>
              <a:rPr lang="en-ID" sz="1250" b="0" i="0" dirty="0" err="1">
                <a:solidFill>
                  <a:schemeClr val="tx1"/>
                </a:solidFill>
                <a:effectLst/>
                <a:latin typeface="Source Sans Pro" panose="020B0503030403020204" pitchFamily="34" charset="0"/>
                <a:ea typeface="Source Sans Pro" panose="020B0503030403020204" pitchFamily="34" charset="0"/>
              </a:rPr>
              <a:t>sirkuit</a:t>
            </a:r>
            <a:r>
              <a:rPr lang="en-ID" sz="1250" b="0" i="0" dirty="0">
                <a:solidFill>
                  <a:schemeClr val="tx1"/>
                </a:solidFill>
                <a:effectLst/>
                <a:latin typeface="Source Sans Pro" panose="020B0503030403020204" pitchFamily="34" charset="0"/>
                <a:ea typeface="Source Sans Pro" panose="020B0503030403020204" pitchFamily="34" charset="0"/>
              </a:rPr>
              <a:t> </a:t>
            </a:r>
            <a:r>
              <a:rPr lang="en-ID" sz="1250" b="0" i="0" dirty="0" err="1">
                <a:solidFill>
                  <a:schemeClr val="tx1"/>
                </a:solidFill>
                <a:effectLst/>
                <a:latin typeface="Source Sans Pro" panose="020B0503030403020204" pitchFamily="34" charset="0"/>
                <a:ea typeface="Source Sans Pro" panose="020B0503030403020204" pitchFamily="34" charset="0"/>
              </a:rPr>
              <a:t>terintegrasi</a:t>
            </a:r>
            <a:r>
              <a:rPr lang="en-ID" sz="1250" b="0" i="0" dirty="0">
                <a:solidFill>
                  <a:schemeClr val="tx1"/>
                </a:solidFill>
                <a:effectLst/>
                <a:latin typeface="Source Sans Pro" panose="020B0503030403020204" pitchFamily="34" charset="0"/>
                <a:ea typeface="Source Sans Pro" panose="020B0503030403020204" pitchFamily="34" charset="0"/>
              </a:rPr>
              <a:t> yang </a:t>
            </a:r>
            <a:r>
              <a:rPr lang="en-ID" sz="1250" b="0" i="0" dirty="0" err="1">
                <a:solidFill>
                  <a:schemeClr val="tx1"/>
                </a:solidFill>
                <a:effectLst/>
                <a:latin typeface="Source Sans Pro" panose="020B0503030403020204" pitchFamily="34" charset="0"/>
                <a:ea typeface="Source Sans Pro" panose="020B0503030403020204" pitchFamily="34" charset="0"/>
              </a:rPr>
              <a:t>disebut</a:t>
            </a:r>
            <a:r>
              <a:rPr lang="en-ID" sz="1250" b="0" i="0" dirty="0">
                <a:solidFill>
                  <a:schemeClr val="tx1"/>
                </a:solidFill>
                <a:effectLst/>
                <a:latin typeface="Source Sans Pro" panose="020B0503030403020204" pitchFamily="34" charset="0"/>
                <a:ea typeface="Source Sans Pro" panose="020B0503030403020204" pitchFamily="34" charset="0"/>
              </a:rPr>
              <a:t> </a:t>
            </a:r>
            <a:r>
              <a:rPr lang="en-ID" sz="1250" b="0" i="0" dirty="0" err="1">
                <a:solidFill>
                  <a:schemeClr val="tx1"/>
                </a:solidFill>
                <a:effectLst/>
                <a:latin typeface="Source Sans Pro" panose="020B0503030403020204" pitchFamily="34" charset="0"/>
                <a:ea typeface="Source Sans Pro" panose="020B0503030403020204" pitchFamily="34" charset="0"/>
              </a:rPr>
              <a:t>mikroprosesor</a:t>
            </a:r>
            <a:endParaRPr lang="en-ID" sz="1250" b="0" i="0" dirty="0">
              <a:solidFill>
                <a:schemeClr val="tx1"/>
              </a:solidFill>
              <a:effectLst/>
              <a:latin typeface="Source Sans Pro" panose="020B0503030403020204" pitchFamily="34" charset="0"/>
              <a:ea typeface="Source Sans Pro" panose="020B0503030403020204" pitchFamily="34" charset="0"/>
            </a:endParaRPr>
          </a:p>
          <a:p>
            <a:pPr marL="139700" indent="0">
              <a:buNone/>
            </a:pPr>
            <a:endParaRPr lang="en-ID" sz="1250" dirty="0">
              <a:solidFill>
                <a:schemeClr val="tx1"/>
              </a:solidFill>
              <a:latin typeface="Source Sans Pro" panose="020B0503030403020204" pitchFamily="34" charset="0"/>
              <a:ea typeface="Source Sans Pro" panose="020B0503030403020204" pitchFamily="34" charset="0"/>
            </a:endParaRPr>
          </a:p>
          <a:p>
            <a:pPr marL="139700" indent="0">
              <a:buNone/>
            </a:pPr>
            <a:r>
              <a:rPr lang="en-ID" sz="1250" dirty="0" err="1">
                <a:solidFill>
                  <a:schemeClr val="tx1"/>
                </a:solidFill>
                <a:latin typeface="Source Sans Pro" panose="020B0503030403020204" pitchFamily="34" charset="0"/>
                <a:ea typeface="Source Sans Pro" panose="020B0503030403020204" pitchFamily="34" charset="0"/>
              </a:rPr>
              <a:t>Fungsi</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dari</a:t>
            </a:r>
            <a:r>
              <a:rPr lang="en-ID" sz="1250" dirty="0">
                <a:solidFill>
                  <a:schemeClr val="tx1"/>
                </a:solidFill>
                <a:latin typeface="Source Sans Pro" panose="020B0503030403020204" pitchFamily="34" charset="0"/>
                <a:ea typeface="Source Sans Pro" panose="020B0503030403020204" pitchFamily="34" charset="0"/>
              </a:rPr>
              <a:t> CPU </a:t>
            </a:r>
            <a:r>
              <a:rPr lang="en-ID" sz="1250" dirty="0" err="1">
                <a:solidFill>
                  <a:schemeClr val="tx1"/>
                </a:solidFill>
                <a:latin typeface="Source Sans Pro" panose="020B0503030403020204" pitchFamily="34" charset="0"/>
                <a:ea typeface="Source Sans Pro" panose="020B0503030403020204" pitchFamily="34" charset="0"/>
              </a:rPr>
              <a:t>sebagai</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berikut</a:t>
            </a:r>
            <a:r>
              <a:rPr lang="en-ID" sz="1250" dirty="0">
                <a:solidFill>
                  <a:schemeClr val="tx1"/>
                </a:solidFill>
                <a:latin typeface="Source Sans Pro" panose="020B0503030403020204" pitchFamily="34" charset="0"/>
                <a:ea typeface="Source Sans Pro" panose="020B0503030403020204" pitchFamily="34" charset="0"/>
              </a:rPr>
              <a:t> :</a:t>
            </a:r>
          </a:p>
          <a:p>
            <a:pPr marL="139700" indent="0">
              <a:buNone/>
            </a:pPr>
            <a:endParaRPr lang="en-ID" sz="1250" dirty="0">
              <a:solidFill>
                <a:schemeClr val="tx1"/>
              </a:solidFill>
              <a:latin typeface="Source Sans Pro" panose="020B0503030403020204" pitchFamily="34" charset="0"/>
              <a:ea typeface="Source Sans Pro" panose="020B0503030403020204" pitchFamily="34" charset="0"/>
            </a:endParaRPr>
          </a:p>
          <a:p>
            <a:r>
              <a:rPr lang="en-ID" sz="1250" dirty="0">
                <a:solidFill>
                  <a:schemeClr val="tx1"/>
                </a:solidFill>
                <a:latin typeface="Source Sans Pro" panose="020B0503030403020204" pitchFamily="34" charset="0"/>
                <a:ea typeface="Source Sans Pro" panose="020B0503030403020204" pitchFamily="34" charset="0"/>
              </a:rPr>
              <a:t>Fetch - </a:t>
            </a:r>
            <a:r>
              <a:rPr lang="en-ID" sz="1250" dirty="0" err="1">
                <a:solidFill>
                  <a:schemeClr val="tx1"/>
                </a:solidFill>
                <a:latin typeface="Source Sans Pro" panose="020B0503030403020204" pitchFamily="34" charset="0"/>
                <a:ea typeface="Source Sans Pro" panose="020B0503030403020204" pitchFamily="34" charset="0"/>
              </a:rPr>
              <a:t>adalah</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operasi</a:t>
            </a:r>
            <a:r>
              <a:rPr lang="en-ID" sz="1250" dirty="0">
                <a:solidFill>
                  <a:schemeClr val="tx1"/>
                </a:solidFill>
                <a:latin typeface="Source Sans Pro" panose="020B0503030403020204" pitchFamily="34" charset="0"/>
                <a:ea typeface="Source Sans Pro" panose="020B0503030403020204" pitchFamily="34" charset="0"/>
              </a:rPr>
              <a:t> yang </a:t>
            </a:r>
            <a:r>
              <a:rPr lang="en-ID" sz="1250" dirty="0" err="1">
                <a:solidFill>
                  <a:schemeClr val="tx1"/>
                </a:solidFill>
                <a:latin typeface="Source Sans Pro" panose="020B0503030403020204" pitchFamily="34" charset="0"/>
                <a:ea typeface="Source Sans Pro" panose="020B0503030403020204" pitchFamily="34" charset="0"/>
              </a:rPr>
              <a:t>menerima</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instruksi</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dari</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memori</a:t>
            </a:r>
            <a:r>
              <a:rPr lang="en-ID" sz="1250" dirty="0">
                <a:solidFill>
                  <a:schemeClr val="tx1"/>
                </a:solidFill>
                <a:latin typeface="Source Sans Pro" panose="020B0503030403020204" pitchFamily="34" charset="0"/>
                <a:ea typeface="Source Sans Pro" panose="020B0503030403020204" pitchFamily="34" charset="0"/>
              </a:rPr>
              <a:t> program </a:t>
            </a:r>
            <a:r>
              <a:rPr lang="en-ID" sz="1250" dirty="0" err="1">
                <a:solidFill>
                  <a:schemeClr val="tx1"/>
                </a:solidFill>
                <a:latin typeface="Source Sans Pro" panose="020B0503030403020204" pitchFamily="34" charset="0"/>
                <a:ea typeface="Source Sans Pro" panose="020B0503030403020204" pitchFamily="34" charset="0"/>
              </a:rPr>
              <a:t>dari</a:t>
            </a:r>
            <a:r>
              <a:rPr lang="en-ID" sz="1250" dirty="0">
                <a:solidFill>
                  <a:schemeClr val="tx1"/>
                </a:solidFill>
                <a:latin typeface="Source Sans Pro" panose="020B0503030403020204" pitchFamily="34" charset="0"/>
                <a:ea typeface="Source Sans Pro" panose="020B0503030403020204" pitchFamily="34" charset="0"/>
              </a:rPr>
              <a:t> RAM </a:t>
            </a:r>
            <a:r>
              <a:rPr lang="en-ID" sz="1250" dirty="0" err="1">
                <a:solidFill>
                  <a:schemeClr val="tx1"/>
                </a:solidFill>
                <a:latin typeface="Source Sans Pro" panose="020B0503030403020204" pitchFamily="34" charset="0"/>
                <a:ea typeface="Source Sans Pro" panose="020B0503030403020204" pitchFamily="34" charset="0"/>
              </a:rPr>
              <a:t>sistem</a:t>
            </a:r>
            <a:r>
              <a:rPr lang="en-ID" sz="1250" dirty="0">
                <a:solidFill>
                  <a:schemeClr val="tx1"/>
                </a:solidFill>
                <a:latin typeface="Source Sans Pro" panose="020B0503030403020204" pitchFamily="34" charset="0"/>
                <a:ea typeface="Source Sans Pro" panose="020B0503030403020204" pitchFamily="34" charset="0"/>
              </a:rPr>
              <a:t>.</a:t>
            </a:r>
          </a:p>
          <a:p>
            <a:r>
              <a:rPr lang="en-ID" sz="1250" dirty="0">
                <a:solidFill>
                  <a:schemeClr val="tx1"/>
                </a:solidFill>
                <a:latin typeface="Source Sans Pro" panose="020B0503030403020204" pitchFamily="34" charset="0"/>
                <a:ea typeface="Source Sans Pro" panose="020B0503030403020204" pitchFamily="34" charset="0"/>
              </a:rPr>
              <a:t>Decode - </a:t>
            </a:r>
            <a:r>
              <a:rPr lang="en-ID" sz="1250" dirty="0" err="1">
                <a:solidFill>
                  <a:schemeClr val="tx1"/>
                </a:solidFill>
                <a:latin typeface="Source Sans Pro" panose="020B0503030403020204" pitchFamily="34" charset="0"/>
                <a:ea typeface="Source Sans Pro" panose="020B0503030403020204" pitchFamily="34" charset="0"/>
              </a:rPr>
              <a:t>adalah</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tempat</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instruksi</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diubah</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untuk</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memahami</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bagian</a:t>
            </a:r>
            <a:r>
              <a:rPr lang="en-ID" sz="1250" dirty="0">
                <a:solidFill>
                  <a:schemeClr val="tx1"/>
                </a:solidFill>
                <a:latin typeface="Source Sans Pro" panose="020B0503030403020204" pitchFamily="34" charset="0"/>
                <a:ea typeface="Source Sans Pro" panose="020B0503030403020204" pitchFamily="34" charset="0"/>
              </a:rPr>
              <a:t> mana </a:t>
            </a:r>
            <a:r>
              <a:rPr lang="en-ID" sz="1250" dirty="0" err="1">
                <a:solidFill>
                  <a:schemeClr val="tx1"/>
                </a:solidFill>
                <a:latin typeface="Source Sans Pro" panose="020B0503030403020204" pitchFamily="34" charset="0"/>
                <a:ea typeface="Source Sans Pro" panose="020B0503030403020204" pitchFamily="34" charset="0"/>
              </a:rPr>
              <a:t>dari</a:t>
            </a:r>
            <a:r>
              <a:rPr lang="en-ID" sz="1250" dirty="0">
                <a:solidFill>
                  <a:schemeClr val="tx1"/>
                </a:solidFill>
                <a:latin typeface="Source Sans Pro" panose="020B0503030403020204" pitchFamily="34" charset="0"/>
                <a:ea typeface="Source Sans Pro" panose="020B0503030403020204" pitchFamily="34" charset="0"/>
              </a:rPr>
              <a:t> CPU yang </a:t>
            </a:r>
            <a:r>
              <a:rPr lang="en-ID" sz="1250" dirty="0" err="1">
                <a:solidFill>
                  <a:schemeClr val="tx1"/>
                </a:solidFill>
                <a:latin typeface="Source Sans Pro" panose="020B0503030403020204" pitchFamily="34" charset="0"/>
                <a:ea typeface="Source Sans Pro" panose="020B0503030403020204" pitchFamily="34" charset="0"/>
              </a:rPr>
              <a:t>diperlukan</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untuk</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melanjutkan</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operasi</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Ini</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dilakukan</a:t>
            </a:r>
            <a:r>
              <a:rPr lang="en-ID" sz="1250" dirty="0">
                <a:solidFill>
                  <a:schemeClr val="tx1"/>
                </a:solidFill>
                <a:latin typeface="Source Sans Pro" panose="020B0503030403020204" pitchFamily="34" charset="0"/>
                <a:ea typeface="Source Sans Pro" panose="020B0503030403020204" pitchFamily="34" charset="0"/>
              </a:rPr>
              <a:t> oleh </a:t>
            </a:r>
            <a:r>
              <a:rPr lang="en-ID" sz="1250" dirty="0" err="1">
                <a:solidFill>
                  <a:schemeClr val="tx1"/>
                </a:solidFill>
                <a:latin typeface="Source Sans Pro" panose="020B0503030403020204" pitchFamily="34" charset="0"/>
                <a:ea typeface="Source Sans Pro" panose="020B0503030403020204" pitchFamily="34" charset="0"/>
              </a:rPr>
              <a:t>dekoder</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instruksi</a:t>
            </a:r>
            <a:endParaRPr lang="en-ID" sz="1250" dirty="0">
              <a:solidFill>
                <a:schemeClr val="tx1"/>
              </a:solidFill>
              <a:latin typeface="Source Sans Pro" panose="020B0503030403020204" pitchFamily="34" charset="0"/>
              <a:ea typeface="Source Sans Pro" panose="020B0503030403020204" pitchFamily="34" charset="0"/>
            </a:endParaRPr>
          </a:p>
          <a:p>
            <a:r>
              <a:rPr lang="sv-SE" sz="1250" dirty="0">
                <a:solidFill>
                  <a:schemeClr val="tx1"/>
                </a:solidFill>
                <a:latin typeface="Source Sans Pro" panose="020B0503030403020204" pitchFamily="34" charset="0"/>
                <a:ea typeface="Source Sans Pro" panose="020B0503030403020204" pitchFamily="34" charset="0"/>
              </a:rPr>
              <a:t>Execute - adalah tempat operasi dilakukan. Setiap bagian dari CPU yang diperlukan diaktifkan untuk menjalankan instruksi.</a:t>
            </a:r>
          </a:p>
          <a:p>
            <a:r>
              <a:rPr lang="en-ID" sz="1250" dirty="0">
                <a:solidFill>
                  <a:schemeClr val="tx1"/>
                </a:solidFill>
                <a:latin typeface="Source Sans Pro" panose="020B0503030403020204" pitchFamily="34" charset="0"/>
                <a:ea typeface="Source Sans Pro" panose="020B0503030403020204" pitchFamily="34" charset="0"/>
              </a:rPr>
              <a:t>Tore - </a:t>
            </a:r>
            <a:r>
              <a:rPr lang="en-ID" sz="1250" dirty="0" err="1">
                <a:solidFill>
                  <a:schemeClr val="tx1"/>
                </a:solidFill>
                <a:latin typeface="Source Sans Pro" panose="020B0503030403020204" pitchFamily="34" charset="0"/>
                <a:ea typeface="Source Sans Pro" panose="020B0503030403020204" pitchFamily="34" charset="0"/>
              </a:rPr>
              <a:t>setelah</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prosesor</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menjalankan</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instruksi</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dari</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suatu</a:t>
            </a:r>
            <a:r>
              <a:rPr lang="en-ID" sz="1250" dirty="0">
                <a:solidFill>
                  <a:schemeClr val="tx1"/>
                </a:solidFill>
                <a:latin typeface="Source Sans Pro" panose="020B0503030403020204" pitchFamily="34" charset="0"/>
                <a:ea typeface="Source Sans Pro" panose="020B0503030403020204" pitchFamily="34" charset="0"/>
              </a:rPr>
              <a:t> program, </a:t>
            </a:r>
            <a:r>
              <a:rPr lang="en-ID" sz="1250" dirty="0" err="1">
                <a:solidFill>
                  <a:schemeClr val="tx1"/>
                </a:solidFill>
                <a:latin typeface="Source Sans Pro" panose="020B0503030403020204" pitchFamily="34" charset="0"/>
                <a:ea typeface="Source Sans Pro" panose="020B0503030403020204" pitchFamily="34" charset="0"/>
              </a:rPr>
              <a:t>maka</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harus</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memberikan</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umpan</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balik</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berupa</a:t>
            </a:r>
            <a:r>
              <a:rPr lang="en-ID" sz="1250" dirty="0">
                <a:solidFill>
                  <a:schemeClr val="tx1"/>
                </a:solidFill>
                <a:latin typeface="Source Sans Pro" panose="020B0503030403020204" pitchFamily="34" charset="0"/>
                <a:ea typeface="Source Sans Pro" panose="020B0503030403020204" pitchFamily="34" charset="0"/>
              </a:rPr>
              <a:t> data </a:t>
            </a:r>
            <a:r>
              <a:rPr lang="en-ID" sz="1250" dirty="0" err="1">
                <a:solidFill>
                  <a:schemeClr val="tx1"/>
                </a:solidFill>
                <a:latin typeface="Source Sans Pro" panose="020B0503030403020204" pitchFamily="34" charset="0"/>
                <a:ea typeface="Source Sans Pro" panose="020B0503030403020204" pitchFamily="34" charset="0"/>
              </a:rPr>
              <a:t>keluaran</a:t>
            </a:r>
            <a:r>
              <a:rPr lang="en-ID" sz="1250" dirty="0">
                <a:solidFill>
                  <a:schemeClr val="tx1"/>
                </a:solidFill>
                <a:latin typeface="Source Sans Pro" panose="020B0503030403020204" pitchFamily="34" charset="0"/>
                <a:ea typeface="Source Sans Pro" panose="020B0503030403020204" pitchFamily="34" charset="0"/>
              </a:rPr>
              <a:t>. Data </a:t>
            </a:r>
            <a:r>
              <a:rPr lang="en-ID" sz="1250" dirty="0" err="1">
                <a:solidFill>
                  <a:schemeClr val="tx1"/>
                </a:solidFill>
                <a:latin typeface="Source Sans Pro" panose="020B0503030403020204" pitchFamily="34" charset="0"/>
                <a:ea typeface="Source Sans Pro" panose="020B0503030403020204" pitchFamily="34" charset="0"/>
              </a:rPr>
              <a:t>keluaran</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ini</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kemudian</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ditulis</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ke</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memori</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komputer</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untuk</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referensi</a:t>
            </a:r>
            <a:r>
              <a:rPr lang="en-ID" sz="1250" dirty="0">
                <a:solidFill>
                  <a:schemeClr val="tx1"/>
                </a:solidFill>
                <a:latin typeface="Source Sans Pro" panose="020B0503030403020204" pitchFamily="34" charset="0"/>
                <a:ea typeface="Source Sans Pro" panose="020B0503030403020204" pitchFamily="34" charset="0"/>
              </a:rPr>
              <a:t> di </a:t>
            </a:r>
            <a:r>
              <a:rPr lang="en-ID" sz="1250" dirty="0" err="1">
                <a:solidFill>
                  <a:schemeClr val="tx1"/>
                </a:solidFill>
                <a:latin typeface="Source Sans Pro" panose="020B0503030403020204" pitchFamily="34" charset="0"/>
                <a:ea typeface="Source Sans Pro" panose="020B0503030403020204" pitchFamily="34" charset="0"/>
              </a:rPr>
              <a:t>kemudian</a:t>
            </a:r>
            <a:r>
              <a:rPr lang="en-ID" sz="1250" dirty="0">
                <a:solidFill>
                  <a:schemeClr val="tx1"/>
                </a:solidFill>
                <a:latin typeface="Source Sans Pro" panose="020B0503030403020204" pitchFamily="34" charset="0"/>
                <a:ea typeface="Source Sans Pro" panose="020B0503030403020204" pitchFamily="34" charset="0"/>
              </a:rPr>
              <a:t> </a:t>
            </a:r>
            <a:r>
              <a:rPr lang="en-ID" sz="1250" dirty="0" err="1">
                <a:solidFill>
                  <a:schemeClr val="tx1"/>
                </a:solidFill>
                <a:latin typeface="Source Sans Pro" panose="020B0503030403020204" pitchFamily="34" charset="0"/>
                <a:ea typeface="Source Sans Pro" panose="020B0503030403020204" pitchFamily="34" charset="0"/>
              </a:rPr>
              <a:t>hari</a:t>
            </a:r>
            <a:r>
              <a:rPr lang="en-ID" sz="1250" dirty="0">
                <a:solidFill>
                  <a:schemeClr val="tx1"/>
                </a:solidFill>
                <a:latin typeface="Source Sans Pro" panose="020B0503030403020204" pitchFamily="34" charset="0"/>
                <a:ea typeface="Source Sans Pro" panose="020B0503030403020204" pitchFamily="34" charset="0"/>
              </a:rPr>
              <a:t>.</a:t>
            </a:r>
          </a:p>
        </p:txBody>
      </p:sp>
      <p:pic>
        <p:nvPicPr>
          <p:cNvPr id="1026" name="Picture 2">
            <a:extLst>
              <a:ext uri="{FF2B5EF4-FFF2-40B4-BE49-F238E27FC236}">
                <a16:creationId xmlns:a16="http://schemas.microsoft.com/office/drawing/2014/main" id="{6B14278A-D887-34CC-79C1-B88DE385FFA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38852" y="1449074"/>
            <a:ext cx="3977423" cy="2505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877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3" name="Google Shape;1123;p42"/>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Cara Kerja Komputer</a:t>
            </a:r>
            <a:endParaRPr dirty="0"/>
          </a:p>
        </p:txBody>
      </p:sp>
      <p:pic>
        <p:nvPicPr>
          <p:cNvPr id="5" name="Picture 4">
            <a:extLst>
              <a:ext uri="{FF2B5EF4-FFF2-40B4-BE49-F238E27FC236}">
                <a16:creationId xmlns:a16="http://schemas.microsoft.com/office/drawing/2014/main" id="{38924B19-1B45-B291-5429-D4DB37EC0FEC}"/>
              </a:ext>
            </a:extLst>
          </p:cNvPr>
          <p:cNvPicPr>
            <a:picLocks noChangeAspect="1"/>
          </p:cNvPicPr>
          <p:nvPr/>
        </p:nvPicPr>
        <p:blipFill>
          <a:blip r:embed="rId3"/>
          <a:srcRect/>
          <a:stretch/>
        </p:blipFill>
        <p:spPr>
          <a:xfrm>
            <a:off x="1328423" y="1187703"/>
            <a:ext cx="6487154" cy="3669013"/>
          </a:xfrm>
          <a:prstGeom prst="rect">
            <a:avLst/>
          </a:prstGeom>
        </p:spPr>
      </p:pic>
    </p:spTree>
    <p:extLst>
      <p:ext uri="{BB962C8B-B14F-4D97-AF65-F5344CB8AC3E}">
        <p14:creationId xmlns:p14="http://schemas.microsoft.com/office/powerpoint/2010/main" val="505331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42"/>
          <p:cNvSpPr txBox="1">
            <a:spLocks noGrp="1"/>
          </p:cNvSpPr>
          <p:nvPr>
            <p:ph type="body" idx="1"/>
          </p:nvPr>
        </p:nvSpPr>
        <p:spPr>
          <a:xfrm>
            <a:off x="3818675" y="1681875"/>
            <a:ext cx="4611900" cy="272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n" sz="1600" b="1">
                <a:solidFill>
                  <a:schemeClr val="accent1"/>
                </a:solidFill>
                <a:latin typeface="Montserrat"/>
                <a:ea typeface="Montserrat"/>
                <a:cs typeface="Montserrat"/>
                <a:sym typeface="Montserrat"/>
              </a:rPr>
              <a:t>2015/2018</a:t>
            </a:r>
            <a:endParaRPr sz="1600" b="1">
              <a:solidFill>
                <a:schemeClr val="accent1"/>
              </a:solidFill>
              <a:latin typeface="Montserrat"/>
              <a:ea typeface="Montserrat"/>
              <a:cs typeface="Montserrat"/>
              <a:sym typeface="Montserrat"/>
            </a:endParaRPr>
          </a:p>
          <a:p>
            <a:pPr marL="0" lvl="0" indent="0" algn="l" rtl="0">
              <a:spcBef>
                <a:spcPts val="0"/>
              </a:spcBef>
              <a:spcAft>
                <a:spcPts val="0"/>
              </a:spcAft>
              <a:buClr>
                <a:srgbClr val="273D40"/>
              </a:buClr>
              <a:buSzPts val="600"/>
              <a:buFont typeface="Arial"/>
              <a:buNone/>
            </a:pPr>
            <a:endParaRPr sz="1600" b="1">
              <a:solidFill>
                <a:schemeClr val="accent1"/>
              </a:solidFill>
              <a:latin typeface="Montserrat"/>
              <a:ea typeface="Montserrat"/>
              <a:cs typeface="Montserrat"/>
              <a:sym typeface="Montserrat"/>
            </a:endParaRPr>
          </a:p>
          <a:p>
            <a:pPr marL="0" lvl="0" indent="0" algn="l" rtl="0">
              <a:spcBef>
                <a:spcPts val="0"/>
              </a:spcBef>
              <a:spcAft>
                <a:spcPts val="0"/>
              </a:spcAft>
              <a:buClr>
                <a:srgbClr val="273D40"/>
              </a:buClr>
              <a:buSzPts val="600"/>
              <a:buFont typeface="Arial"/>
              <a:buNone/>
            </a:pPr>
            <a:r>
              <a:rPr lang="en" sz="2000" b="1">
                <a:latin typeface="Montserrat"/>
                <a:ea typeface="Montserrat"/>
                <a:cs typeface="Montserrat"/>
                <a:sym typeface="Montserrat"/>
              </a:rPr>
              <a:t>COMPANY NAME</a:t>
            </a:r>
            <a:endParaRPr sz="2000" b="1">
              <a:latin typeface="Montserrat"/>
              <a:ea typeface="Montserrat"/>
              <a:cs typeface="Montserrat"/>
              <a:sym typeface="Montserrat"/>
            </a:endParaRPr>
          </a:p>
          <a:p>
            <a:pPr marL="0" lvl="0" indent="0" algn="l" rtl="0">
              <a:spcBef>
                <a:spcPts val="0"/>
              </a:spcBef>
              <a:spcAft>
                <a:spcPts val="0"/>
              </a:spcAft>
              <a:buClr>
                <a:srgbClr val="273D40"/>
              </a:buClr>
              <a:buSzPts val="600"/>
              <a:buFont typeface="Arial"/>
              <a:buNone/>
            </a:pPr>
            <a:endParaRPr/>
          </a:p>
          <a:p>
            <a:pPr marL="0" lvl="0" indent="0" algn="l" rtl="0">
              <a:spcBef>
                <a:spcPts val="0"/>
              </a:spcBef>
              <a:spcAft>
                <a:spcPts val="0"/>
              </a:spcAft>
              <a:buClr>
                <a:srgbClr val="273D40"/>
              </a:buClr>
              <a:buSzPts val="600"/>
              <a:buFont typeface="Arial"/>
              <a:buNone/>
            </a:pPr>
            <a:endParaRPr/>
          </a:p>
          <a:p>
            <a:pPr marL="0" lvl="0" indent="0" algn="l" rtl="0">
              <a:spcBef>
                <a:spcPts val="0"/>
              </a:spcBef>
              <a:spcAft>
                <a:spcPts val="0"/>
              </a:spcAft>
              <a:buClr>
                <a:srgbClr val="273D40"/>
              </a:buClr>
              <a:buSzPts val="600"/>
              <a:buFont typeface="Arial"/>
              <a:buNone/>
            </a:pPr>
            <a:r>
              <a:rPr lang="en"/>
              <a:t>Job/ position title here:</a:t>
            </a:r>
            <a:endParaRPr/>
          </a:p>
          <a:p>
            <a:pPr marL="0" lvl="0" indent="0" algn="l" rtl="0">
              <a:spcBef>
                <a:spcPts val="0"/>
              </a:spcBef>
              <a:spcAft>
                <a:spcPts val="0"/>
              </a:spcAft>
              <a:buClr>
                <a:srgbClr val="273D40"/>
              </a:buClr>
              <a:buSzPts val="600"/>
              <a:buFont typeface="Arial"/>
              <a:buNone/>
            </a:pPr>
            <a:endParaRPr/>
          </a:p>
          <a:p>
            <a:pPr marL="457200" lvl="0" indent="-317500" algn="l" rtl="0">
              <a:spcBef>
                <a:spcPts val="0"/>
              </a:spcBef>
              <a:spcAft>
                <a:spcPts val="0"/>
              </a:spcAft>
              <a:buSzPts val="1400"/>
              <a:buChar char="●"/>
            </a:pPr>
            <a:r>
              <a:rPr lang="en"/>
              <a:t>Venus has a beautiful name</a:t>
            </a:r>
            <a:endParaRPr/>
          </a:p>
          <a:p>
            <a:pPr marL="457200" lvl="0" indent="-317500" algn="l" rtl="0">
              <a:spcBef>
                <a:spcPts val="0"/>
              </a:spcBef>
              <a:spcAft>
                <a:spcPts val="0"/>
              </a:spcAft>
              <a:buSzPts val="1400"/>
              <a:buChar char="●"/>
            </a:pPr>
            <a:r>
              <a:rPr lang="en"/>
              <a:t>Jupiter Is the biggest planet of them all</a:t>
            </a:r>
            <a:endParaRPr/>
          </a:p>
          <a:p>
            <a:pPr marL="457200" lvl="0" indent="-317500" algn="l" rtl="0">
              <a:spcBef>
                <a:spcPts val="0"/>
              </a:spcBef>
              <a:spcAft>
                <a:spcPts val="0"/>
              </a:spcAft>
              <a:buSzPts val="1400"/>
              <a:buChar char="●"/>
            </a:pPr>
            <a:r>
              <a:rPr lang="en"/>
              <a:t>Mars is actually a very cold place</a:t>
            </a:r>
            <a:endParaRPr/>
          </a:p>
          <a:p>
            <a:pPr marL="457200" lvl="0" indent="-317500" algn="l" rtl="0">
              <a:spcBef>
                <a:spcPts val="0"/>
              </a:spcBef>
              <a:spcAft>
                <a:spcPts val="0"/>
              </a:spcAft>
              <a:buSzPts val="1400"/>
              <a:buChar char="●"/>
            </a:pPr>
            <a:r>
              <a:rPr lang="en"/>
              <a:t>Mercury is the closest planet to the Sun</a:t>
            </a:r>
            <a:endParaRPr/>
          </a:p>
        </p:txBody>
      </p:sp>
      <p:sp>
        <p:nvSpPr>
          <p:cNvPr id="1123" name="Google Shape;1123;p42"/>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JOB POSITION 1</a:t>
            </a:r>
            <a:endParaRPr/>
          </a:p>
        </p:txBody>
      </p:sp>
      <p:cxnSp>
        <p:nvCxnSpPr>
          <p:cNvPr id="1124" name="Google Shape;1124;p42"/>
          <p:cNvCxnSpPr/>
          <p:nvPr/>
        </p:nvCxnSpPr>
        <p:spPr>
          <a:xfrm>
            <a:off x="3659925" y="2783033"/>
            <a:ext cx="4113000" cy="0"/>
          </a:xfrm>
          <a:prstGeom prst="straightConnector1">
            <a:avLst/>
          </a:prstGeom>
          <a:noFill/>
          <a:ln w="28575" cap="flat" cmpd="sng">
            <a:solidFill>
              <a:schemeClr val="accent2"/>
            </a:solidFill>
            <a:prstDash val="solid"/>
            <a:round/>
            <a:headEnd type="oval" w="med" len="med"/>
            <a:tailEnd type="oval" w="med" len="med"/>
          </a:ln>
        </p:spPr>
      </p:cxnSp>
      <p:sp>
        <p:nvSpPr>
          <p:cNvPr id="1125" name="Google Shape;1125;p42"/>
          <p:cNvSpPr/>
          <p:nvPr/>
        </p:nvSpPr>
        <p:spPr>
          <a:xfrm>
            <a:off x="1844500" y="2477625"/>
            <a:ext cx="1135800" cy="1135800"/>
          </a:xfrm>
          <a:prstGeom prst="rect">
            <a:avLst/>
          </a:prstGeom>
          <a:noFill/>
          <a:ln w="11430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6" name="Google Shape;1126;p42"/>
          <p:cNvGrpSpPr/>
          <p:nvPr/>
        </p:nvGrpSpPr>
        <p:grpSpPr>
          <a:xfrm>
            <a:off x="1342804" y="2619534"/>
            <a:ext cx="289868" cy="852000"/>
            <a:chOff x="456616" y="2161476"/>
            <a:chExt cx="289868" cy="852000"/>
          </a:xfrm>
        </p:grpSpPr>
        <p:sp>
          <p:nvSpPr>
            <p:cNvPr id="1127" name="Google Shape;1127;p42"/>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2"/>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42"/>
          <p:cNvGrpSpPr/>
          <p:nvPr/>
        </p:nvGrpSpPr>
        <p:grpSpPr>
          <a:xfrm rot="5400000">
            <a:off x="2267459" y="1684584"/>
            <a:ext cx="289868" cy="852000"/>
            <a:chOff x="456616" y="2161476"/>
            <a:chExt cx="289868" cy="852000"/>
          </a:xfrm>
        </p:grpSpPr>
        <p:sp>
          <p:nvSpPr>
            <p:cNvPr id="1133" name="Google Shape;1133;p42"/>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2"/>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2"/>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42"/>
          <p:cNvSpPr/>
          <p:nvPr/>
        </p:nvSpPr>
        <p:spPr>
          <a:xfrm>
            <a:off x="1986413" y="2668913"/>
            <a:ext cx="851988" cy="753218"/>
          </a:xfrm>
          <a:custGeom>
            <a:avLst/>
            <a:gdLst/>
            <a:ahLst/>
            <a:cxnLst/>
            <a:rect l="l" t="t" r="r" b="b"/>
            <a:pathLst>
              <a:path w="11438" h="10112" extrusionOk="0">
                <a:moveTo>
                  <a:pt x="5204" y="1739"/>
                </a:moveTo>
                <a:cubicBezTo>
                  <a:pt x="5222" y="1739"/>
                  <a:pt x="5240" y="1740"/>
                  <a:pt x="5258" y="1743"/>
                </a:cubicBezTo>
                <a:cubicBezTo>
                  <a:pt x="5357" y="1757"/>
                  <a:pt x="5447" y="1810"/>
                  <a:pt x="5506" y="1891"/>
                </a:cubicBezTo>
                <a:cubicBezTo>
                  <a:pt x="5569" y="1971"/>
                  <a:pt x="5594" y="2073"/>
                  <a:pt x="5578" y="2173"/>
                </a:cubicBezTo>
                <a:lnTo>
                  <a:pt x="5125" y="5292"/>
                </a:lnTo>
                <a:lnTo>
                  <a:pt x="4251" y="6024"/>
                </a:lnTo>
                <a:lnTo>
                  <a:pt x="4828" y="2063"/>
                </a:lnTo>
                <a:cubicBezTo>
                  <a:pt x="4856" y="1875"/>
                  <a:pt x="5018" y="1739"/>
                  <a:pt x="5204" y="1739"/>
                </a:cubicBezTo>
                <a:close/>
                <a:moveTo>
                  <a:pt x="2905" y="3664"/>
                </a:moveTo>
                <a:cubicBezTo>
                  <a:pt x="2923" y="3664"/>
                  <a:pt x="2941" y="3665"/>
                  <a:pt x="2959" y="3667"/>
                </a:cubicBezTo>
                <a:cubicBezTo>
                  <a:pt x="3167" y="3697"/>
                  <a:pt x="3311" y="3890"/>
                  <a:pt x="3280" y="4098"/>
                </a:cubicBezTo>
                <a:lnTo>
                  <a:pt x="2825" y="7222"/>
                </a:lnTo>
                <a:lnTo>
                  <a:pt x="1950" y="7953"/>
                </a:lnTo>
                <a:lnTo>
                  <a:pt x="2529" y="3989"/>
                </a:lnTo>
                <a:cubicBezTo>
                  <a:pt x="2556" y="3800"/>
                  <a:pt x="2719" y="3664"/>
                  <a:pt x="2905" y="3664"/>
                </a:cubicBezTo>
                <a:close/>
                <a:moveTo>
                  <a:pt x="7126" y="0"/>
                </a:moveTo>
                <a:cubicBezTo>
                  <a:pt x="6881" y="0"/>
                  <a:pt x="6665" y="178"/>
                  <a:pt x="6626" y="426"/>
                </a:cubicBezTo>
                <a:lnTo>
                  <a:pt x="6029" y="4535"/>
                </a:lnTo>
                <a:lnTo>
                  <a:pt x="5416" y="5046"/>
                </a:lnTo>
                <a:lnTo>
                  <a:pt x="5831" y="2208"/>
                </a:lnTo>
                <a:cubicBezTo>
                  <a:pt x="5855" y="2043"/>
                  <a:pt x="5811" y="1874"/>
                  <a:pt x="5711" y="1740"/>
                </a:cubicBezTo>
                <a:cubicBezTo>
                  <a:pt x="5611" y="1604"/>
                  <a:pt x="5461" y="1515"/>
                  <a:pt x="5295" y="1491"/>
                </a:cubicBezTo>
                <a:cubicBezTo>
                  <a:pt x="5264" y="1487"/>
                  <a:pt x="5234" y="1485"/>
                  <a:pt x="5204" y="1485"/>
                </a:cubicBezTo>
                <a:cubicBezTo>
                  <a:pt x="4896" y="1485"/>
                  <a:pt x="4626" y="1711"/>
                  <a:pt x="4579" y="2026"/>
                </a:cubicBezTo>
                <a:lnTo>
                  <a:pt x="3960" y="6268"/>
                </a:lnTo>
                <a:lnTo>
                  <a:pt x="3116" y="6977"/>
                </a:lnTo>
                <a:lnTo>
                  <a:pt x="3531" y="4135"/>
                </a:lnTo>
                <a:cubicBezTo>
                  <a:pt x="3582" y="3789"/>
                  <a:pt x="3340" y="3467"/>
                  <a:pt x="2995" y="3419"/>
                </a:cubicBezTo>
                <a:cubicBezTo>
                  <a:pt x="2964" y="3415"/>
                  <a:pt x="2934" y="3413"/>
                  <a:pt x="2904" y="3413"/>
                </a:cubicBezTo>
                <a:cubicBezTo>
                  <a:pt x="2595" y="3413"/>
                  <a:pt x="2325" y="3639"/>
                  <a:pt x="2278" y="3954"/>
                </a:cubicBezTo>
                <a:lnTo>
                  <a:pt x="1661" y="8199"/>
                </a:lnTo>
                <a:lnTo>
                  <a:pt x="179" y="9443"/>
                </a:lnTo>
                <a:cubicBezTo>
                  <a:pt x="20" y="9577"/>
                  <a:pt x="0" y="9816"/>
                  <a:pt x="134" y="9975"/>
                </a:cubicBezTo>
                <a:cubicBezTo>
                  <a:pt x="209" y="10065"/>
                  <a:pt x="317" y="10112"/>
                  <a:pt x="425" y="10112"/>
                </a:cubicBezTo>
                <a:cubicBezTo>
                  <a:pt x="510" y="10112"/>
                  <a:pt x="595" y="10083"/>
                  <a:pt x="666" y="10025"/>
                </a:cubicBezTo>
                <a:lnTo>
                  <a:pt x="2128" y="8797"/>
                </a:lnTo>
                <a:lnTo>
                  <a:pt x="6733" y="8554"/>
                </a:lnTo>
                <a:cubicBezTo>
                  <a:pt x="7081" y="8536"/>
                  <a:pt x="7351" y="8238"/>
                  <a:pt x="7332" y="7890"/>
                </a:cubicBezTo>
                <a:cubicBezTo>
                  <a:pt x="7329" y="7825"/>
                  <a:pt x="7275" y="7769"/>
                  <a:pt x="7213" y="7769"/>
                </a:cubicBezTo>
                <a:cubicBezTo>
                  <a:pt x="7208" y="7769"/>
                  <a:pt x="7203" y="7769"/>
                  <a:pt x="7198" y="7770"/>
                </a:cubicBezTo>
                <a:cubicBezTo>
                  <a:pt x="7128" y="7774"/>
                  <a:pt x="7076" y="7833"/>
                  <a:pt x="7078" y="7902"/>
                </a:cubicBezTo>
                <a:cubicBezTo>
                  <a:pt x="7084" y="8002"/>
                  <a:pt x="7049" y="8101"/>
                  <a:pt x="6983" y="8177"/>
                </a:cubicBezTo>
                <a:cubicBezTo>
                  <a:pt x="6915" y="8252"/>
                  <a:pt x="6820" y="8297"/>
                  <a:pt x="6720" y="8302"/>
                </a:cubicBezTo>
                <a:lnTo>
                  <a:pt x="2451" y="8527"/>
                </a:lnTo>
                <a:lnTo>
                  <a:pt x="4424" y="6871"/>
                </a:lnTo>
                <a:lnTo>
                  <a:pt x="9032" y="6627"/>
                </a:lnTo>
                <a:cubicBezTo>
                  <a:pt x="9381" y="6610"/>
                  <a:pt x="9650" y="6312"/>
                  <a:pt x="9630" y="5962"/>
                </a:cubicBezTo>
                <a:cubicBezTo>
                  <a:pt x="9626" y="5900"/>
                  <a:pt x="9572" y="5842"/>
                  <a:pt x="9513" y="5842"/>
                </a:cubicBezTo>
                <a:cubicBezTo>
                  <a:pt x="9508" y="5842"/>
                  <a:pt x="9502" y="5843"/>
                  <a:pt x="9497" y="5843"/>
                </a:cubicBezTo>
                <a:cubicBezTo>
                  <a:pt x="9428" y="5846"/>
                  <a:pt x="9374" y="5906"/>
                  <a:pt x="9379" y="5976"/>
                </a:cubicBezTo>
                <a:cubicBezTo>
                  <a:pt x="9383" y="6076"/>
                  <a:pt x="9348" y="6175"/>
                  <a:pt x="9281" y="6250"/>
                </a:cubicBezTo>
                <a:cubicBezTo>
                  <a:pt x="9214" y="6325"/>
                  <a:pt x="9119" y="6370"/>
                  <a:pt x="9019" y="6375"/>
                </a:cubicBezTo>
                <a:lnTo>
                  <a:pt x="4746" y="6601"/>
                </a:lnTo>
                <a:lnTo>
                  <a:pt x="6514" y="5117"/>
                </a:lnTo>
                <a:lnTo>
                  <a:pt x="10948" y="4882"/>
                </a:lnTo>
                <a:cubicBezTo>
                  <a:pt x="11226" y="4867"/>
                  <a:pt x="11438" y="4628"/>
                  <a:pt x="11423" y="4352"/>
                </a:cubicBezTo>
                <a:cubicBezTo>
                  <a:pt x="11408" y="4082"/>
                  <a:pt x="11185" y="3872"/>
                  <a:pt x="10918" y="3872"/>
                </a:cubicBezTo>
                <a:cubicBezTo>
                  <a:pt x="10910" y="3872"/>
                  <a:pt x="10902" y="3872"/>
                  <a:pt x="10894" y="3872"/>
                </a:cubicBezTo>
                <a:lnTo>
                  <a:pt x="7801" y="4037"/>
                </a:lnTo>
                <a:lnTo>
                  <a:pt x="9748" y="2403"/>
                </a:lnTo>
                <a:cubicBezTo>
                  <a:pt x="9911" y="2269"/>
                  <a:pt x="9932" y="2028"/>
                  <a:pt x="9796" y="1867"/>
                </a:cubicBezTo>
                <a:cubicBezTo>
                  <a:pt x="9721" y="1777"/>
                  <a:pt x="9614" y="1730"/>
                  <a:pt x="9505" y="1730"/>
                </a:cubicBezTo>
                <a:cubicBezTo>
                  <a:pt x="9419" y="1730"/>
                  <a:pt x="9332" y="1760"/>
                  <a:pt x="9260" y="1820"/>
                </a:cubicBezTo>
                <a:lnTo>
                  <a:pt x="7193" y="3556"/>
                </a:lnTo>
                <a:lnTo>
                  <a:pt x="7193" y="3556"/>
                </a:lnTo>
                <a:lnTo>
                  <a:pt x="7627" y="571"/>
                </a:lnTo>
                <a:cubicBezTo>
                  <a:pt x="7664" y="298"/>
                  <a:pt x="7472" y="45"/>
                  <a:pt x="7198" y="5"/>
                </a:cubicBezTo>
                <a:cubicBezTo>
                  <a:pt x="7174" y="2"/>
                  <a:pt x="7150" y="0"/>
                  <a:pt x="7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cxnSp>
        <p:nvCxnSpPr>
          <p:cNvPr id="1143" name="Google Shape;1143;p43"/>
          <p:cNvCxnSpPr>
            <a:stCxn id="1144" idx="3"/>
            <a:endCxn id="1145" idx="3"/>
          </p:cNvCxnSpPr>
          <p:nvPr/>
        </p:nvCxnSpPr>
        <p:spPr>
          <a:xfrm>
            <a:off x="6046650" y="2931019"/>
            <a:ext cx="855300" cy="0"/>
          </a:xfrm>
          <a:prstGeom prst="straightConnector1">
            <a:avLst/>
          </a:prstGeom>
          <a:noFill/>
          <a:ln w="28575" cap="flat" cmpd="sng">
            <a:solidFill>
              <a:schemeClr val="accent2"/>
            </a:solidFill>
            <a:prstDash val="solid"/>
            <a:round/>
            <a:headEnd type="none" w="med" len="med"/>
            <a:tailEnd type="none" w="med" len="med"/>
          </a:ln>
        </p:spPr>
      </p:cxnSp>
      <p:cxnSp>
        <p:nvCxnSpPr>
          <p:cNvPr id="1146" name="Google Shape;1146;p43"/>
          <p:cNvCxnSpPr>
            <a:stCxn id="1147" idx="3"/>
            <a:endCxn id="1144" idx="1"/>
          </p:cNvCxnSpPr>
          <p:nvPr/>
        </p:nvCxnSpPr>
        <p:spPr>
          <a:xfrm>
            <a:off x="4068125" y="2931019"/>
            <a:ext cx="1007700" cy="0"/>
          </a:xfrm>
          <a:prstGeom prst="straightConnector1">
            <a:avLst/>
          </a:prstGeom>
          <a:noFill/>
          <a:ln w="28575" cap="flat" cmpd="sng">
            <a:solidFill>
              <a:schemeClr val="accent2"/>
            </a:solidFill>
            <a:prstDash val="solid"/>
            <a:round/>
            <a:headEnd type="none" w="med" len="med"/>
            <a:tailEnd type="none" w="med" len="med"/>
          </a:ln>
        </p:spPr>
      </p:cxnSp>
      <p:cxnSp>
        <p:nvCxnSpPr>
          <p:cNvPr id="1148" name="Google Shape;1148;p43"/>
          <p:cNvCxnSpPr>
            <a:stCxn id="1149" idx="3"/>
            <a:endCxn id="1147" idx="1"/>
          </p:cNvCxnSpPr>
          <p:nvPr/>
        </p:nvCxnSpPr>
        <p:spPr>
          <a:xfrm>
            <a:off x="2242000" y="2931019"/>
            <a:ext cx="855300" cy="0"/>
          </a:xfrm>
          <a:prstGeom prst="straightConnector1">
            <a:avLst/>
          </a:prstGeom>
          <a:noFill/>
          <a:ln w="28575" cap="flat" cmpd="sng">
            <a:solidFill>
              <a:schemeClr val="accent2"/>
            </a:solidFill>
            <a:prstDash val="solid"/>
            <a:round/>
            <a:headEnd type="none" w="med" len="med"/>
            <a:tailEnd type="none" w="med" len="med"/>
          </a:ln>
        </p:spPr>
      </p:cxnSp>
      <p:sp>
        <p:nvSpPr>
          <p:cNvPr id="1150" name="Google Shape;1150;p43"/>
          <p:cNvSpPr txBox="1">
            <a:spLocks noGrp="1"/>
          </p:cNvSpPr>
          <p:nvPr>
            <p:ph type="title"/>
          </p:nvPr>
        </p:nvSpPr>
        <p:spPr>
          <a:xfrm>
            <a:off x="713325" y="539700"/>
            <a:ext cx="35247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EDUCATION</a:t>
            </a:r>
            <a:endParaRPr/>
          </a:p>
        </p:txBody>
      </p:sp>
      <p:sp>
        <p:nvSpPr>
          <p:cNvPr id="1149" name="Google Shape;1149;p43"/>
          <p:cNvSpPr/>
          <p:nvPr/>
        </p:nvSpPr>
        <p:spPr>
          <a:xfrm>
            <a:off x="1271200" y="2445619"/>
            <a:ext cx="970800" cy="9708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Montserrat"/>
                <a:ea typeface="Montserrat"/>
                <a:cs typeface="Montserrat"/>
                <a:sym typeface="Montserrat"/>
              </a:rPr>
              <a:t>1</a:t>
            </a:r>
            <a:endParaRPr sz="3000" b="1">
              <a:solidFill>
                <a:schemeClr val="dk1"/>
              </a:solidFill>
              <a:latin typeface="Montserrat"/>
              <a:ea typeface="Montserrat"/>
              <a:cs typeface="Montserrat"/>
              <a:sym typeface="Montserrat"/>
            </a:endParaRPr>
          </a:p>
        </p:txBody>
      </p:sp>
      <p:grpSp>
        <p:nvGrpSpPr>
          <p:cNvPr id="1151" name="Google Shape;1151;p43"/>
          <p:cNvGrpSpPr/>
          <p:nvPr/>
        </p:nvGrpSpPr>
        <p:grpSpPr>
          <a:xfrm>
            <a:off x="713329" y="2498572"/>
            <a:ext cx="289868" cy="852000"/>
            <a:chOff x="456616" y="2161476"/>
            <a:chExt cx="289868" cy="852000"/>
          </a:xfrm>
        </p:grpSpPr>
        <p:sp>
          <p:nvSpPr>
            <p:cNvPr id="1152" name="Google Shape;1152;p43"/>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3"/>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3"/>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3"/>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3"/>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7" name="Google Shape;1147;p43"/>
          <p:cNvSpPr/>
          <p:nvPr/>
        </p:nvSpPr>
        <p:spPr>
          <a:xfrm>
            <a:off x="3097325" y="2445619"/>
            <a:ext cx="970800" cy="9708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Montserrat"/>
                <a:ea typeface="Montserrat"/>
                <a:cs typeface="Montserrat"/>
                <a:sym typeface="Montserrat"/>
              </a:rPr>
              <a:t>2</a:t>
            </a:r>
            <a:endParaRPr sz="3000" b="1">
              <a:solidFill>
                <a:schemeClr val="dk1"/>
              </a:solidFill>
              <a:latin typeface="Montserrat"/>
              <a:ea typeface="Montserrat"/>
              <a:cs typeface="Montserrat"/>
              <a:sym typeface="Montserrat"/>
            </a:endParaRPr>
          </a:p>
        </p:txBody>
      </p:sp>
      <p:grpSp>
        <p:nvGrpSpPr>
          <p:cNvPr id="1157" name="Google Shape;1157;p43"/>
          <p:cNvGrpSpPr/>
          <p:nvPr/>
        </p:nvGrpSpPr>
        <p:grpSpPr>
          <a:xfrm rot="-5400000">
            <a:off x="3437791" y="3431123"/>
            <a:ext cx="289868" cy="852000"/>
            <a:chOff x="456616" y="2161476"/>
            <a:chExt cx="289868" cy="852000"/>
          </a:xfrm>
        </p:grpSpPr>
        <p:sp>
          <p:nvSpPr>
            <p:cNvPr id="1158" name="Google Shape;1158;p43"/>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3"/>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3"/>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3"/>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3"/>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1144;p43"/>
          <p:cNvSpPr/>
          <p:nvPr/>
        </p:nvSpPr>
        <p:spPr>
          <a:xfrm>
            <a:off x="5075850" y="2445619"/>
            <a:ext cx="970800" cy="9708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Montserrat"/>
                <a:ea typeface="Montserrat"/>
                <a:cs typeface="Montserrat"/>
                <a:sym typeface="Montserrat"/>
              </a:rPr>
              <a:t>3</a:t>
            </a:r>
            <a:endParaRPr sz="3000" b="1">
              <a:solidFill>
                <a:schemeClr val="dk1"/>
              </a:solidFill>
              <a:latin typeface="Montserrat"/>
              <a:ea typeface="Montserrat"/>
              <a:cs typeface="Montserrat"/>
              <a:sym typeface="Montserrat"/>
            </a:endParaRPr>
          </a:p>
        </p:txBody>
      </p:sp>
      <p:grpSp>
        <p:nvGrpSpPr>
          <p:cNvPr id="1163" name="Google Shape;1163;p43"/>
          <p:cNvGrpSpPr/>
          <p:nvPr/>
        </p:nvGrpSpPr>
        <p:grpSpPr>
          <a:xfrm rot="5400000">
            <a:off x="5416316" y="1575572"/>
            <a:ext cx="289868" cy="852000"/>
            <a:chOff x="456616" y="2161476"/>
            <a:chExt cx="289868" cy="852000"/>
          </a:xfrm>
        </p:grpSpPr>
        <p:sp>
          <p:nvSpPr>
            <p:cNvPr id="1164" name="Google Shape;1164;p43"/>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3"/>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3"/>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3"/>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3"/>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3"/>
          <p:cNvSpPr/>
          <p:nvPr/>
        </p:nvSpPr>
        <p:spPr>
          <a:xfrm flipH="1">
            <a:off x="6901978" y="2445619"/>
            <a:ext cx="970800" cy="9708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Montserrat"/>
                <a:ea typeface="Montserrat"/>
                <a:cs typeface="Montserrat"/>
                <a:sym typeface="Montserrat"/>
              </a:rPr>
              <a:t>4</a:t>
            </a:r>
            <a:endParaRPr sz="3000" b="1">
              <a:solidFill>
                <a:schemeClr val="dk1"/>
              </a:solidFill>
              <a:latin typeface="Montserrat"/>
              <a:ea typeface="Montserrat"/>
              <a:cs typeface="Montserrat"/>
              <a:sym typeface="Montserrat"/>
            </a:endParaRPr>
          </a:p>
        </p:txBody>
      </p:sp>
      <p:grpSp>
        <p:nvGrpSpPr>
          <p:cNvPr id="1169" name="Google Shape;1169;p43"/>
          <p:cNvGrpSpPr/>
          <p:nvPr/>
        </p:nvGrpSpPr>
        <p:grpSpPr>
          <a:xfrm flipH="1">
            <a:off x="8140807" y="2498572"/>
            <a:ext cx="289868" cy="852000"/>
            <a:chOff x="456616" y="2161476"/>
            <a:chExt cx="289868" cy="852000"/>
          </a:xfrm>
        </p:grpSpPr>
        <p:sp>
          <p:nvSpPr>
            <p:cNvPr id="1170" name="Google Shape;1170;p43"/>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3"/>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3"/>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3"/>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3"/>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43"/>
          <p:cNvSpPr txBox="1">
            <a:spLocks noGrp="1"/>
          </p:cNvSpPr>
          <p:nvPr>
            <p:ph type="title" idx="4294967295"/>
          </p:nvPr>
        </p:nvSpPr>
        <p:spPr>
          <a:xfrm>
            <a:off x="755350" y="3615303"/>
            <a:ext cx="2002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2000/2005</a:t>
            </a:r>
            <a:endParaRPr sz="2000"/>
          </a:p>
        </p:txBody>
      </p:sp>
      <p:sp>
        <p:nvSpPr>
          <p:cNvPr id="1176" name="Google Shape;1176;p43"/>
          <p:cNvSpPr txBox="1">
            <a:spLocks noGrp="1"/>
          </p:cNvSpPr>
          <p:nvPr>
            <p:ph type="subTitle" idx="4294967295"/>
          </p:nvPr>
        </p:nvSpPr>
        <p:spPr>
          <a:xfrm>
            <a:off x="755350" y="4047903"/>
            <a:ext cx="2002500" cy="5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 not hot</a:t>
            </a:r>
            <a:endParaRPr/>
          </a:p>
        </p:txBody>
      </p:sp>
      <p:sp>
        <p:nvSpPr>
          <p:cNvPr id="1177" name="Google Shape;1177;p43"/>
          <p:cNvSpPr txBox="1">
            <a:spLocks noGrp="1"/>
          </p:cNvSpPr>
          <p:nvPr>
            <p:ph type="title" idx="4294967295"/>
          </p:nvPr>
        </p:nvSpPr>
        <p:spPr>
          <a:xfrm>
            <a:off x="2581475" y="1251822"/>
            <a:ext cx="2002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2005/2007</a:t>
            </a:r>
            <a:endParaRPr sz="2000"/>
          </a:p>
        </p:txBody>
      </p:sp>
      <p:sp>
        <p:nvSpPr>
          <p:cNvPr id="1178" name="Google Shape;1178;p43"/>
          <p:cNvSpPr txBox="1">
            <a:spLocks noGrp="1"/>
          </p:cNvSpPr>
          <p:nvPr>
            <p:ph type="subTitle" idx="4294967295"/>
          </p:nvPr>
        </p:nvSpPr>
        <p:spPr>
          <a:xfrm>
            <a:off x="2581475" y="1684422"/>
            <a:ext cx="2002500" cy="5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 not hot</a:t>
            </a:r>
            <a:endParaRPr/>
          </a:p>
        </p:txBody>
      </p:sp>
      <p:sp>
        <p:nvSpPr>
          <p:cNvPr id="1179" name="Google Shape;1179;p43"/>
          <p:cNvSpPr txBox="1">
            <a:spLocks noGrp="1"/>
          </p:cNvSpPr>
          <p:nvPr>
            <p:ph type="title" idx="4294967295"/>
          </p:nvPr>
        </p:nvSpPr>
        <p:spPr>
          <a:xfrm>
            <a:off x="4560000" y="3615303"/>
            <a:ext cx="2002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2007/2008</a:t>
            </a:r>
            <a:endParaRPr sz="2000"/>
          </a:p>
        </p:txBody>
      </p:sp>
      <p:sp>
        <p:nvSpPr>
          <p:cNvPr id="1180" name="Google Shape;1180;p43"/>
          <p:cNvSpPr txBox="1">
            <a:spLocks noGrp="1"/>
          </p:cNvSpPr>
          <p:nvPr>
            <p:ph type="subTitle" idx="4294967295"/>
          </p:nvPr>
        </p:nvSpPr>
        <p:spPr>
          <a:xfrm>
            <a:off x="4560000" y="4047903"/>
            <a:ext cx="2002500" cy="5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 not hot</a:t>
            </a:r>
            <a:endParaRPr/>
          </a:p>
        </p:txBody>
      </p:sp>
      <p:sp>
        <p:nvSpPr>
          <p:cNvPr id="1181" name="Google Shape;1181;p43"/>
          <p:cNvSpPr txBox="1">
            <a:spLocks noGrp="1"/>
          </p:cNvSpPr>
          <p:nvPr>
            <p:ph type="title" idx="4294967295"/>
          </p:nvPr>
        </p:nvSpPr>
        <p:spPr>
          <a:xfrm>
            <a:off x="6386125" y="1251822"/>
            <a:ext cx="2002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2008/2010</a:t>
            </a:r>
            <a:endParaRPr sz="2000"/>
          </a:p>
        </p:txBody>
      </p:sp>
      <p:sp>
        <p:nvSpPr>
          <p:cNvPr id="1182" name="Google Shape;1182;p43"/>
          <p:cNvSpPr txBox="1">
            <a:spLocks noGrp="1"/>
          </p:cNvSpPr>
          <p:nvPr>
            <p:ph type="subTitle" idx="4294967295"/>
          </p:nvPr>
        </p:nvSpPr>
        <p:spPr>
          <a:xfrm>
            <a:off x="6386125" y="1684422"/>
            <a:ext cx="2002500" cy="5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 not hot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grpSp>
        <p:nvGrpSpPr>
          <p:cNvPr id="1187" name="Google Shape;1187;p44"/>
          <p:cNvGrpSpPr/>
          <p:nvPr/>
        </p:nvGrpSpPr>
        <p:grpSpPr>
          <a:xfrm>
            <a:off x="-1760804" y="992727"/>
            <a:ext cx="6106589" cy="3969629"/>
            <a:chOff x="-1760804" y="992727"/>
            <a:chExt cx="6106589" cy="3969629"/>
          </a:xfrm>
        </p:grpSpPr>
        <p:grpSp>
          <p:nvGrpSpPr>
            <p:cNvPr id="1188" name="Google Shape;1188;p44"/>
            <p:cNvGrpSpPr/>
            <p:nvPr/>
          </p:nvGrpSpPr>
          <p:grpSpPr>
            <a:xfrm rot="10800000">
              <a:off x="-1760804" y="4343397"/>
              <a:ext cx="2654142" cy="611358"/>
              <a:chOff x="6615621" y="2219307"/>
              <a:chExt cx="2654142" cy="611358"/>
            </a:xfrm>
          </p:grpSpPr>
          <p:sp>
            <p:nvSpPr>
              <p:cNvPr id="1189" name="Google Shape;1189;p44"/>
              <p:cNvSpPr/>
              <p:nvPr/>
            </p:nvSpPr>
            <p:spPr>
              <a:xfrm>
                <a:off x="6615621" y="2219307"/>
                <a:ext cx="2654142" cy="611358"/>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4"/>
              <p:cNvSpPr/>
              <p:nvPr/>
            </p:nvSpPr>
            <p:spPr>
              <a:xfrm>
                <a:off x="7136942" y="2523986"/>
                <a:ext cx="582686" cy="91028"/>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4"/>
            <p:cNvGrpSpPr/>
            <p:nvPr/>
          </p:nvGrpSpPr>
          <p:grpSpPr>
            <a:xfrm>
              <a:off x="348077" y="992727"/>
              <a:ext cx="3997708" cy="3969629"/>
              <a:chOff x="348077" y="992727"/>
              <a:chExt cx="3997708" cy="3969629"/>
            </a:xfrm>
          </p:grpSpPr>
          <p:grpSp>
            <p:nvGrpSpPr>
              <p:cNvPr id="1192" name="Google Shape;1192;p44"/>
              <p:cNvGrpSpPr/>
              <p:nvPr/>
            </p:nvGrpSpPr>
            <p:grpSpPr>
              <a:xfrm>
                <a:off x="348077" y="1018074"/>
                <a:ext cx="3997708" cy="3944282"/>
                <a:chOff x="348077" y="1018074"/>
                <a:chExt cx="3997708" cy="3944282"/>
              </a:xfrm>
            </p:grpSpPr>
            <p:sp>
              <p:nvSpPr>
                <p:cNvPr id="1193" name="Google Shape;1193;p44"/>
                <p:cNvSpPr/>
                <p:nvPr/>
              </p:nvSpPr>
              <p:spPr>
                <a:xfrm>
                  <a:off x="707798" y="4161645"/>
                  <a:ext cx="1256641" cy="441022"/>
                </a:xfrm>
                <a:custGeom>
                  <a:avLst/>
                  <a:gdLst/>
                  <a:ahLst/>
                  <a:cxnLst/>
                  <a:rect l="l" t="t" r="r" b="b"/>
                  <a:pathLst>
                    <a:path w="40883" h="14348" fill="none" extrusionOk="0">
                      <a:moveTo>
                        <a:pt x="40883" y="1"/>
                      </a:moveTo>
                      <a:lnTo>
                        <a:pt x="26536" y="14347"/>
                      </a:lnTo>
                      <a:lnTo>
                        <a:pt x="0" y="14347"/>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4"/>
                <p:cNvSpPr/>
                <p:nvPr/>
              </p:nvSpPr>
              <p:spPr>
                <a:xfrm flipH="1">
                  <a:off x="1073385" y="1018074"/>
                  <a:ext cx="3272400" cy="3272400"/>
                </a:xfrm>
                <a:prstGeom prst="arc">
                  <a:avLst>
                    <a:gd name="adj1" fmla="val 15722627"/>
                    <a:gd name="adj2" fmla="val 8489618"/>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4"/>
                <p:cNvSpPr/>
                <p:nvPr/>
              </p:nvSpPr>
              <p:spPr>
                <a:xfrm>
                  <a:off x="1921925" y="4076902"/>
                  <a:ext cx="98145" cy="84774"/>
                </a:xfrm>
                <a:custGeom>
                  <a:avLst/>
                  <a:gdLst/>
                  <a:ahLst/>
                  <a:cxnLst/>
                  <a:rect l="l" t="t" r="r" b="b"/>
                  <a:pathLst>
                    <a:path w="3193" h="2758" extrusionOk="0">
                      <a:moveTo>
                        <a:pt x="1815" y="0"/>
                      </a:moveTo>
                      <a:cubicBezTo>
                        <a:pt x="1475" y="0"/>
                        <a:pt x="1130" y="130"/>
                        <a:pt x="852" y="417"/>
                      </a:cubicBezTo>
                      <a:cubicBezTo>
                        <a:pt x="1" y="1268"/>
                        <a:pt x="609" y="2758"/>
                        <a:pt x="1825" y="2758"/>
                      </a:cubicBezTo>
                      <a:cubicBezTo>
                        <a:pt x="2584" y="2758"/>
                        <a:pt x="3192" y="2150"/>
                        <a:pt x="3192" y="1390"/>
                      </a:cubicBezTo>
                      <a:cubicBezTo>
                        <a:pt x="3192" y="550"/>
                        <a:pt x="2516" y="0"/>
                        <a:pt x="1815"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4"/>
                <p:cNvSpPr/>
                <p:nvPr/>
              </p:nvSpPr>
              <p:spPr>
                <a:xfrm>
                  <a:off x="1484196" y="4571436"/>
                  <a:ext cx="73463" cy="60952"/>
                </a:xfrm>
                <a:custGeom>
                  <a:avLst/>
                  <a:gdLst/>
                  <a:ahLst/>
                  <a:cxnLst/>
                  <a:rect l="l" t="t" r="r" b="b"/>
                  <a:pathLst>
                    <a:path w="2390" h="1983" extrusionOk="0">
                      <a:moveTo>
                        <a:pt x="1275" y="0"/>
                      </a:moveTo>
                      <a:cubicBezTo>
                        <a:pt x="1094" y="0"/>
                        <a:pt x="907" y="51"/>
                        <a:pt x="730" y="164"/>
                      </a:cubicBezTo>
                      <a:cubicBezTo>
                        <a:pt x="0" y="651"/>
                        <a:pt x="213" y="1775"/>
                        <a:pt x="1094" y="1958"/>
                      </a:cubicBezTo>
                      <a:cubicBezTo>
                        <a:pt x="1166" y="1974"/>
                        <a:pt x="1237" y="1983"/>
                        <a:pt x="1308" y="1983"/>
                      </a:cubicBezTo>
                      <a:cubicBezTo>
                        <a:pt x="1747" y="1983"/>
                        <a:pt x="2145" y="1669"/>
                        <a:pt x="2249" y="1198"/>
                      </a:cubicBezTo>
                      <a:cubicBezTo>
                        <a:pt x="2389" y="545"/>
                        <a:pt x="1868" y="0"/>
                        <a:pt x="1275"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4"/>
                <p:cNvSpPr/>
                <p:nvPr/>
              </p:nvSpPr>
              <p:spPr>
                <a:xfrm>
                  <a:off x="643310" y="4538178"/>
                  <a:ext cx="128052" cy="128022"/>
                </a:xfrm>
                <a:custGeom>
                  <a:avLst/>
                  <a:gdLst/>
                  <a:ahLst/>
                  <a:cxnLst/>
                  <a:rect l="l" t="t" r="r" b="b"/>
                  <a:pathLst>
                    <a:path w="4166" h="4165" extrusionOk="0">
                      <a:moveTo>
                        <a:pt x="2098" y="0"/>
                      </a:moveTo>
                      <a:cubicBezTo>
                        <a:pt x="943" y="0"/>
                        <a:pt x="1" y="942"/>
                        <a:pt x="1" y="2097"/>
                      </a:cubicBezTo>
                      <a:cubicBezTo>
                        <a:pt x="1" y="3252"/>
                        <a:pt x="943" y="4164"/>
                        <a:pt x="2098" y="4164"/>
                      </a:cubicBezTo>
                      <a:cubicBezTo>
                        <a:pt x="3253" y="4164"/>
                        <a:pt x="4165" y="3252"/>
                        <a:pt x="4165" y="2097"/>
                      </a:cubicBezTo>
                      <a:cubicBezTo>
                        <a:pt x="4165" y="942"/>
                        <a:pt x="3253" y="0"/>
                        <a:pt x="2098" y="0"/>
                      </a:cubicBezTo>
                      <a:close/>
                    </a:path>
                  </a:pathLst>
                </a:custGeom>
                <a:solidFill>
                  <a:schemeClr val="accent2"/>
                </a:solid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4"/>
                <p:cNvSpPr/>
                <p:nvPr/>
              </p:nvSpPr>
              <p:spPr>
                <a:xfrm>
                  <a:off x="562963" y="4457830"/>
                  <a:ext cx="288748" cy="288717"/>
                </a:xfrm>
                <a:custGeom>
                  <a:avLst/>
                  <a:gdLst/>
                  <a:ahLst/>
                  <a:cxnLst/>
                  <a:rect l="l" t="t" r="r" b="b"/>
                  <a:pathLst>
                    <a:path w="9394" h="9393" fill="none" extrusionOk="0">
                      <a:moveTo>
                        <a:pt x="9393" y="4711"/>
                      </a:moveTo>
                      <a:cubicBezTo>
                        <a:pt x="9393" y="7295"/>
                        <a:pt x="7296" y="9392"/>
                        <a:pt x="4712" y="9392"/>
                      </a:cubicBezTo>
                      <a:cubicBezTo>
                        <a:pt x="2129" y="9392"/>
                        <a:pt x="1" y="7295"/>
                        <a:pt x="1" y="4711"/>
                      </a:cubicBezTo>
                      <a:cubicBezTo>
                        <a:pt x="1" y="2097"/>
                        <a:pt x="2129" y="0"/>
                        <a:pt x="4712" y="0"/>
                      </a:cubicBezTo>
                      <a:cubicBezTo>
                        <a:pt x="7296" y="0"/>
                        <a:pt x="9393" y="2097"/>
                        <a:pt x="9393" y="4711"/>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4"/>
                <p:cNvSpPr/>
                <p:nvPr/>
              </p:nvSpPr>
              <p:spPr>
                <a:xfrm>
                  <a:off x="348077" y="4334481"/>
                  <a:ext cx="628828" cy="627875"/>
                </a:xfrm>
                <a:custGeom>
                  <a:avLst/>
                  <a:gdLst/>
                  <a:ahLst/>
                  <a:cxnLst/>
                  <a:rect l="l" t="t" r="r" b="b"/>
                  <a:pathLst>
                    <a:path w="20458" h="20427" fill="none" extrusionOk="0">
                      <a:moveTo>
                        <a:pt x="11703" y="1"/>
                      </a:moveTo>
                      <a:cubicBezTo>
                        <a:pt x="3922" y="1"/>
                        <a:pt x="1" y="9423"/>
                        <a:pt x="5533" y="14925"/>
                      </a:cubicBezTo>
                      <a:cubicBezTo>
                        <a:pt x="11035" y="20427"/>
                        <a:pt x="20457" y="16506"/>
                        <a:pt x="20427" y="8724"/>
                      </a:cubicBezTo>
                    </a:path>
                  </a:pathLst>
                </a:custGeom>
                <a:noFill/>
                <a:ln w="243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 name="Google Shape;1200;p44"/>
              <p:cNvSpPr/>
              <p:nvPr/>
            </p:nvSpPr>
            <p:spPr>
              <a:xfrm>
                <a:off x="3919375" y="3638452"/>
                <a:ext cx="98145" cy="84774"/>
              </a:xfrm>
              <a:custGeom>
                <a:avLst/>
                <a:gdLst/>
                <a:ahLst/>
                <a:cxnLst/>
                <a:rect l="l" t="t" r="r" b="b"/>
                <a:pathLst>
                  <a:path w="3193" h="2758" extrusionOk="0">
                    <a:moveTo>
                      <a:pt x="1815" y="0"/>
                    </a:moveTo>
                    <a:cubicBezTo>
                      <a:pt x="1475" y="0"/>
                      <a:pt x="1130" y="130"/>
                      <a:pt x="852" y="417"/>
                    </a:cubicBezTo>
                    <a:cubicBezTo>
                      <a:pt x="1" y="1268"/>
                      <a:pt x="609" y="2758"/>
                      <a:pt x="1825" y="2758"/>
                    </a:cubicBezTo>
                    <a:cubicBezTo>
                      <a:pt x="2584" y="2758"/>
                      <a:pt x="3192" y="2150"/>
                      <a:pt x="3192" y="1390"/>
                    </a:cubicBezTo>
                    <a:cubicBezTo>
                      <a:pt x="3192" y="550"/>
                      <a:pt x="2516" y="0"/>
                      <a:pt x="1815"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4"/>
              <p:cNvSpPr/>
              <p:nvPr/>
            </p:nvSpPr>
            <p:spPr>
              <a:xfrm>
                <a:off x="2892300" y="992727"/>
                <a:ext cx="98145" cy="84774"/>
              </a:xfrm>
              <a:custGeom>
                <a:avLst/>
                <a:gdLst/>
                <a:ahLst/>
                <a:cxnLst/>
                <a:rect l="l" t="t" r="r" b="b"/>
                <a:pathLst>
                  <a:path w="3193" h="2758" extrusionOk="0">
                    <a:moveTo>
                      <a:pt x="1815" y="0"/>
                    </a:moveTo>
                    <a:cubicBezTo>
                      <a:pt x="1475" y="0"/>
                      <a:pt x="1130" y="130"/>
                      <a:pt x="852" y="417"/>
                    </a:cubicBezTo>
                    <a:cubicBezTo>
                      <a:pt x="1" y="1268"/>
                      <a:pt x="609" y="2758"/>
                      <a:pt x="1825" y="2758"/>
                    </a:cubicBezTo>
                    <a:cubicBezTo>
                      <a:pt x="2584" y="2758"/>
                      <a:pt x="3192" y="2150"/>
                      <a:pt x="3192" y="1390"/>
                    </a:cubicBezTo>
                    <a:cubicBezTo>
                      <a:pt x="3192" y="550"/>
                      <a:pt x="2516" y="0"/>
                      <a:pt x="1815"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2" name="Google Shape;1202;p44"/>
          <p:cNvGrpSpPr/>
          <p:nvPr/>
        </p:nvGrpSpPr>
        <p:grpSpPr>
          <a:xfrm>
            <a:off x="7070148" y="-222850"/>
            <a:ext cx="1195349" cy="1078296"/>
            <a:chOff x="4404625" y="-443721"/>
            <a:chExt cx="1195349" cy="1078296"/>
          </a:xfrm>
        </p:grpSpPr>
        <p:sp>
          <p:nvSpPr>
            <p:cNvPr id="1203" name="Google Shape;1203;p4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44"/>
          <p:cNvGrpSpPr/>
          <p:nvPr/>
        </p:nvGrpSpPr>
        <p:grpSpPr>
          <a:xfrm rot="-5400000">
            <a:off x="5626137" y="-505555"/>
            <a:ext cx="2181860" cy="892524"/>
            <a:chOff x="6525475" y="148600"/>
            <a:chExt cx="2808779" cy="1148975"/>
          </a:xfrm>
        </p:grpSpPr>
        <p:sp>
          <p:nvSpPr>
            <p:cNvPr id="1206" name="Google Shape;1206;p4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44"/>
          <p:cNvGrpSpPr/>
          <p:nvPr/>
        </p:nvGrpSpPr>
        <p:grpSpPr>
          <a:xfrm rot="-5400000">
            <a:off x="6049566" y="-247490"/>
            <a:ext cx="2181860" cy="892524"/>
            <a:chOff x="6525475" y="148600"/>
            <a:chExt cx="2808779" cy="1148975"/>
          </a:xfrm>
        </p:grpSpPr>
        <p:sp>
          <p:nvSpPr>
            <p:cNvPr id="1209" name="Google Shape;1209;p4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4"/>
          <p:cNvSpPr txBox="1">
            <a:spLocks noGrp="1"/>
          </p:cNvSpPr>
          <p:nvPr>
            <p:ph type="title"/>
          </p:nvPr>
        </p:nvSpPr>
        <p:spPr>
          <a:xfrm>
            <a:off x="1681800" y="1603075"/>
            <a:ext cx="5780400" cy="136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200,000</a:t>
            </a:r>
            <a:endParaRPr>
              <a:solidFill>
                <a:schemeClr val="accent1"/>
              </a:solidFill>
            </a:endParaRPr>
          </a:p>
        </p:txBody>
      </p:sp>
      <p:sp>
        <p:nvSpPr>
          <p:cNvPr id="1212" name="Google Shape;1212;p44"/>
          <p:cNvSpPr txBox="1">
            <a:spLocks noGrp="1"/>
          </p:cNvSpPr>
          <p:nvPr>
            <p:ph type="subTitle" idx="1"/>
          </p:nvPr>
        </p:nvSpPr>
        <p:spPr>
          <a:xfrm>
            <a:off x="2059200" y="2969825"/>
            <a:ext cx="5025600" cy="57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
        <p:nvSpPr>
          <p:cNvPr id="1213" name="Google Shape;1213;p44"/>
          <p:cNvSpPr/>
          <p:nvPr/>
        </p:nvSpPr>
        <p:spPr>
          <a:xfrm flipH="1">
            <a:off x="1335850" y="1280600"/>
            <a:ext cx="2747400" cy="2747400"/>
          </a:xfrm>
          <a:prstGeom prst="arc">
            <a:avLst>
              <a:gd name="adj1" fmla="val 16194198"/>
              <a:gd name="adj2" fmla="val 5442633"/>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45"/>
          <p:cNvSpPr txBox="1">
            <a:spLocks noGrp="1"/>
          </p:cNvSpPr>
          <p:nvPr>
            <p:ph type="body" idx="1"/>
          </p:nvPr>
        </p:nvSpPr>
        <p:spPr>
          <a:xfrm>
            <a:off x="1370205" y="1727864"/>
            <a:ext cx="4611900" cy="272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n" sz="1600" b="1">
                <a:solidFill>
                  <a:schemeClr val="accent1"/>
                </a:solidFill>
                <a:latin typeface="Montserrat"/>
                <a:ea typeface="Montserrat"/>
                <a:cs typeface="Montserrat"/>
                <a:sym typeface="Montserrat"/>
              </a:rPr>
              <a:t>2008/2010</a:t>
            </a:r>
            <a:endParaRPr sz="1600" b="1">
              <a:solidFill>
                <a:schemeClr val="accent1"/>
              </a:solidFill>
              <a:latin typeface="Montserrat"/>
              <a:ea typeface="Montserrat"/>
              <a:cs typeface="Montserrat"/>
              <a:sym typeface="Montserrat"/>
            </a:endParaRPr>
          </a:p>
          <a:p>
            <a:pPr marL="0" lvl="0" indent="0" algn="l" rtl="0">
              <a:spcBef>
                <a:spcPts val="0"/>
              </a:spcBef>
              <a:spcAft>
                <a:spcPts val="0"/>
              </a:spcAft>
              <a:buClr>
                <a:srgbClr val="273D40"/>
              </a:buClr>
              <a:buSzPts val="600"/>
              <a:buFont typeface="Arial"/>
              <a:buNone/>
            </a:pPr>
            <a:endParaRPr sz="1600" b="1">
              <a:solidFill>
                <a:schemeClr val="accent1"/>
              </a:solidFill>
              <a:latin typeface="Montserrat"/>
              <a:ea typeface="Montserrat"/>
              <a:cs typeface="Montserrat"/>
              <a:sym typeface="Montserrat"/>
            </a:endParaRPr>
          </a:p>
          <a:p>
            <a:pPr marL="0" lvl="0" indent="0" algn="l" rtl="0">
              <a:spcBef>
                <a:spcPts val="0"/>
              </a:spcBef>
              <a:spcAft>
                <a:spcPts val="0"/>
              </a:spcAft>
              <a:buClr>
                <a:srgbClr val="273D40"/>
              </a:buClr>
              <a:buSzPts val="600"/>
              <a:buFont typeface="Arial"/>
              <a:buNone/>
            </a:pPr>
            <a:r>
              <a:rPr lang="en" sz="2000" b="1">
                <a:latin typeface="Montserrat"/>
                <a:ea typeface="Montserrat"/>
                <a:cs typeface="Montserrat"/>
                <a:sym typeface="Montserrat"/>
              </a:rPr>
              <a:t>INSTITUTION NAME</a:t>
            </a:r>
            <a:endParaRPr sz="2000" b="1">
              <a:latin typeface="Montserrat"/>
              <a:ea typeface="Montserrat"/>
              <a:cs typeface="Montserrat"/>
              <a:sym typeface="Montserrat"/>
            </a:endParaRPr>
          </a:p>
          <a:p>
            <a:pPr marL="0" lvl="0" indent="0" algn="l" rtl="0">
              <a:spcBef>
                <a:spcPts val="0"/>
              </a:spcBef>
              <a:spcAft>
                <a:spcPts val="0"/>
              </a:spcAft>
              <a:buClr>
                <a:srgbClr val="273D40"/>
              </a:buClr>
              <a:buSzPts val="600"/>
              <a:buFont typeface="Arial"/>
              <a:buNone/>
            </a:pPr>
            <a:endParaRPr sz="2000" b="1">
              <a:latin typeface="Montserrat"/>
              <a:ea typeface="Montserrat"/>
              <a:cs typeface="Montserrat"/>
              <a:sym typeface="Montserrat"/>
            </a:endParaRPr>
          </a:p>
          <a:p>
            <a:pPr marL="0" lvl="0" indent="0" algn="l" rtl="0">
              <a:spcBef>
                <a:spcPts val="0"/>
              </a:spcBef>
              <a:spcAft>
                <a:spcPts val="0"/>
              </a:spcAft>
              <a:buClr>
                <a:srgbClr val="273D40"/>
              </a:buClr>
              <a:buSzPts val="600"/>
              <a:buFont typeface="Arial"/>
              <a:buNone/>
            </a:pPr>
            <a:endParaRPr/>
          </a:p>
          <a:p>
            <a:pPr marL="0" lvl="0" indent="0" algn="l" rtl="0">
              <a:spcBef>
                <a:spcPts val="0"/>
              </a:spcBef>
              <a:spcAft>
                <a:spcPts val="0"/>
              </a:spcAft>
              <a:buClr>
                <a:srgbClr val="273D40"/>
              </a:buClr>
              <a:buSzPts val="600"/>
              <a:buFont typeface="Arial"/>
              <a:buNone/>
            </a:pPr>
            <a:r>
              <a:rPr lang="en"/>
              <a:t>Job/ position title here:</a:t>
            </a:r>
            <a:endParaRPr/>
          </a:p>
          <a:p>
            <a:pPr marL="0" lvl="0" indent="0" algn="l" rtl="0">
              <a:spcBef>
                <a:spcPts val="0"/>
              </a:spcBef>
              <a:spcAft>
                <a:spcPts val="0"/>
              </a:spcAft>
              <a:buClr>
                <a:srgbClr val="273D40"/>
              </a:buClr>
              <a:buSzPts val="600"/>
              <a:buFont typeface="Arial"/>
              <a:buNone/>
            </a:pPr>
            <a:endParaRPr/>
          </a:p>
          <a:p>
            <a:pPr marL="457200" lvl="0" indent="-317500" algn="l" rtl="0">
              <a:spcBef>
                <a:spcPts val="0"/>
              </a:spcBef>
              <a:spcAft>
                <a:spcPts val="0"/>
              </a:spcAft>
              <a:buSzPts val="1400"/>
              <a:buChar char="●"/>
            </a:pPr>
            <a:r>
              <a:rPr lang="en"/>
              <a:t>Venus has a beautiful name</a:t>
            </a:r>
            <a:endParaRPr/>
          </a:p>
          <a:p>
            <a:pPr marL="457200" lvl="0" indent="-317500" algn="l" rtl="0">
              <a:spcBef>
                <a:spcPts val="0"/>
              </a:spcBef>
              <a:spcAft>
                <a:spcPts val="0"/>
              </a:spcAft>
              <a:buSzPts val="1400"/>
              <a:buChar char="●"/>
            </a:pPr>
            <a:r>
              <a:rPr lang="en"/>
              <a:t>Jupiter is the biggest planet of them all</a:t>
            </a:r>
            <a:endParaRPr/>
          </a:p>
          <a:p>
            <a:pPr marL="457200" lvl="0" indent="-317500" algn="l" rtl="0">
              <a:spcBef>
                <a:spcPts val="0"/>
              </a:spcBef>
              <a:spcAft>
                <a:spcPts val="0"/>
              </a:spcAft>
              <a:buSzPts val="1400"/>
              <a:buChar char="●"/>
            </a:pPr>
            <a:r>
              <a:rPr lang="en"/>
              <a:t>Mars is actually a very cold place</a:t>
            </a:r>
            <a:endParaRPr/>
          </a:p>
          <a:p>
            <a:pPr marL="457200" lvl="0" indent="-317500" algn="l" rtl="0">
              <a:spcBef>
                <a:spcPts val="0"/>
              </a:spcBef>
              <a:spcAft>
                <a:spcPts val="0"/>
              </a:spcAft>
              <a:buSzPts val="1400"/>
              <a:buChar char="●"/>
            </a:pPr>
            <a:r>
              <a:rPr lang="en"/>
              <a:t>Mercury is the closest planet to the Sun</a:t>
            </a:r>
            <a:endParaRPr/>
          </a:p>
        </p:txBody>
      </p:sp>
      <p:sp>
        <p:nvSpPr>
          <p:cNvPr id="1219" name="Google Shape;1219;p45"/>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INSTITUTION</a:t>
            </a:r>
            <a:endParaRPr/>
          </a:p>
        </p:txBody>
      </p:sp>
      <p:sp>
        <p:nvSpPr>
          <p:cNvPr id="1220" name="Google Shape;1220;p45"/>
          <p:cNvSpPr/>
          <p:nvPr/>
        </p:nvSpPr>
        <p:spPr>
          <a:xfrm flipH="1">
            <a:off x="6159166" y="2477625"/>
            <a:ext cx="1135800" cy="1135800"/>
          </a:xfrm>
          <a:prstGeom prst="rect">
            <a:avLst/>
          </a:prstGeom>
          <a:noFill/>
          <a:ln w="11430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1" name="Google Shape;1221;p45"/>
          <p:cNvGrpSpPr/>
          <p:nvPr/>
        </p:nvGrpSpPr>
        <p:grpSpPr>
          <a:xfrm flipH="1">
            <a:off x="7506795" y="2619534"/>
            <a:ext cx="289868" cy="852000"/>
            <a:chOff x="456616" y="2161476"/>
            <a:chExt cx="289868" cy="852000"/>
          </a:xfrm>
        </p:grpSpPr>
        <p:sp>
          <p:nvSpPr>
            <p:cNvPr id="1222" name="Google Shape;1222;p45"/>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5"/>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5"/>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5"/>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5"/>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45"/>
          <p:cNvGrpSpPr/>
          <p:nvPr/>
        </p:nvGrpSpPr>
        <p:grpSpPr>
          <a:xfrm rot="-5400000" flipH="1">
            <a:off x="6582139" y="1684584"/>
            <a:ext cx="289868" cy="852000"/>
            <a:chOff x="456616" y="2161476"/>
            <a:chExt cx="289868" cy="852000"/>
          </a:xfrm>
        </p:grpSpPr>
        <p:sp>
          <p:nvSpPr>
            <p:cNvPr id="1228" name="Google Shape;1228;p45"/>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5"/>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5"/>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5"/>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5"/>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45"/>
          <p:cNvGrpSpPr/>
          <p:nvPr/>
        </p:nvGrpSpPr>
        <p:grpSpPr>
          <a:xfrm>
            <a:off x="6360591" y="2679039"/>
            <a:ext cx="732961" cy="732961"/>
            <a:chOff x="6873275" y="3238675"/>
            <a:chExt cx="307450" cy="307450"/>
          </a:xfrm>
        </p:grpSpPr>
        <p:sp>
          <p:nvSpPr>
            <p:cNvPr id="1234" name="Google Shape;1234;p45"/>
            <p:cNvSpPr/>
            <p:nvPr/>
          </p:nvSpPr>
          <p:spPr>
            <a:xfrm>
              <a:off x="7116800" y="3355875"/>
              <a:ext cx="28425" cy="93200"/>
            </a:xfrm>
            <a:custGeom>
              <a:avLst/>
              <a:gdLst/>
              <a:ahLst/>
              <a:cxnLst/>
              <a:rect l="l" t="t" r="r" b="b"/>
              <a:pathLst>
                <a:path w="1137" h="3728" extrusionOk="0">
                  <a:moveTo>
                    <a:pt x="669" y="1"/>
                  </a:moveTo>
                  <a:cubicBezTo>
                    <a:pt x="641" y="1"/>
                    <a:pt x="613" y="4"/>
                    <a:pt x="585" y="12"/>
                  </a:cubicBezTo>
                  <a:cubicBezTo>
                    <a:pt x="416" y="57"/>
                    <a:pt x="316" y="231"/>
                    <a:pt x="361" y="400"/>
                  </a:cubicBezTo>
                  <a:cubicBezTo>
                    <a:pt x="454" y="746"/>
                    <a:pt x="501" y="1103"/>
                    <a:pt x="501" y="1461"/>
                  </a:cubicBezTo>
                  <a:lnTo>
                    <a:pt x="499" y="1461"/>
                  </a:lnTo>
                  <a:cubicBezTo>
                    <a:pt x="501" y="2088"/>
                    <a:pt x="357" y="2707"/>
                    <a:pt x="79" y="3269"/>
                  </a:cubicBezTo>
                  <a:cubicBezTo>
                    <a:pt x="1" y="3427"/>
                    <a:pt x="66" y="3616"/>
                    <a:pt x="224" y="3694"/>
                  </a:cubicBezTo>
                  <a:cubicBezTo>
                    <a:pt x="268" y="3716"/>
                    <a:pt x="316" y="3727"/>
                    <a:pt x="365" y="3727"/>
                  </a:cubicBezTo>
                  <a:cubicBezTo>
                    <a:pt x="485" y="3727"/>
                    <a:pt x="595" y="3658"/>
                    <a:pt x="649" y="3551"/>
                  </a:cubicBezTo>
                  <a:cubicBezTo>
                    <a:pt x="970" y="2900"/>
                    <a:pt x="1137" y="2185"/>
                    <a:pt x="1134" y="1461"/>
                  </a:cubicBezTo>
                  <a:cubicBezTo>
                    <a:pt x="1134" y="1048"/>
                    <a:pt x="1081" y="636"/>
                    <a:pt x="975" y="236"/>
                  </a:cubicBezTo>
                  <a:cubicBezTo>
                    <a:pt x="937" y="95"/>
                    <a:pt x="809" y="1"/>
                    <a:pt x="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5"/>
            <p:cNvSpPr/>
            <p:nvPr/>
          </p:nvSpPr>
          <p:spPr>
            <a:xfrm>
              <a:off x="7003850" y="3274225"/>
              <a:ext cx="93400" cy="34425"/>
            </a:xfrm>
            <a:custGeom>
              <a:avLst/>
              <a:gdLst/>
              <a:ahLst/>
              <a:cxnLst/>
              <a:rect l="l" t="t" r="r" b="b"/>
              <a:pathLst>
                <a:path w="3736" h="1377" extrusionOk="0">
                  <a:moveTo>
                    <a:pt x="926" y="0"/>
                  </a:moveTo>
                  <a:cubicBezTo>
                    <a:pt x="720" y="0"/>
                    <a:pt x="514" y="14"/>
                    <a:pt x="308" y="41"/>
                  </a:cubicBezTo>
                  <a:cubicBezTo>
                    <a:pt x="130" y="58"/>
                    <a:pt x="0" y="220"/>
                    <a:pt x="24" y="398"/>
                  </a:cubicBezTo>
                  <a:cubicBezTo>
                    <a:pt x="45" y="558"/>
                    <a:pt x="182" y="674"/>
                    <a:pt x="338" y="674"/>
                  </a:cubicBezTo>
                  <a:cubicBezTo>
                    <a:pt x="355" y="674"/>
                    <a:pt x="372" y="673"/>
                    <a:pt x="390" y="670"/>
                  </a:cubicBezTo>
                  <a:cubicBezTo>
                    <a:pt x="568" y="647"/>
                    <a:pt x="747" y="636"/>
                    <a:pt x="926" y="636"/>
                  </a:cubicBezTo>
                  <a:cubicBezTo>
                    <a:pt x="929" y="636"/>
                    <a:pt x="931" y="636"/>
                    <a:pt x="933" y="636"/>
                  </a:cubicBezTo>
                  <a:cubicBezTo>
                    <a:pt x="1739" y="636"/>
                    <a:pt x="2527" y="875"/>
                    <a:pt x="3197" y="1323"/>
                  </a:cubicBezTo>
                  <a:cubicBezTo>
                    <a:pt x="3251" y="1360"/>
                    <a:pt x="3313" y="1377"/>
                    <a:pt x="3373" y="1377"/>
                  </a:cubicBezTo>
                  <a:cubicBezTo>
                    <a:pt x="3476" y="1377"/>
                    <a:pt x="3577" y="1327"/>
                    <a:pt x="3638" y="1236"/>
                  </a:cubicBezTo>
                  <a:cubicBezTo>
                    <a:pt x="3736" y="1089"/>
                    <a:pt x="3696" y="892"/>
                    <a:pt x="3550" y="794"/>
                  </a:cubicBezTo>
                  <a:lnTo>
                    <a:pt x="3550" y="794"/>
                  </a:lnTo>
                  <a:lnTo>
                    <a:pt x="3551" y="796"/>
                  </a:lnTo>
                  <a:cubicBezTo>
                    <a:pt x="2770" y="274"/>
                    <a:pt x="1856"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5"/>
            <p:cNvSpPr/>
            <p:nvPr/>
          </p:nvSpPr>
          <p:spPr>
            <a:xfrm>
              <a:off x="6982675" y="3486400"/>
              <a:ext cx="95250" cy="24175"/>
            </a:xfrm>
            <a:custGeom>
              <a:avLst/>
              <a:gdLst/>
              <a:ahLst/>
              <a:cxnLst/>
              <a:rect l="l" t="t" r="r" b="b"/>
              <a:pathLst>
                <a:path w="3810" h="967" extrusionOk="0">
                  <a:moveTo>
                    <a:pt x="3452" y="1"/>
                  </a:moveTo>
                  <a:cubicBezTo>
                    <a:pt x="3415" y="1"/>
                    <a:pt x="3377" y="7"/>
                    <a:pt x="3341" y="21"/>
                  </a:cubicBezTo>
                  <a:cubicBezTo>
                    <a:pt x="2847" y="225"/>
                    <a:pt x="2319" y="331"/>
                    <a:pt x="1784" y="331"/>
                  </a:cubicBezTo>
                  <a:cubicBezTo>
                    <a:pt x="1780" y="331"/>
                    <a:pt x="1777" y="331"/>
                    <a:pt x="1773" y="331"/>
                  </a:cubicBezTo>
                  <a:cubicBezTo>
                    <a:pt x="1769" y="331"/>
                    <a:pt x="1765" y="331"/>
                    <a:pt x="1760" y="331"/>
                  </a:cubicBezTo>
                  <a:cubicBezTo>
                    <a:pt x="1317" y="331"/>
                    <a:pt x="879" y="258"/>
                    <a:pt x="459" y="117"/>
                  </a:cubicBezTo>
                  <a:cubicBezTo>
                    <a:pt x="426" y="105"/>
                    <a:pt x="391" y="100"/>
                    <a:pt x="358" y="100"/>
                  </a:cubicBezTo>
                  <a:cubicBezTo>
                    <a:pt x="226" y="100"/>
                    <a:pt x="102" y="183"/>
                    <a:pt x="57" y="316"/>
                  </a:cubicBezTo>
                  <a:cubicBezTo>
                    <a:pt x="1" y="482"/>
                    <a:pt x="91" y="661"/>
                    <a:pt x="256" y="718"/>
                  </a:cubicBezTo>
                  <a:cubicBezTo>
                    <a:pt x="744" y="883"/>
                    <a:pt x="1257" y="966"/>
                    <a:pt x="1773" y="966"/>
                  </a:cubicBezTo>
                  <a:cubicBezTo>
                    <a:pt x="1777" y="966"/>
                    <a:pt x="1780" y="966"/>
                    <a:pt x="1784" y="966"/>
                  </a:cubicBezTo>
                  <a:cubicBezTo>
                    <a:pt x="2402" y="966"/>
                    <a:pt x="3014" y="843"/>
                    <a:pt x="3585" y="606"/>
                  </a:cubicBezTo>
                  <a:cubicBezTo>
                    <a:pt x="3739" y="534"/>
                    <a:pt x="3809" y="354"/>
                    <a:pt x="3745" y="197"/>
                  </a:cubicBezTo>
                  <a:cubicBezTo>
                    <a:pt x="3694" y="75"/>
                    <a:pt x="3577" y="1"/>
                    <a:pt x="3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5"/>
            <p:cNvSpPr/>
            <p:nvPr/>
          </p:nvSpPr>
          <p:spPr>
            <a:xfrm>
              <a:off x="6899325" y="3311550"/>
              <a:ext cx="53850" cy="143975"/>
            </a:xfrm>
            <a:custGeom>
              <a:avLst/>
              <a:gdLst/>
              <a:ahLst/>
              <a:cxnLst/>
              <a:rect l="l" t="t" r="r" b="b"/>
              <a:pathLst>
                <a:path w="2154" h="5759" extrusionOk="0">
                  <a:moveTo>
                    <a:pt x="1799" y="0"/>
                  </a:moveTo>
                  <a:cubicBezTo>
                    <a:pt x="1707" y="0"/>
                    <a:pt x="1616" y="40"/>
                    <a:pt x="1554" y="117"/>
                  </a:cubicBezTo>
                  <a:cubicBezTo>
                    <a:pt x="217" y="1641"/>
                    <a:pt x="0" y="3847"/>
                    <a:pt x="1015" y="5601"/>
                  </a:cubicBezTo>
                  <a:cubicBezTo>
                    <a:pt x="1071" y="5698"/>
                    <a:pt x="1176" y="5759"/>
                    <a:pt x="1290" y="5759"/>
                  </a:cubicBezTo>
                  <a:cubicBezTo>
                    <a:pt x="1345" y="5759"/>
                    <a:pt x="1400" y="5743"/>
                    <a:pt x="1448" y="5715"/>
                  </a:cubicBezTo>
                  <a:cubicBezTo>
                    <a:pt x="1600" y="5627"/>
                    <a:pt x="1651" y="5433"/>
                    <a:pt x="1564" y="5282"/>
                  </a:cubicBezTo>
                  <a:cubicBezTo>
                    <a:pt x="1204" y="4659"/>
                    <a:pt x="1013" y="3952"/>
                    <a:pt x="1015" y="3233"/>
                  </a:cubicBezTo>
                  <a:lnTo>
                    <a:pt x="1015" y="3233"/>
                  </a:lnTo>
                  <a:lnTo>
                    <a:pt x="1015" y="3234"/>
                  </a:lnTo>
                  <a:cubicBezTo>
                    <a:pt x="1015" y="2241"/>
                    <a:pt x="1375" y="1282"/>
                    <a:pt x="2029" y="537"/>
                  </a:cubicBezTo>
                  <a:cubicBezTo>
                    <a:pt x="2154" y="406"/>
                    <a:pt x="2145" y="199"/>
                    <a:pt x="2010" y="80"/>
                  </a:cubicBezTo>
                  <a:cubicBezTo>
                    <a:pt x="1949" y="26"/>
                    <a:pt x="1874" y="0"/>
                    <a:pt x="1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5"/>
            <p:cNvSpPr/>
            <p:nvPr/>
          </p:nvSpPr>
          <p:spPr>
            <a:xfrm>
              <a:off x="6937800" y="3303200"/>
              <a:ext cx="139025" cy="178375"/>
            </a:xfrm>
            <a:custGeom>
              <a:avLst/>
              <a:gdLst/>
              <a:ahLst/>
              <a:cxnLst/>
              <a:rect l="l" t="t" r="r" b="b"/>
              <a:pathLst>
                <a:path w="5561" h="7135" extrusionOk="0">
                  <a:moveTo>
                    <a:pt x="3567" y="1"/>
                  </a:moveTo>
                  <a:cubicBezTo>
                    <a:pt x="1600" y="1"/>
                    <a:pt x="1" y="1601"/>
                    <a:pt x="1" y="3567"/>
                  </a:cubicBezTo>
                  <a:cubicBezTo>
                    <a:pt x="1" y="5532"/>
                    <a:pt x="1600" y="7134"/>
                    <a:pt x="3567" y="7134"/>
                  </a:cubicBezTo>
                  <a:cubicBezTo>
                    <a:pt x="4083" y="7134"/>
                    <a:pt x="4593" y="7023"/>
                    <a:pt x="5061" y="6807"/>
                  </a:cubicBezTo>
                  <a:lnTo>
                    <a:pt x="5063" y="6807"/>
                  </a:lnTo>
                  <a:cubicBezTo>
                    <a:pt x="5116" y="6783"/>
                    <a:pt x="5139" y="6719"/>
                    <a:pt x="5113" y="6666"/>
                  </a:cubicBezTo>
                  <a:cubicBezTo>
                    <a:pt x="5096" y="6627"/>
                    <a:pt x="5058" y="6604"/>
                    <a:pt x="5018" y="6604"/>
                  </a:cubicBezTo>
                  <a:cubicBezTo>
                    <a:pt x="5003" y="6604"/>
                    <a:pt x="4987" y="6608"/>
                    <a:pt x="4972" y="6615"/>
                  </a:cubicBezTo>
                  <a:cubicBezTo>
                    <a:pt x="4535" y="6817"/>
                    <a:pt x="4058" y="6922"/>
                    <a:pt x="3576" y="6922"/>
                  </a:cubicBezTo>
                  <a:cubicBezTo>
                    <a:pt x="3573" y="6922"/>
                    <a:pt x="3570" y="6922"/>
                    <a:pt x="3567" y="6922"/>
                  </a:cubicBezTo>
                  <a:cubicBezTo>
                    <a:pt x="1717" y="6922"/>
                    <a:pt x="212" y="5417"/>
                    <a:pt x="212" y="3567"/>
                  </a:cubicBezTo>
                  <a:cubicBezTo>
                    <a:pt x="212" y="1717"/>
                    <a:pt x="1717" y="214"/>
                    <a:pt x="3567" y="214"/>
                  </a:cubicBezTo>
                  <a:cubicBezTo>
                    <a:pt x="3569" y="214"/>
                    <a:pt x="3572" y="214"/>
                    <a:pt x="3574" y="214"/>
                  </a:cubicBezTo>
                  <a:cubicBezTo>
                    <a:pt x="4212" y="214"/>
                    <a:pt x="4837" y="397"/>
                    <a:pt x="5376" y="742"/>
                  </a:cubicBezTo>
                  <a:cubicBezTo>
                    <a:pt x="5395" y="756"/>
                    <a:pt x="5417" y="763"/>
                    <a:pt x="5439" y="763"/>
                  </a:cubicBezTo>
                  <a:cubicBezTo>
                    <a:pt x="5473" y="763"/>
                    <a:pt x="5507" y="745"/>
                    <a:pt x="5528" y="713"/>
                  </a:cubicBezTo>
                  <a:cubicBezTo>
                    <a:pt x="5561" y="661"/>
                    <a:pt x="5544" y="592"/>
                    <a:pt x="5489" y="564"/>
                  </a:cubicBezTo>
                  <a:cubicBezTo>
                    <a:pt x="4916" y="195"/>
                    <a:pt x="4248" y="1"/>
                    <a:pt x="3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5"/>
            <p:cNvSpPr/>
            <p:nvPr/>
          </p:nvSpPr>
          <p:spPr>
            <a:xfrm>
              <a:off x="6993500" y="3405750"/>
              <a:ext cx="97875" cy="53300"/>
            </a:xfrm>
            <a:custGeom>
              <a:avLst/>
              <a:gdLst/>
              <a:ahLst/>
              <a:cxnLst/>
              <a:rect l="l" t="t" r="r" b="b"/>
              <a:pathLst>
                <a:path w="3915" h="2132" extrusionOk="0">
                  <a:moveTo>
                    <a:pt x="3677" y="1"/>
                  </a:moveTo>
                  <a:cubicBezTo>
                    <a:pt x="3587" y="1"/>
                    <a:pt x="3504" y="59"/>
                    <a:pt x="3475" y="149"/>
                  </a:cubicBezTo>
                  <a:cubicBezTo>
                    <a:pt x="3181" y="1078"/>
                    <a:pt x="2317" y="1707"/>
                    <a:pt x="1343" y="1707"/>
                  </a:cubicBezTo>
                  <a:cubicBezTo>
                    <a:pt x="1342" y="1707"/>
                    <a:pt x="1341" y="1707"/>
                    <a:pt x="1340" y="1707"/>
                  </a:cubicBezTo>
                  <a:cubicBezTo>
                    <a:pt x="992" y="1707"/>
                    <a:pt x="649" y="1627"/>
                    <a:pt x="338" y="1470"/>
                  </a:cubicBezTo>
                  <a:cubicBezTo>
                    <a:pt x="307" y="1455"/>
                    <a:pt x="275" y="1448"/>
                    <a:pt x="243" y="1448"/>
                  </a:cubicBezTo>
                  <a:cubicBezTo>
                    <a:pt x="165" y="1448"/>
                    <a:pt x="90" y="1490"/>
                    <a:pt x="53" y="1564"/>
                  </a:cubicBezTo>
                  <a:cubicBezTo>
                    <a:pt x="1" y="1669"/>
                    <a:pt x="43" y="1796"/>
                    <a:pt x="148" y="1850"/>
                  </a:cubicBezTo>
                  <a:cubicBezTo>
                    <a:pt x="532" y="2041"/>
                    <a:pt x="938" y="2131"/>
                    <a:pt x="1336" y="2131"/>
                  </a:cubicBezTo>
                  <a:cubicBezTo>
                    <a:pt x="2452" y="2131"/>
                    <a:pt x="3511" y="1425"/>
                    <a:pt x="3879" y="278"/>
                  </a:cubicBezTo>
                  <a:cubicBezTo>
                    <a:pt x="3914" y="166"/>
                    <a:pt x="3852" y="46"/>
                    <a:pt x="3741" y="11"/>
                  </a:cubicBezTo>
                  <a:cubicBezTo>
                    <a:pt x="3719" y="4"/>
                    <a:pt x="3698" y="1"/>
                    <a:pt x="36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5"/>
            <p:cNvSpPr/>
            <p:nvPr/>
          </p:nvSpPr>
          <p:spPr>
            <a:xfrm>
              <a:off x="6960375" y="3325775"/>
              <a:ext cx="81750" cy="71925"/>
            </a:xfrm>
            <a:custGeom>
              <a:avLst/>
              <a:gdLst/>
              <a:ahLst/>
              <a:cxnLst/>
              <a:rect l="l" t="t" r="r" b="b"/>
              <a:pathLst>
                <a:path w="3270" h="2877" extrusionOk="0">
                  <a:moveTo>
                    <a:pt x="2665" y="1"/>
                  </a:moveTo>
                  <a:cubicBezTo>
                    <a:pt x="1196" y="1"/>
                    <a:pt x="1" y="1196"/>
                    <a:pt x="1" y="2665"/>
                  </a:cubicBezTo>
                  <a:cubicBezTo>
                    <a:pt x="1" y="2782"/>
                    <a:pt x="95" y="2877"/>
                    <a:pt x="213" y="2877"/>
                  </a:cubicBezTo>
                  <a:cubicBezTo>
                    <a:pt x="330" y="2877"/>
                    <a:pt x="424" y="2782"/>
                    <a:pt x="424" y="2665"/>
                  </a:cubicBezTo>
                  <a:cubicBezTo>
                    <a:pt x="424" y="1430"/>
                    <a:pt x="1430" y="424"/>
                    <a:pt x="2665" y="424"/>
                  </a:cubicBezTo>
                  <a:cubicBezTo>
                    <a:pt x="2781" y="424"/>
                    <a:pt x="2897" y="434"/>
                    <a:pt x="3011" y="451"/>
                  </a:cubicBezTo>
                  <a:lnTo>
                    <a:pt x="3009" y="451"/>
                  </a:lnTo>
                  <a:cubicBezTo>
                    <a:pt x="3020" y="453"/>
                    <a:pt x="3030" y="453"/>
                    <a:pt x="3041" y="453"/>
                  </a:cubicBezTo>
                  <a:cubicBezTo>
                    <a:pt x="3144" y="453"/>
                    <a:pt x="3234" y="379"/>
                    <a:pt x="3252" y="275"/>
                  </a:cubicBezTo>
                  <a:cubicBezTo>
                    <a:pt x="3269" y="159"/>
                    <a:pt x="3190" y="50"/>
                    <a:pt x="3076" y="33"/>
                  </a:cubicBezTo>
                  <a:cubicBezTo>
                    <a:pt x="2939" y="12"/>
                    <a:pt x="2802" y="1"/>
                    <a:pt x="26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5"/>
            <p:cNvSpPr/>
            <p:nvPr/>
          </p:nvSpPr>
          <p:spPr>
            <a:xfrm>
              <a:off x="6988925" y="3357100"/>
              <a:ext cx="73325" cy="70575"/>
            </a:xfrm>
            <a:custGeom>
              <a:avLst/>
              <a:gdLst/>
              <a:ahLst/>
              <a:cxnLst/>
              <a:rect l="l" t="t" r="r" b="b"/>
              <a:pathLst>
                <a:path w="2933" h="2823" extrusionOk="0">
                  <a:moveTo>
                    <a:pt x="1522" y="1"/>
                  </a:moveTo>
                  <a:cubicBezTo>
                    <a:pt x="952" y="1"/>
                    <a:pt x="437" y="344"/>
                    <a:pt x="218" y="872"/>
                  </a:cubicBezTo>
                  <a:cubicBezTo>
                    <a:pt x="1" y="1399"/>
                    <a:pt x="120" y="2006"/>
                    <a:pt x="524" y="2410"/>
                  </a:cubicBezTo>
                  <a:cubicBezTo>
                    <a:pt x="794" y="2679"/>
                    <a:pt x="1154" y="2822"/>
                    <a:pt x="1521" y="2822"/>
                  </a:cubicBezTo>
                  <a:cubicBezTo>
                    <a:pt x="1703" y="2822"/>
                    <a:pt x="1887" y="2787"/>
                    <a:pt x="2062" y="2715"/>
                  </a:cubicBezTo>
                  <a:cubicBezTo>
                    <a:pt x="2590" y="2497"/>
                    <a:pt x="2933" y="1982"/>
                    <a:pt x="2933" y="1412"/>
                  </a:cubicBezTo>
                  <a:cubicBezTo>
                    <a:pt x="2933" y="632"/>
                    <a:pt x="2302" y="1"/>
                    <a:pt x="1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5"/>
            <p:cNvSpPr/>
            <p:nvPr/>
          </p:nvSpPr>
          <p:spPr>
            <a:xfrm>
              <a:off x="6873275" y="3238675"/>
              <a:ext cx="307450" cy="307450"/>
            </a:xfrm>
            <a:custGeom>
              <a:avLst/>
              <a:gdLst/>
              <a:ahLst/>
              <a:cxnLst/>
              <a:rect l="l" t="t" r="r" b="b"/>
              <a:pathLst>
                <a:path w="12298" h="12298" extrusionOk="0">
                  <a:moveTo>
                    <a:pt x="6149" y="634"/>
                  </a:moveTo>
                  <a:cubicBezTo>
                    <a:pt x="9189" y="634"/>
                    <a:pt x="11663" y="3108"/>
                    <a:pt x="11663" y="6149"/>
                  </a:cubicBezTo>
                  <a:cubicBezTo>
                    <a:pt x="11663" y="9189"/>
                    <a:pt x="9189" y="11662"/>
                    <a:pt x="6149" y="11662"/>
                  </a:cubicBezTo>
                  <a:cubicBezTo>
                    <a:pt x="3108" y="11662"/>
                    <a:pt x="634" y="9189"/>
                    <a:pt x="634" y="6149"/>
                  </a:cubicBezTo>
                  <a:cubicBezTo>
                    <a:pt x="634" y="3108"/>
                    <a:pt x="3108" y="634"/>
                    <a:pt x="6149" y="634"/>
                  </a:cubicBezTo>
                  <a:close/>
                  <a:moveTo>
                    <a:pt x="6149" y="1"/>
                  </a:moveTo>
                  <a:cubicBezTo>
                    <a:pt x="2758" y="1"/>
                    <a:pt x="1" y="2758"/>
                    <a:pt x="1" y="6149"/>
                  </a:cubicBezTo>
                  <a:cubicBezTo>
                    <a:pt x="1" y="9539"/>
                    <a:pt x="2758" y="12297"/>
                    <a:pt x="6149" y="12297"/>
                  </a:cubicBezTo>
                  <a:cubicBezTo>
                    <a:pt x="9539" y="12297"/>
                    <a:pt x="12298" y="9540"/>
                    <a:pt x="12298" y="6149"/>
                  </a:cubicBezTo>
                  <a:cubicBezTo>
                    <a:pt x="12298" y="2758"/>
                    <a:pt x="9540" y="1"/>
                    <a:pt x="6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43" name="Google Shape;1243;p45"/>
          <p:cNvCxnSpPr/>
          <p:nvPr/>
        </p:nvCxnSpPr>
        <p:spPr>
          <a:xfrm>
            <a:off x="1338007" y="2783033"/>
            <a:ext cx="4113000" cy="0"/>
          </a:xfrm>
          <a:prstGeom prst="straightConnector1">
            <a:avLst/>
          </a:prstGeom>
          <a:noFill/>
          <a:ln w="28575" cap="flat" cmpd="sng">
            <a:solidFill>
              <a:schemeClr val="accent2"/>
            </a:solidFill>
            <a:prstDash val="solid"/>
            <a:round/>
            <a:headEnd type="oval" w="med" len="med"/>
            <a:tailEnd type="oval"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35"/>
          <p:cNvSpPr txBox="1">
            <a:spLocks noGrp="1"/>
          </p:cNvSpPr>
          <p:nvPr>
            <p:ph type="title"/>
          </p:nvPr>
        </p:nvSpPr>
        <p:spPr>
          <a:xfrm>
            <a:off x="713325" y="1958098"/>
            <a:ext cx="22008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Pendahuluan</a:t>
            </a:r>
            <a:endParaRPr dirty="0"/>
          </a:p>
        </p:txBody>
      </p:sp>
      <p:sp>
        <p:nvSpPr>
          <p:cNvPr id="909" name="Google Shape;909;p35"/>
          <p:cNvSpPr txBox="1">
            <a:spLocks noGrp="1"/>
          </p:cNvSpPr>
          <p:nvPr>
            <p:ph type="title" idx="2"/>
          </p:nvPr>
        </p:nvSpPr>
        <p:spPr>
          <a:xfrm>
            <a:off x="713325" y="1425075"/>
            <a:ext cx="908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1.1</a:t>
            </a:r>
            <a:endParaRPr dirty="0"/>
          </a:p>
        </p:txBody>
      </p:sp>
      <p:sp>
        <p:nvSpPr>
          <p:cNvPr id="910" name="Google Shape;910;p35"/>
          <p:cNvSpPr txBox="1">
            <a:spLocks noGrp="1"/>
          </p:cNvSpPr>
          <p:nvPr>
            <p:ph type="subTitle" idx="1"/>
          </p:nvPr>
        </p:nvSpPr>
        <p:spPr>
          <a:xfrm>
            <a:off x="713313" y="2405941"/>
            <a:ext cx="2200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Pendahuluan</a:t>
            </a:r>
            <a:r>
              <a:rPr lang="en-US" dirty="0"/>
              <a:t> </a:t>
            </a:r>
            <a:r>
              <a:rPr lang="en-US" dirty="0" err="1"/>
              <a:t>tentang</a:t>
            </a:r>
            <a:r>
              <a:rPr lang="en-US" dirty="0"/>
              <a:t> </a:t>
            </a:r>
            <a:r>
              <a:rPr lang="en-US" dirty="0" err="1"/>
              <a:t>pengenalan</a:t>
            </a:r>
            <a:r>
              <a:rPr lang="en-US" dirty="0"/>
              <a:t> computer &amp; </a:t>
            </a:r>
            <a:r>
              <a:rPr lang="en-US" dirty="0" err="1"/>
              <a:t>manfaat</a:t>
            </a:r>
            <a:endParaRPr dirty="0"/>
          </a:p>
        </p:txBody>
      </p:sp>
      <p:sp>
        <p:nvSpPr>
          <p:cNvPr id="911" name="Google Shape;911;p35"/>
          <p:cNvSpPr txBox="1">
            <a:spLocks noGrp="1"/>
          </p:cNvSpPr>
          <p:nvPr>
            <p:ph type="title" idx="3"/>
          </p:nvPr>
        </p:nvSpPr>
        <p:spPr>
          <a:xfrm>
            <a:off x="3878249" y="1958098"/>
            <a:ext cx="2745125"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err="1"/>
              <a:t>Perangkat</a:t>
            </a:r>
            <a:r>
              <a:rPr lang="en-ID" dirty="0"/>
              <a:t> </a:t>
            </a:r>
            <a:r>
              <a:rPr lang="en-ID" dirty="0" err="1"/>
              <a:t>Keras</a:t>
            </a:r>
            <a:r>
              <a:rPr lang="en-ID" dirty="0"/>
              <a:t> </a:t>
            </a:r>
            <a:r>
              <a:rPr lang="en-ID" dirty="0" err="1"/>
              <a:t>Komputer</a:t>
            </a:r>
            <a:endParaRPr dirty="0"/>
          </a:p>
        </p:txBody>
      </p:sp>
      <p:sp>
        <p:nvSpPr>
          <p:cNvPr id="912" name="Google Shape;912;p35"/>
          <p:cNvSpPr txBox="1">
            <a:spLocks noGrp="1"/>
          </p:cNvSpPr>
          <p:nvPr>
            <p:ph type="title" idx="4"/>
          </p:nvPr>
        </p:nvSpPr>
        <p:spPr>
          <a:xfrm>
            <a:off x="3878250" y="1425075"/>
            <a:ext cx="908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1.2</a:t>
            </a:r>
            <a:endParaRPr dirty="0"/>
          </a:p>
        </p:txBody>
      </p:sp>
      <p:sp>
        <p:nvSpPr>
          <p:cNvPr id="913" name="Google Shape;913;p35"/>
          <p:cNvSpPr txBox="1">
            <a:spLocks noGrp="1"/>
          </p:cNvSpPr>
          <p:nvPr>
            <p:ph type="subTitle" idx="5"/>
          </p:nvPr>
        </p:nvSpPr>
        <p:spPr>
          <a:xfrm>
            <a:off x="3878238" y="2436713"/>
            <a:ext cx="2897537"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Membahas</a:t>
            </a:r>
            <a:r>
              <a:rPr lang="en-US" dirty="0"/>
              <a:t> </a:t>
            </a:r>
            <a:r>
              <a:rPr lang="en-US" dirty="0" err="1"/>
              <a:t>perangkat</a:t>
            </a:r>
            <a:r>
              <a:rPr lang="en-US" dirty="0"/>
              <a:t> </a:t>
            </a:r>
            <a:r>
              <a:rPr lang="en-US" dirty="0" err="1"/>
              <a:t>keras</a:t>
            </a:r>
            <a:r>
              <a:rPr lang="en-US" dirty="0"/>
              <a:t> </a:t>
            </a:r>
            <a:r>
              <a:rPr lang="en-US" dirty="0" err="1"/>
              <a:t>komputer</a:t>
            </a:r>
            <a:r>
              <a:rPr lang="en-US" dirty="0"/>
              <a:t> </a:t>
            </a:r>
            <a:r>
              <a:rPr lang="en-US" dirty="0" err="1"/>
              <a:t>seperti</a:t>
            </a:r>
            <a:r>
              <a:rPr lang="en-US" dirty="0"/>
              <a:t> ram, </a:t>
            </a:r>
            <a:r>
              <a:rPr lang="en-US" dirty="0" err="1"/>
              <a:t>dsb</a:t>
            </a:r>
            <a:endParaRPr dirty="0"/>
          </a:p>
        </p:txBody>
      </p:sp>
      <p:sp>
        <p:nvSpPr>
          <p:cNvPr id="914" name="Google Shape;914;p35"/>
          <p:cNvSpPr txBox="1">
            <a:spLocks noGrp="1"/>
          </p:cNvSpPr>
          <p:nvPr>
            <p:ph type="title" idx="6"/>
          </p:nvPr>
        </p:nvSpPr>
        <p:spPr>
          <a:xfrm>
            <a:off x="720000" y="539700"/>
            <a:ext cx="53658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Table Of Content</a:t>
            </a:r>
            <a:endParaRPr dirty="0"/>
          </a:p>
        </p:txBody>
      </p:sp>
      <p:sp>
        <p:nvSpPr>
          <p:cNvPr id="915" name="Google Shape;915;p35"/>
          <p:cNvSpPr txBox="1">
            <a:spLocks noGrp="1"/>
          </p:cNvSpPr>
          <p:nvPr>
            <p:ph type="title" idx="7"/>
          </p:nvPr>
        </p:nvSpPr>
        <p:spPr>
          <a:xfrm>
            <a:off x="720000" y="3622629"/>
            <a:ext cx="22008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err="1"/>
              <a:t>Arsitektur</a:t>
            </a:r>
            <a:r>
              <a:rPr lang="en-ID" dirty="0"/>
              <a:t> </a:t>
            </a:r>
            <a:r>
              <a:rPr lang="en-ID" dirty="0" err="1"/>
              <a:t>Komputer</a:t>
            </a:r>
            <a:endParaRPr dirty="0"/>
          </a:p>
        </p:txBody>
      </p:sp>
      <p:sp>
        <p:nvSpPr>
          <p:cNvPr id="916" name="Google Shape;916;p35"/>
          <p:cNvSpPr txBox="1">
            <a:spLocks noGrp="1"/>
          </p:cNvSpPr>
          <p:nvPr>
            <p:ph type="title" idx="8"/>
          </p:nvPr>
        </p:nvSpPr>
        <p:spPr>
          <a:xfrm>
            <a:off x="720000" y="3089624"/>
            <a:ext cx="908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1.3</a:t>
            </a:r>
            <a:endParaRPr dirty="0"/>
          </a:p>
        </p:txBody>
      </p:sp>
      <p:sp>
        <p:nvSpPr>
          <p:cNvPr id="917" name="Google Shape;917;p35"/>
          <p:cNvSpPr txBox="1">
            <a:spLocks noGrp="1"/>
          </p:cNvSpPr>
          <p:nvPr>
            <p:ph type="subTitle" idx="9"/>
          </p:nvPr>
        </p:nvSpPr>
        <p:spPr>
          <a:xfrm>
            <a:off x="720000" y="4136880"/>
            <a:ext cx="2200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Mengenal arsitektur komputer</a:t>
            </a:r>
            <a:endParaRPr dirty="0"/>
          </a:p>
        </p:txBody>
      </p:sp>
      <p:sp>
        <p:nvSpPr>
          <p:cNvPr id="918" name="Google Shape;918;p35"/>
          <p:cNvSpPr txBox="1">
            <a:spLocks noGrp="1"/>
          </p:cNvSpPr>
          <p:nvPr>
            <p:ph type="title" idx="13"/>
          </p:nvPr>
        </p:nvSpPr>
        <p:spPr>
          <a:xfrm>
            <a:off x="3884925" y="3622629"/>
            <a:ext cx="22008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err="1"/>
              <a:t>Kerja</a:t>
            </a:r>
            <a:r>
              <a:rPr lang="en-ID" dirty="0"/>
              <a:t> </a:t>
            </a:r>
            <a:r>
              <a:rPr lang="en-ID" dirty="0" err="1"/>
              <a:t>Komputer</a:t>
            </a:r>
            <a:endParaRPr dirty="0"/>
          </a:p>
        </p:txBody>
      </p:sp>
      <p:sp>
        <p:nvSpPr>
          <p:cNvPr id="919" name="Google Shape;919;p35"/>
          <p:cNvSpPr txBox="1">
            <a:spLocks noGrp="1"/>
          </p:cNvSpPr>
          <p:nvPr>
            <p:ph type="title" idx="14"/>
          </p:nvPr>
        </p:nvSpPr>
        <p:spPr>
          <a:xfrm>
            <a:off x="3884925" y="3089624"/>
            <a:ext cx="908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1.4</a:t>
            </a:r>
            <a:endParaRPr dirty="0"/>
          </a:p>
        </p:txBody>
      </p:sp>
      <p:sp>
        <p:nvSpPr>
          <p:cNvPr id="920" name="Google Shape;920;p35"/>
          <p:cNvSpPr txBox="1">
            <a:spLocks noGrp="1"/>
          </p:cNvSpPr>
          <p:nvPr>
            <p:ph type="subTitle" idx="15"/>
          </p:nvPr>
        </p:nvSpPr>
        <p:spPr>
          <a:xfrm>
            <a:off x="3884925" y="4136880"/>
            <a:ext cx="2200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Memahami cara kerja komputer</a:t>
            </a:r>
            <a:endParaRPr dirty="0"/>
          </a:p>
        </p:txBody>
      </p:sp>
      <p:grpSp>
        <p:nvGrpSpPr>
          <p:cNvPr id="921" name="Google Shape;921;p35"/>
          <p:cNvGrpSpPr/>
          <p:nvPr/>
        </p:nvGrpSpPr>
        <p:grpSpPr>
          <a:xfrm>
            <a:off x="6673825" y="1829350"/>
            <a:ext cx="2649775" cy="3476500"/>
            <a:chOff x="6528600" y="1774925"/>
            <a:chExt cx="2649775" cy="3476500"/>
          </a:xfrm>
        </p:grpSpPr>
        <p:sp>
          <p:nvSpPr>
            <p:cNvPr id="922" name="Google Shape;922;p35"/>
            <p:cNvSpPr/>
            <p:nvPr/>
          </p:nvSpPr>
          <p:spPr>
            <a:xfrm>
              <a:off x="6737575" y="3314450"/>
              <a:ext cx="118575" cy="117800"/>
            </a:xfrm>
            <a:custGeom>
              <a:avLst/>
              <a:gdLst/>
              <a:ahLst/>
              <a:cxnLst/>
              <a:rect l="l" t="t" r="r" b="b"/>
              <a:pathLst>
                <a:path w="4743" h="4712" fill="none" extrusionOk="0">
                  <a:moveTo>
                    <a:pt x="0" y="2007"/>
                  </a:moveTo>
                  <a:cubicBezTo>
                    <a:pt x="0" y="3831"/>
                    <a:pt x="2189" y="4712"/>
                    <a:pt x="3465" y="3466"/>
                  </a:cubicBezTo>
                  <a:cubicBezTo>
                    <a:pt x="4742" y="2189"/>
                    <a:pt x="3830" y="1"/>
                    <a:pt x="2037" y="1"/>
                  </a:cubicBezTo>
                  <a:cubicBezTo>
                    <a:pt x="912" y="1"/>
                    <a:pt x="0" y="913"/>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5"/>
            <p:cNvSpPr/>
            <p:nvPr/>
          </p:nvSpPr>
          <p:spPr>
            <a:xfrm>
              <a:off x="6825725" y="2420825"/>
              <a:ext cx="2342775" cy="913400"/>
            </a:xfrm>
            <a:custGeom>
              <a:avLst/>
              <a:gdLst/>
              <a:ahLst/>
              <a:cxnLst/>
              <a:rect l="l" t="t" r="r" b="b"/>
              <a:pathLst>
                <a:path w="93711" h="36536" fill="none" extrusionOk="0">
                  <a:moveTo>
                    <a:pt x="0" y="36536"/>
                  </a:moveTo>
                  <a:lnTo>
                    <a:pt x="36262" y="0"/>
                  </a:lnTo>
                  <a:lnTo>
                    <a:pt x="9371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5"/>
            <p:cNvSpPr/>
            <p:nvPr/>
          </p:nvSpPr>
          <p:spPr>
            <a:xfrm>
              <a:off x="6632700" y="1774925"/>
              <a:ext cx="2545675" cy="1481800"/>
            </a:xfrm>
            <a:custGeom>
              <a:avLst/>
              <a:gdLst/>
              <a:ahLst/>
              <a:cxnLst/>
              <a:rect l="l" t="t" r="r" b="b"/>
              <a:pathLst>
                <a:path w="101827" h="59272" fill="none" extrusionOk="0">
                  <a:moveTo>
                    <a:pt x="1" y="59272"/>
                  </a:moveTo>
                  <a:lnTo>
                    <a:pt x="25442" y="59272"/>
                  </a:lnTo>
                  <a:lnTo>
                    <a:pt x="25442" y="33435"/>
                  </a:lnTo>
                  <a:lnTo>
                    <a:pt x="66871" y="33435"/>
                  </a:lnTo>
                  <a:lnTo>
                    <a:pt x="66871" y="0"/>
                  </a:lnTo>
                  <a:lnTo>
                    <a:pt x="10182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5"/>
            <p:cNvSpPr/>
            <p:nvPr/>
          </p:nvSpPr>
          <p:spPr>
            <a:xfrm>
              <a:off x="6528600" y="3209600"/>
              <a:ext cx="118575" cy="118550"/>
            </a:xfrm>
            <a:custGeom>
              <a:avLst/>
              <a:gdLst/>
              <a:ahLst/>
              <a:cxnLst/>
              <a:rect l="l" t="t" r="r" b="b"/>
              <a:pathLst>
                <a:path w="4743" h="4742" fill="none" extrusionOk="0">
                  <a:moveTo>
                    <a:pt x="1" y="2037"/>
                  </a:moveTo>
                  <a:cubicBezTo>
                    <a:pt x="1" y="3830"/>
                    <a:pt x="2189" y="4742"/>
                    <a:pt x="3466" y="3465"/>
                  </a:cubicBezTo>
                  <a:cubicBezTo>
                    <a:pt x="4742" y="2189"/>
                    <a:pt x="3830" y="0"/>
                    <a:pt x="2037" y="30"/>
                  </a:cubicBezTo>
                  <a:cubicBezTo>
                    <a:pt x="912" y="30"/>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5"/>
            <p:cNvSpPr/>
            <p:nvPr/>
          </p:nvSpPr>
          <p:spPr>
            <a:xfrm>
              <a:off x="6789250" y="2050750"/>
              <a:ext cx="2389125" cy="955975"/>
            </a:xfrm>
            <a:custGeom>
              <a:avLst/>
              <a:gdLst/>
              <a:ahLst/>
              <a:cxnLst/>
              <a:rect l="l" t="t" r="r" b="b"/>
              <a:pathLst>
                <a:path w="95565" h="38239" fill="none" extrusionOk="0">
                  <a:moveTo>
                    <a:pt x="0" y="38238"/>
                  </a:moveTo>
                  <a:lnTo>
                    <a:pt x="37843" y="1"/>
                  </a:lnTo>
                  <a:lnTo>
                    <a:pt x="95564"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5"/>
            <p:cNvSpPr/>
            <p:nvPr/>
          </p:nvSpPr>
          <p:spPr>
            <a:xfrm>
              <a:off x="6699575" y="299150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5"/>
            <p:cNvSpPr/>
            <p:nvPr/>
          </p:nvSpPr>
          <p:spPr>
            <a:xfrm>
              <a:off x="6737575" y="3594850"/>
              <a:ext cx="118575" cy="118575"/>
            </a:xfrm>
            <a:custGeom>
              <a:avLst/>
              <a:gdLst/>
              <a:ahLst/>
              <a:cxnLst/>
              <a:rect l="l" t="t" r="r" b="b"/>
              <a:pathLst>
                <a:path w="4743" h="4743" fill="none" extrusionOk="0">
                  <a:moveTo>
                    <a:pt x="0" y="2706"/>
                  </a:moveTo>
                  <a:cubicBezTo>
                    <a:pt x="0" y="913"/>
                    <a:pt x="2189" y="1"/>
                    <a:pt x="3465" y="1277"/>
                  </a:cubicBezTo>
                  <a:cubicBezTo>
                    <a:pt x="4742" y="2554"/>
                    <a:pt x="3830" y="4742"/>
                    <a:pt x="2037" y="4742"/>
                  </a:cubicBezTo>
                  <a:cubicBezTo>
                    <a:pt x="912" y="4742"/>
                    <a:pt x="0" y="3830"/>
                    <a:pt x="0" y="27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5"/>
            <p:cNvSpPr/>
            <p:nvPr/>
          </p:nvSpPr>
          <p:spPr>
            <a:xfrm>
              <a:off x="6825725" y="3692125"/>
              <a:ext cx="2342775" cy="913400"/>
            </a:xfrm>
            <a:custGeom>
              <a:avLst/>
              <a:gdLst/>
              <a:ahLst/>
              <a:cxnLst/>
              <a:rect l="l" t="t" r="r" b="b"/>
              <a:pathLst>
                <a:path w="93711" h="36536" fill="none" extrusionOk="0">
                  <a:moveTo>
                    <a:pt x="0" y="0"/>
                  </a:moveTo>
                  <a:lnTo>
                    <a:pt x="36262" y="36536"/>
                  </a:lnTo>
                  <a:lnTo>
                    <a:pt x="93710" y="36536"/>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5"/>
            <p:cNvSpPr/>
            <p:nvPr/>
          </p:nvSpPr>
          <p:spPr>
            <a:xfrm>
              <a:off x="6632700" y="3769625"/>
              <a:ext cx="2545675" cy="1481800"/>
            </a:xfrm>
            <a:custGeom>
              <a:avLst/>
              <a:gdLst/>
              <a:ahLst/>
              <a:cxnLst/>
              <a:rect l="l" t="t" r="r" b="b"/>
              <a:pathLst>
                <a:path w="101827" h="59272" fill="none" extrusionOk="0">
                  <a:moveTo>
                    <a:pt x="1" y="1"/>
                  </a:moveTo>
                  <a:lnTo>
                    <a:pt x="25442" y="1"/>
                  </a:lnTo>
                  <a:lnTo>
                    <a:pt x="25442" y="25837"/>
                  </a:lnTo>
                  <a:lnTo>
                    <a:pt x="66871" y="25837"/>
                  </a:lnTo>
                  <a:lnTo>
                    <a:pt x="66871" y="59272"/>
                  </a:lnTo>
                  <a:lnTo>
                    <a:pt x="101826" y="59272"/>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5"/>
            <p:cNvSpPr/>
            <p:nvPr/>
          </p:nvSpPr>
          <p:spPr>
            <a:xfrm>
              <a:off x="6528600" y="3699725"/>
              <a:ext cx="118575" cy="117800"/>
            </a:xfrm>
            <a:custGeom>
              <a:avLst/>
              <a:gdLst/>
              <a:ahLst/>
              <a:cxnLst/>
              <a:rect l="l" t="t" r="r" b="b"/>
              <a:pathLst>
                <a:path w="4743" h="4712" fill="none" extrusionOk="0">
                  <a:moveTo>
                    <a:pt x="1" y="2705"/>
                  </a:moveTo>
                  <a:cubicBezTo>
                    <a:pt x="1" y="912"/>
                    <a:pt x="2189" y="0"/>
                    <a:pt x="3466" y="1277"/>
                  </a:cubicBezTo>
                  <a:cubicBezTo>
                    <a:pt x="4742" y="2553"/>
                    <a:pt x="3830" y="4712"/>
                    <a:pt x="2037" y="4712"/>
                  </a:cubicBezTo>
                  <a:cubicBezTo>
                    <a:pt x="912" y="4712"/>
                    <a:pt x="1" y="3830"/>
                    <a:pt x="1" y="2705"/>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5"/>
            <p:cNvSpPr/>
            <p:nvPr/>
          </p:nvSpPr>
          <p:spPr>
            <a:xfrm>
              <a:off x="6789250" y="4019625"/>
              <a:ext cx="2389125" cy="956725"/>
            </a:xfrm>
            <a:custGeom>
              <a:avLst/>
              <a:gdLst/>
              <a:ahLst/>
              <a:cxnLst/>
              <a:rect l="l" t="t" r="r" b="b"/>
              <a:pathLst>
                <a:path w="95565" h="38269" fill="none" extrusionOk="0">
                  <a:moveTo>
                    <a:pt x="0" y="1"/>
                  </a:moveTo>
                  <a:lnTo>
                    <a:pt x="37843" y="38269"/>
                  </a:lnTo>
                  <a:lnTo>
                    <a:pt x="95564" y="38269"/>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5"/>
            <p:cNvSpPr/>
            <p:nvPr/>
          </p:nvSpPr>
          <p:spPr>
            <a:xfrm>
              <a:off x="6699575" y="3917800"/>
              <a:ext cx="118575" cy="118575"/>
            </a:xfrm>
            <a:custGeom>
              <a:avLst/>
              <a:gdLst/>
              <a:ahLst/>
              <a:cxnLst/>
              <a:rect l="l" t="t" r="r" b="b"/>
              <a:pathLst>
                <a:path w="4743" h="4743" fill="none" extrusionOk="0">
                  <a:moveTo>
                    <a:pt x="1" y="2706"/>
                  </a:moveTo>
                  <a:cubicBezTo>
                    <a:pt x="1" y="913"/>
                    <a:pt x="2189" y="1"/>
                    <a:pt x="3466" y="1277"/>
                  </a:cubicBezTo>
                  <a:cubicBezTo>
                    <a:pt x="4742" y="2554"/>
                    <a:pt x="3830" y="4742"/>
                    <a:pt x="2037" y="4742"/>
                  </a:cubicBezTo>
                  <a:cubicBezTo>
                    <a:pt x="912" y="4742"/>
                    <a:pt x="1" y="3831"/>
                    <a:pt x="1"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35"/>
          <p:cNvGrpSpPr/>
          <p:nvPr/>
        </p:nvGrpSpPr>
        <p:grpSpPr>
          <a:xfrm>
            <a:off x="6521425" y="118391"/>
            <a:ext cx="2853985" cy="1525277"/>
            <a:chOff x="6521425" y="153500"/>
            <a:chExt cx="2853985" cy="1525277"/>
          </a:xfrm>
        </p:grpSpPr>
        <p:grpSp>
          <p:nvGrpSpPr>
            <p:cNvPr id="935" name="Google Shape;935;p35"/>
            <p:cNvGrpSpPr/>
            <p:nvPr/>
          </p:nvGrpSpPr>
          <p:grpSpPr>
            <a:xfrm>
              <a:off x="6521425" y="153500"/>
              <a:ext cx="2257381" cy="391400"/>
              <a:chOff x="6521425" y="153500"/>
              <a:chExt cx="2257381" cy="391400"/>
            </a:xfrm>
          </p:grpSpPr>
          <p:sp>
            <p:nvSpPr>
              <p:cNvPr id="936" name="Google Shape;936;p35"/>
              <p:cNvSpPr/>
              <p:nvPr/>
            </p:nvSpPr>
            <p:spPr>
              <a:xfrm>
                <a:off x="6623375" y="153500"/>
                <a:ext cx="2155431" cy="342293"/>
              </a:xfrm>
              <a:custGeom>
                <a:avLst/>
                <a:gdLst/>
                <a:ahLst/>
                <a:cxnLst/>
                <a:rect l="l" t="t" r="r" b="b"/>
                <a:pathLst>
                  <a:path w="49394" h="7844" extrusionOk="0">
                    <a:moveTo>
                      <a:pt x="41551" y="1"/>
                    </a:moveTo>
                    <a:lnTo>
                      <a:pt x="41369" y="31"/>
                    </a:lnTo>
                    <a:lnTo>
                      <a:pt x="34104" y="7235"/>
                    </a:lnTo>
                    <a:lnTo>
                      <a:pt x="0" y="7235"/>
                    </a:lnTo>
                    <a:lnTo>
                      <a:pt x="0" y="7843"/>
                    </a:lnTo>
                    <a:lnTo>
                      <a:pt x="34287" y="7843"/>
                    </a:lnTo>
                    <a:lnTo>
                      <a:pt x="34347" y="7813"/>
                    </a:lnTo>
                    <a:cubicBezTo>
                      <a:pt x="34378" y="7813"/>
                      <a:pt x="34439" y="7782"/>
                      <a:pt x="34469" y="7721"/>
                    </a:cubicBezTo>
                    <a:lnTo>
                      <a:pt x="41642" y="578"/>
                    </a:lnTo>
                    <a:lnTo>
                      <a:pt x="49393" y="578"/>
                    </a:lnTo>
                    <a:lnTo>
                      <a:pt x="49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5"/>
              <p:cNvSpPr/>
              <p:nvPr/>
            </p:nvSpPr>
            <p:spPr>
              <a:xfrm>
                <a:off x="6521425" y="42710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5"/>
            <p:cNvGrpSpPr/>
            <p:nvPr/>
          </p:nvGrpSpPr>
          <p:grpSpPr>
            <a:xfrm>
              <a:off x="6826225" y="326868"/>
              <a:ext cx="2547832" cy="405548"/>
              <a:chOff x="6826225" y="344423"/>
              <a:chExt cx="2547832" cy="405548"/>
            </a:xfrm>
          </p:grpSpPr>
          <p:sp>
            <p:nvSpPr>
              <p:cNvPr id="939" name="Google Shape;939;p35"/>
              <p:cNvSpPr/>
              <p:nvPr/>
            </p:nvSpPr>
            <p:spPr>
              <a:xfrm>
                <a:off x="6928175" y="344423"/>
                <a:ext cx="2445882" cy="350889"/>
              </a:xfrm>
              <a:custGeom>
                <a:avLst/>
                <a:gdLst/>
                <a:ahLst/>
                <a:cxnLst/>
                <a:rect l="l" t="t" r="r" b="b"/>
                <a:pathLst>
                  <a:path w="56050" h="8041" extrusionOk="0">
                    <a:moveTo>
                      <a:pt x="43369" y="1"/>
                    </a:moveTo>
                    <a:cubicBezTo>
                      <a:pt x="43113" y="1"/>
                      <a:pt x="42857" y="119"/>
                      <a:pt x="42706" y="320"/>
                    </a:cubicBezTo>
                    <a:lnTo>
                      <a:pt x="35837" y="7190"/>
                    </a:lnTo>
                    <a:cubicBezTo>
                      <a:pt x="35776" y="7220"/>
                      <a:pt x="35746" y="7281"/>
                      <a:pt x="35685" y="7342"/>
                    </a:cubicBezTo>
                    <a:cubicBezTo>
                      <a:pt x="35654" y="7372"/>
                      <a:pt x="35624" y="7403"/>
                      <a:pt x="35594" y="7433"/>
                    </a:cubicBezTo>
                    <a:lnTo>
                      <a:pt x="0" y="7433"/>
                    </a:lnTo>
                    <a:lnTo>
                      <a:pt x="0" y="8041"/>
                    </a:lnTo>
                    <a:lnTo>
                      <a:pt x="35624" y="8041"/>
                    </a:lnTo>
                    <a:cubicBezTo>
                      <a:pt x="35806" y="8041"/>
                      <a:pt x="35989" y="7919"/>
                      <a:pt x="36141" y="7767"/>
                    </a:cubicBezTo>
                    <a:cubicBezTo>
                      <a:pt x="36171" y="7706"/>
                      <a:pt x="36202" y="7676"/>
                      <a:pt x="36232" y="7646"/>
                    </a:cubicBezTo>
                    <a:lnTo>
                      <a:pt x="43162" y="715"/>
                    </a:lnTo>
                    <a:lnTo>
                      <a:pt x="43193" y="655"/>
                    </a:lnTo>
                    <a:cubicBezTo>
                      <a:pt x="43223" y="594"/>
                      <a:pt x="43253" y="594"/>
                      <a:pt x="43497" y="594"/>
                    </a:cubicBezTo>
                    <a:lnTo>
                      <a:pt x="56050" y="594"/>
                    </a:lnTo>
                    <a:lnTo>
                      <a:pt x="56050" y="16"/>
                    </a:lnTo>
                    <a:lnTo>
                      <a:pt x="43527" y="16"/>
                    </a:lnTo>
                    <a:cubicBezTo>
                      <a:pt x="43475" y="6"/>
                      <a:pt x="43422" y="1"/>
                      <a:pt x="43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5"/>
              <p:cNvSpPr/>
              <p:nvPr/>
            </p:nvSpPr>
            <p:spPr>
              <a:xfrm>
                <a:off x="6826225" y="63217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35"/>
            <p:cNvSpPr/>
            <p:nvPr/>
          </p:nvSpPr>
          <p:spPr>
            <a:xfrm>
              <a:off x="6775775" y="828443"/>
              <a:ext cx="1708408" cy="26575"/>
            </a:xfrm>
            <a:custGeom>
              <a:avLst/>
              <a:gdLst/>
              <a:ahLst/>
              <a:cxnLst/>
              <a:rect l="l" t="t" r="r" b="b"/>
              <a:pathLst>
                <a:path w="39150" h="609" extrusionOk="0">
                  <a:moveTo>
                    <a:pt x="0" y="0"/>
                  </a:moveTo>
                  <a:lnTo>
                    <a:pt x="0" y="608"/>
                  </a:lnTo>
                  <a:lnTo>
                    <a:pt x="39150" y="608"/>
                  </a:lnTo>
                  <a:lnTo>
                    <a:pt x="39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5"/>
            <p:cNvSpPr/>
            <p:nvPr/>
          </p:nvSpPr>
          <p:spPr>
            <a:xfrm>
              <a:off x="6673825" y="791573"/>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 name="Google Shape;943;p35"/>
            <p:cNvGrpSpPr/>
            <p:nvPr/>
          </p:nvGrpSpPr>
          <p:grpSpPr>
            <a:xfrm>
              <a:off x="6673825" y="951277"/>
              <a:ext cx="1810358" cy="117800"/>
              <a:chOff x="6673825" y="951277"/>
              <a:chExt cx="1810358" cy="117800"/>
            </a:xfrm>
          </p:grpSpPr>
          <p:sp>
            <p:nvSpPr>
              <p:cNvPr id="944" name="Google Shape;944;p35"/>
              <p:cNvSpPr/>
              <p:nvPr/>
            </p:nvSpPr>
            <p:spPr>
              <a:xfrm>
                <a:off x="6775775" y="990814"/>
                <a:ext cx="1708408" cy="25222"/>
              </a:xfrm>
              <a:custGeom>
                <a:avLst/>
                <a:gdLst/>
                <a:ahLst/>
                <a:cxnLst/>
                <a:rect l="l" t="t" r="r" b="b"/>
                <a:pathLst>
                  <a:path w="39150" h="578" extrusionOk="0">
                    <a:moveTo>
                      <a:pt x="0" y="0"/>
                    </a:moveTo>
                    <a:lnTo>
                      <a:pt x="0" y="578"/>
                    </a:lnTo>
                    <a:lnTo>
                      <a:pt x="39150" y="578"/>
                    </a:lnTo>
                    <a:lnTo>
                      <a:pt x="39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5"/>
              <p:cNvSpPr/>
              <p:nvPr/>
            </p:nvSpPr>
            <p:spPr>
              <a:xfrm>
                <a:off x="6673825" y="951277"/>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35"/>
            <p:cNvGrpSpPr/>
            <p:nvPr/>
          </p:nvGrpSpPr>
          <p:grpSpPr>
            <a:xfrm>
              <a:off x="6826225" y="1108284"/>
              <a:ext cx="2549185" cy="396427"/>
              <a:chOff x="6826225" y="1090729"/>
              <a:chExt cx="2549185" cy="396427"/>
            </a:xfrm>
          </p:grpSpPr>
          <p:sp>
            <p:nvSpPr>
              <p:cNvPr id="947" name="Google Shape;947;p35"/>
              <p:cNvSpPr/>
              <p:nvPr/>
            </p:nvSpPr>
            <p:spPr>
              <a:xfrm>
                <a:off x="6928175" y="1136704"/>
                <a:ext cx="2447235" cy="350453"/>
              </a:xfrm>
              <a:custGeom>
                <a:avLst/>
                <a:gdLst/>
                <a:ahLst/>
                <a:cxnLst/>
                <a:rect l="l" t="t" r="r" b="b"/>
                <a:pathLst>
                  <a:path w="56081" h="8031" extrusionOk="0">
                    <a:moveTo>
                      <a:pt x="35564" y="1"/>
                    </a:moveTo>
                    <a:cubicBezTo>
                      <a:pt x="35533" y="1"/>
                      <a:pt x="35502" y="3"/>
                      <a:pt x="35472" y="7"/>
                    </a:cubicBezTo>
                    <a:lnTo>
                      <a:pt x="0" y="7"/>
                    </a:lnTo>
                    <a:lnTo>
                      <a:pt x="0" y="584"/>
                    </a:lnTo>
                    <a:lnTo>
                      <a:pt x="35594" y="584"/>
                    </a:lnTo>
                    <a:cubicBezTo>
                      <a:pt x="35624" y="614"/>
                      <a:pt x="35654" y="645"/>
                      <a:pt x="35685" y="675"/>
                    </a:cubicBezTo>
                    <a:cubicBezTo>
                      <a:pt x="35746" y="736"/>
                      <a:pt x="35776" y="797"/>
                      <a:pt x="35837" y="827"/>
                    </a:cubicBezTo>
                    <a:lnTo>
                      <a:pt x="42706" y="7697"/>
                    </a:lnTo>
                    <a:cubicBezTo>
                      <a:pt x="42858" y="7909"/>
                      <a:pt x="43132" y="8031"/>
                      <a:pt x="43375" y="8031"/>
                    </a:cubicBezTo>
                    <a:lnTo>
                      <a:pt x="43527" y="8001"/>
                    </a:lnTo>
                    <a:lnTo>
                      <a:pt x="56080" y="8001"/>
                    </a:lnTo>
                    <a:lnTo>
                      <a:pt x="56080" y="7423"/>
                    </a:lnTo>
                    <a:lnTo>
                      <a:pt x="43497" y="7423"/>
                    </a:lnTo>
                    <a:cubicBezTo>
                      <a:pt x="43284" y="7423"/>
                      <a:pt x="43223" y="7423"/>
                      <a:pt x="43223" y="7362"/>
                    </a:cubicBezTo>
                    <a:lnTo>
                      <a:pt x="36232" y="371"/>
                    </a:lnTo>
                    <a:cubicBezTo>
                      <a:pt x="36202" y="341"/>
                      <a:pt x="36171" y="311"/>
                      <a:pt x="36141" y="280"/>
                    </a:cubicBezTo>
                    <a:cubicBezTo>
                      <a:pt x="36008" y="94"/>
                      <a:pt x="35782" y="1"/>
                      <a:pt x="35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6826225" y="1090729"/>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35"/>
            <p:cNvGrpSpPr/>
            <p:nvPr/>
          </p:nvGrpSpPr>
          <p:grpSpPr>
            <a:xfrm>
              <a:off x="6521425" y="1294500"/>
              <a:ext cx="2256028" cy="384277"/>
              <a:chOff x="6521425" y="1294500"/>
              <a:chExt cx="2256028" cy="384277"/>
            </a:xfrm>
          </p:grpSpPr>
          <p:sp>
            <p:nvSpPr>
              <p:cNvPr id="950" name="Google Shape;950;p35"/>
              <p:cNvSpPr/>
              <p:nvPr/>
            </p:nvSpPr>
            <p:spPr>
              <a:xfrm>
                <a:off x="6623375" y="1336528"/>
                <a:ext cx="2154078" cy="342249"/>
              </a:xfrm>
              <a:custGeom>
                <a:avLst/>
                <a:gdLst/>
                <a:ahLst/>
                <a:cxnLst/>
                <a:rect l="l" t="t" r="r" b="b"/>
                <a:pathLst>
                  <a:path w="49363" h="7843" extrusionOk="0">
                    <a:moveTo>
                      <a:pt x="0" y="0"/>
                    </a:moveTo>
                    <a:lnTo>
                      <a:pt x="0" y="578"/>
                    </a:lnTo>
                    <a:lnTo>
                      <a:pt x="34104" y="578"/>
                    </a:lnTo>
                    <a:lnTo>
                      <a:pt x="41095" y="7569"/>
                    </a:lnTo>
                    <a:lnTo>
                      <a:pt x="41369" y="7842"/>
                    </a:lnTo>
                    <a:lnTo>
                      <a:pt x="49363" y="7842"/>
                    </a:lnTo>
                    <a:lnTo>
                      <a:pt x="49363" y="7265"/>
                    </a:lnTo>
                    <a:lnTo>
                      <a:pt x="41642" y="7265"/>
                    </a:lnTo>
                    <a:lnTo>
                      <a:pt x="34408" y="31"/>
                    </a:lnTo>
                    <a:lnTo>
                      <a:pt x="34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6521425" y="129450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952" name="Google Shape;952;p35"/>
          <p:cNvCxnSpPr>
            <a:stCxn id="909" idx="3"/>
            <a:endCxn id="912" idx="1"/>
          </p:cNvCxnSpPr>
          <p:nvPr/>
        </p:nvCxnSpPr>
        <p:spPr>
          <a:xfrm>
            <a:off x="1621725" y="1688925"/>
            <a:ext cx="2256600" cy="0"/>
          </a:xfrm>
          <a:prstGeom prst="straightConnector1">
            <a:avLst/>
          </a:prstGeom>
          <a:noFill/>
          <a:ln w="28575" cap="flat" cmpd="sng">
            <a:solidFill>
              <a:schemeClr val="accent2"/>
            </a:solidFill>
            <a:prstDash val="solid"/>
            <a:round/>
            <a:headEnd type="oval" w="med" len="med"/>
            <a:tailEnd type="oval" w="med" len="med"/>
          </a:ln>
        </p:spPr>
      </p:cxnSp>
      <p:cxnSp>
        <p:nvCxnSpPr>
          <p:cNvPr id="953" name="Google Shape;953;p35"/>
          <p:cNvCxnSpPr/>
          <p:nvPr/>
        </p:nvCxnSpPr>
        <p:spPr>
          <a:xfrm>
            <a:off x="1621725" y="3353475"/>
            <a:ext cx="2256600" cy="0"/>
          </a:xfrm>
          <a:prstGeom prst="straightConnector1">
            <a:avLst/>
          </a:prstGeom>
          <a:noFill/>
          <a:ln w="28575" cap="flat" cmpd="sng">
            <a:solidFill>
              <a:schemeClr val="accent2"/>
            </a:solidFill>
            <a:prstDash val="solid"/>
            <a:round/>
            <a:headEnd type="oval" w="med" len="med"/>
            <a:tailEnd type="oval"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46"/>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COMMUNICATION SKILLS</a:t>
            </a:r>
            <a:endParaRPr/>
          </a:p>
        </p:txBody>
      </p:sp>
      <p:graphicFrame>
        <p:nvGraphicFramePr>
          <p:cNvPr id="1249" name="Google Shape;1249;p46"/>
          <p:cNvGraphicFramePr/>
          <p:nvPr/>
        </p:nvGraphicFramePr>
        <p:xfrm>
          <a:off x="1124438" y="1666472"/>
          <a:ext cx="6895275" cy="2301195"/>
        </p:xfrm>
        <a:graphic>
          <a:graphicData uri="http://schemas.openxmlformats.org/drawingml/2006/table">
            <a:tbl>
              <a:tblPr>
                <a:noFill/>
                <a:tableStyleId>{B1061D0E-7157-4429-9C55-5ED5BCEE8E22}</a:tableStyleId>
              </a:tblPr>
              <a:tblGrid>
                <a:gridCol w="1817875">
                  <a:extLst>
                    <a:ext uri="{9D8B030D-6E8A-4147-A177-3AD203B41FA5}">
                      <a16:colId xmlns:a16="http://schemas.microsoft.com/office/drawing/2014/main" val="20000"/>
                    </a:ext>
                  </a:extLst>
                </a:gridCol>
                <a:gridCol w="1694600">
                  <a:extLst>
                    <a:ext uri="{9D8B030D-6E8A-4147-A177-3AD203B41FA5}">
                      <a16:colId xmlns:a16="http://schemas.microsoft.com/office/drawing/2014/main" val="20001"/>
                    </a:ext>
                  </a:extLst>
                </a:gridCol>
                <a:gridCol w="1691400">
                  <a:extLst>
                    <a:ext uri="{9D8B030D-6E8A-4147-A177-3AD203B41FA5}">
                      <a16:colId xmlns:a16="http://schemas.microsoft.com/office/drawing/2014/main" val="20002"/>
                    </a:ext>
                  </a:extLst>
                </a:gridCol>
                <a:gridCol w="1691400">
                  <a:extLst>
                    <a:ext uri="{9D8B030D-6E8A-4147-A177-3AD203B41FA5}">
                      <a16:colId xmlns:a16="http://schemas.microsoft.com/office/drawing/2014/main" val="20003"/>
                    </a:ext>
                  </a:extLst>
                </a:gridCol>
              </a:tblGrid>
              <a:tr h="565550">
                <a:tc>
                  <a:txBody>
                    <a:bodyPr/>
                    <a:lstStyle/>
                    <a:p>
                      <a:pPr marL="0" lvl="0" indent="0" algn="ctr" rtl="0">
                        <a:lnSpc>
                          <a:spcPct val="100000"/>
                        </a:lnSpc>
                        <a:spcBef>
                          <a:spcPts val="0"/>
                        </a:spcBef>
                        <a:spcAft>
                          <a:spcPts val="0"/>
                        </a:spcAft>
                        <a:buNone/>
                      </a:pPr>
                      <a:r>
                        <a:rPr lang="en" b="1">
                          <a:solidFill>
                            <a:schemeClr val="dk1"/>
                          </a:solidFill>
                          <a:latin typeface="Montserrat"/>
                          <a:ea typeface="Montserrat"/>
                          <a:cs typeface="Montserrat"/>
                          <a:sym typeface="Montserrat"/>
                        </a:rPr>
                        <a:t>LANGUAGE</a:t>
                      </a:r>
                      <a:endParaRPr b="1">
                        <a:solidFill>
                          <a:schemeClr val="dk1"/>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b="1">
                          <a:solidFill>
                            <a:schemeClr val="dk1"/>
                          </a:solidFill>
                          <a:latin typeface="Montserrat"/>
                          <a:ea typeface="Montserrat"/>
                          <a:cs typeface="Montserrat"/>
                          <a:sym typeface="Montserrat"/>
                        </a:rPr>
                        <a:t>WRITTEN LEVEL</a:t>
                      </a:r>
                      <a:endParaRPr b="1">
                        <a:solidFill>
                          <a:schemeClr val="dk1"/>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2"/>
                    </a:solidFill>
                  </a:tcPr>
                </a:tc>
                <a:tc>
                  <a:txBody>
                    <a:bodyPr/>
                    <a:lstStyle/>
                    <a:p>
                      <a:pPr marL="0" lvl="0" indent="0" algn="ctr" rtl="0">
                        <a:lnSpc>
                          <a:spcPct val="100000"/>
                        </a:lnSpc>
                        <a:spcBef>
                          <a:spcPts val="0"/>
                        </a:spcBef>
                        <a:spcAft>
                          <a:spcPts val="0"/>
                        </a:spcAft>
                        <a:buNone/>
                      </a:pPr>
                      <a:r>
                        <a:rPr lang="en" b="1">
                          <a:solidFill>
                            <a:schemeClr val="dk1"/>
                          </a:solidFill>
                          <a:latin typeface="Montserrat"/>
                          <a:ea typeface="Montserrat"/>
                          <a:cs typeface="Montserrat"/>
                          <a:sym typeface="Montserrat"/>
                        </a:rPr>
                        <a:t>SPOKEN LEVEL</a:t>
                      </a:r>
                      <a:endParaRPr b="1">
                        <a:solidFill>
                          <a:schemeClr val="dk1"/>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2"/>
                    </a:solidFill>
                  </a:tcPr>
                </a:tc>
                <a:tc>
                  <a:txBody>
                    <a:bodyPr/>
                    <a:lstStyle/>
                    <a:p>
                      <a:pPr marL="0" lvl="0" indent="0" algn="ctr" rtl="0">
                        <a:lnSpc>
                          <a:spcPct val="100000"/>
                        </a:lnSpc>
                        <a:spcBef>
                          <a:spcPts val="0"/>
                        </a:spcBef>
                        <a:spcAft>
                          <a:spcPts val="0"/>
                        </a:spcAft>
                        <a:buNone/>
                      </a:pPr>
                      <a:r>
                        <a:rPr lang="en" b="1">
                          <a:solidFill>
                            <a:schemeClr val="dk1"/>
                          </a:solidFill>
                          <a:latin typeface="Montserrat"/>
                          <a:ea typeface="Montserrat"/>
                          <a:cs typeface="Montserrat"/>
                          <a:sym typeface="Montserrat"/>
                        </a:rPr>
                        <a:t>CERTIFICATE</a:t>
                      </a:r>
                      <a:endParaRPr b="1">
                        <a:solidFill>
                          <a:schemeClr val="dk1"/>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67825">
                <a:tc>
                  <a:txBody>
                    <a:bodyPr/>
                    <a:lstStyle/>
                    <a:p>
                      <a:pPr marL="0" lvl="0" indent="0" algn="ctr" rtl="0">
                        <a:lnSpc>
                          <a:spcPct val="100000"/>
                        </a:lnSpc>
                        <a:spcBef>
                          <a:spcPts val="0"/>
                        </a:spcBef>
                        <a:spcAft>
                          <a:spcPts val="0"/>
                        </a:spcAft>
                        <a:buNone/>
                      </a:pPr>
                      <a:r>
                        <a:rPr lang="en" b="1">
                          <a:solidFill>
                            <a:schemeClr val="lt1"/>
                          </a:solidFill>
                          <a:latin typeface="Montserrat"/>
                          <a:ea typeface="Montserrat"/>
                          <a:cs typeface="Montserrat"/>
                          <a:sym typeface="Montserrat"/>
                        </a:rPr>
                        <a:t>ENGLISH</a:t>
                      </a:r>
                      <a:endParaRPr b="1">
                        <a:solidFill>
                          <a:schemeClr val="lt1"/>
                        </a:solidFill>
                        <a:latin typeface="Montserrat"/>
                        <a:ea typeface="Montserrat"/>
                        <a:cs typeface="Montserrat"/>
                        <a:sym typeface="Montserra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4"/>
                    </a:solidFill>
                  </a:tcPr>
                </a:tc>
                <a:tc>
                  <a:txBody>
                    <a:bodyPr/>
                    <a:lstStyle/>
                    <a:p>
                      <a:pPr marL="0" lvl="0" indent="0" algn="ctr" rtl="0">
                        <a:lnSpc>
                          <a:spcPct val="100000"/>
                        </a:lnSpc>
                        <a:spcBef>
                          <a:spcPts val="0"/>
                        </a:spcBef>
                        <a:spcAft>
                          <a:spcPts val="0"/>
                        </a:spcAft>
                        <a:buNone/>
                      </a:pPr>
                      <a:endParaRPr>
                        <a:solidFill>
                          <a:srgbClr val="414042"/>
                        </a:solidFill>
                        <a:latin typeface="Montserrat"/>
                        <a:ea typeface="Montserrat"/>
                        <a:cs typeface="Montserrat"/>
                        <a:sym typeface="Montserra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b="1">
                        <a:solidFill>
                          <a:srgbClr val="414042"/>
                        </a:solidFill>
                        <a:latin typeface="Montserrat"/>
                        <a:ea typeface="Montserrat"/>
                        <a:cs typeface="Montserrat"/>
                        <a:sym typeface="Montserra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2"/>
                          </a:solidFill>
                          <a:latin typeface="Source Sans Pro"/>
                          <a:ea typeface="Source Sans Pro"/>
                          <a:cs typeface="Source Sans Pro"/>
                          <a:sym typeface="Source Sans Pro"/>
                        </a:rPr>
                        <a:t>B1</a:t>
                      </a:r>
                      <a:endParaRPr>
                        <a:solidFill>
                          <a:schemeClr val="dk2"/>
                        </a:solidFill>
                        <a:latin typeface="Source Sans Pro"/>
                        <a:ea typeface="Source Sans Pro"/>
                        <a:cs typeface="Source Sans Pro"/>
                        <a:sym typeface="Source Sans Pr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61900">
                <a:tc>
                  <a:txBody>
                    <a:bodyPr/>
                    <a:lstStyle/>
                    <a:p>
                      <a:pPr marL="0" lvl="0" indent="0" algn="ctr" rtl="0">
                        <a:lnSpc>
                          <a:spcPct val="100000"/>
                        </a:lnSpc>
                        <a:spcBef>
                          <a:spcPts val="0"/>
                        </a:spcBef>
                        <a:spcAft>
                          <a:spcPts val="0"/>
                        </a:spcAft>
                        <a:buNone/>
                      </a:pPr>
                      <a:r>
                        <a:rPr lang="en" b="1">
                          <a:solidFill>
                            <a:schemeClr val="lt1"/>
                          </a:solidFill>
                          <a:latin typeface="Montserrat"/>
                          <a:ea typeface="Montserrat"/>
                          <a:cs typeface="Montserrat"/>
                          <a:sym typeface="Montserrat"/>
                        </a:rPr>
                        <a:t>SPANISH</a:t>
                      </a:r>
                      <a:endParaRPr b="1">
                        <a:solidFill>
                          <a:schemeClr val="lt1"/>
                        </a:solidFill>
                        <a:latin typeface="Montserrat"/>
                        <a:ea typeface="Montserrat"/>
                        <a:cs typeface="Montserrat"/>
                        <a:sym typeface="Montserra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4"/>
                    </a:solidFill>
                  </a:tcPr>
                </a:tc>
                <a:tc>
                  <a:txBody>
                    <a:bodyPr/>
                    <a:lstStyle/>
                    <a:p>
                      <a:pPr marL="0" lvl="0" indent="0" algn="ctr" rtl="0">
                        <a:lnSpc>
                          <a:spcPct val="100000"/>
                        </a:lnSpc>
                        <a:spcBef>
                          <a:spcPts val="0"/>
                        </a:spcBef>
                        <a:spcAft>
                          <a:spcPts val="0"/>
                        </a:spcAft>
                        <a:buNone/>
                      </a:pPr>
                      <a:endParaRPr>
                        <a:solidFill>
                          <a:srgbClr val="414042"/>
                        </a:solidFill>
                        <a:latin typeface="Montserrat"/>
                        <a:ea typeface="Montserrat"/>
                        <a:cs typeface="Montserrat"/>
                        <a:sym typeface="Montserra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b="1">
                        <a:solidFill>
                          <a:srgbClr val="414042"/>
                        </a:solidFill>
                        <a:latin typeface="Montserrat"/>
                        <a:ea typeface="Montserrat"/>
                        <a:cs typeface="Montserrat"/>
                        <a:sym typeface="Montserra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2"/>
                          </a:solidFill>
                          <a:latin typeface="Source Sans Pro"/>
                          <a:ea typeface="Source Sans Pro"/>
                          <a:cs typeface="Source Sans Pro"/>
                          <a:sym typeface="Source Sans Pro"/>
                        </a:rPr>
                        <a:t>Mother tongue</a:t>
                      </a:r>
                      <a:endParaRPr>
                        <a:solidFill>
                          <a:schemeClr val="dk2"/>
                        </a:solidFill>
                        <a:latin typeface="Source Sans Pro"/>
                        <a:ea typeface="Source Sans Pro"/>
                        <a:cs typeface="Source Sans Pro"/>
                        <a:sym typeface="Source Sans Pr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61900">
                <a:tc>
                  <a:txBody>
                    <a:bodyPr/>
                    <a:lstStyle/>
                    <a:p>
                      <a:pPr marL="0" lvl="0" indent="0" algn="ctr" rtl="0">
                        <a:lnSpc>
                          <a:spcPct val="100000"/>
                        </a:lnSpc>
                        <a:spcBef>
                          <a:spcPts val="0"/>
                        </a:spcBef>
                        <a:spcAft>
                          <a:spcPts val="0"/>
                        </a:spcAft>
                        <a:buNone/>
                      </a:pPr>
                      <a:r>
                        <a:rPr lang="en" b="1">
                          <a:solidFill>
                            <a:schemeClr val="lt1"/>
                          </a:solidFill>
                          <a:latin typeface="Montserrat"/>
                          <a:ea typeface="Montserrat"/>
                          <a:cs typeface="Montserrat"/>
                          <a:sym typeface="Montserrat"/>
                        </a:rPr>
                        <a:t>GERMAN</a:t>
                      </a:r>
                      <a:endParaRPr b="1">
                        <a:solidFill>
                          <a:schemeClr val="lt1"/>
                        </a:solidFill>
                        <a:latin typeface="Montserrat"/>
                        <a:ea typeface="Montserrat"/>
                        <a:cs typeface="Montserrat"/>
                        <a:sym typeface="Montserra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4"/>
                    </a:solidFill>
                  </a:tcPr>
                </a:tc>
                <a:tc>
                  <a:txBody>
                    <a:bodyPr/>
                    <a:lstStyle/>
                    <a:p>
                      <a:pPr marL="0" lvl="0" indent="0" algn="ctr" rtl="0">
                        <a:lnSpc>
                          <a:spcPct val="100000"/>
                        </a:lnSpc>
                        <a:spcBef>
                          <a:spcPts val="0"/>
                        </a:spcBef>
                        <a:spcAft>
                          <a:spcPts val="0"/>
                        </a:spcAft>
                        <a:buNone/>
                      </a:pPr>
                      <a:endParaRPr>
                        <a:solidFill>
                          <a:srgbClr val="414042"/>
                        </a:solidFill>
                        <a:latin typeface="Montserrat"/>
                        <a:ea typeface="Montserrat"/>
                        <a:cs typeface="Montserrat"/>
                        <a:sym typeface="Montserra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b="1">
                        <a:solidFill>
                          <a:srgbClr val="414042"/>
                        </a:solidFill>
                        <a:latin typeface="Montserrat"/>
                        <a:ea typeface="Montserrat"/>
                        <a:cs typeface="Montserrat"/>
                        <a:sym typeface="Montserra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2"/>
                          </a:solidFill>
                          <a:latin typeface="Source Sans Pro"/>
                          <a:ea typeface="Source Sans Pro"/>
                          <a:cs typeface="Source Sans Pro"/>
                          <a:sym typeface="Source Sans Pro"/>
                        </a:rPr>
                        <a:t>A1</a:t>
                      </a:r>
                      <a:endParaRPr>
                        <a:solidFill>
                          <a:schemeClr val="dk2"/>
                        </a:solidFill>
                        <a:latin typeface="Source Sans Pro"/>
                        <a:ea typeface="Source Sans Pro"/>
                        <a:cs typeface="Source Sans Pro"/>
                        <a:sym typeface="Source Sans Pr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250" name="Google Shape;1250;p46"/>
          <p:cNvGrpSpPr/>
          <p:nvPr/>
        </p:nvGrpSpPr>
        <p:grpSpPr>
          <a:xfrm>
            <a:off x="3142001" y="2426652"/>
            <a:ext cx="1292048" cy="192046"/>
            <a:chOff x="7281398" y="3394957"/>
            <a:chExt cx="612577" cy="91047"/>
          </a:xfrm>
        </p:grpSpPr>
        <p:sp>
          <p:nvSpPr>
            <p:cNvPr id="1251" name="Google Shape;1251;p46"/>
            <p:cNvSpPr/>
            <p:nvPr/>
          </p:nvSpPr>
          <p:spPr>
            <a:xfrm rot="5400000">
              <a:off x="7281897" y="3395456"/>
              <a:ext cx="90049" cy="91047"/>
            </a:xfrm>
            <a:custGeom>
              <a:avLst/>
              <a:gdLst/>
              <a:ahLst/>
              <a:cxnLst/>
              <a:rect l="l" t="t" r="r" b="b"/>
              <a:pathLst>
                <a:path w="2797" h="2828" extrusionOk="0">
                  <a:moveTo>
                    <a:pt x="0" y="1"/>
                  </a:moveTo>
                  <a:lnTo>
                    <a:pt x="0" y="2827"/>
                  </a:lnTo>
                  <a:lnTo>
                    <a:pt x="2797" y="2827"/>
                  </a:lnTo>
                  <a:lnTo>
                    <a:pt x="2797" y="1"/>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6"/>
            <p:cNvSpPr/>
            <p:nvPr/>
          </p:nvSpPr>
          <p:spPr>
            <a:xfrm rot="5400000">
              <a:off x="7411781"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6"/>
            <p:cNvSpPr/>
            <p:nvPr/>
          </p:nvSpPr>
          <p:spPr>
            <a:xfrm rot="5400000">
              <a:off x="7542163"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6"/>
            <p:cNvSpPr/>
            <p:nvPr/>
          </p:nvSpPr>
          <p:spPr>
            <a:xfrm rot="5400000">
              <a:off x="7673045" y="3395456"/>
              <a:ext cx="90049" cy="91047"/>
            </a:xfrm>
            <a:custGeom>
              <a:avLst/>
              <a:gdLst/>
              <a:ahLst/>
              <a:cxnLst/>
              <a:rect l="l" t="t" r="r" b="b"/>
              <a:pathLst>
                <a:path w="2797" h="2828" extrusionOk="0">
                  <a:moveTo>
                    <a:pt x="0" y="0"/>
                  </a:moveTo>
                  <a:lnTo>
                    <a:pt x="0" y="2827"/>
                  </a:lnTo>
                  <a:lnTo>
                    <a:pt x="2797" y="2827"/>
                  </a:lnTo>
                  <a:lnTo>
                    <a:pt x="2797"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6"/>
            <p:cNvSpPr/>
            <p:nvPr/>
          </p:nvSpPr>
          <p:spPr>
            <a:xfrm rot="5400000">
              <a:off x="7802928" y="3394957"/>
              <a:ext cx="91047" cy="91047"/>
            </a:xfrm>
            <a:custGeom>
              <a:avLst/>
              <a:gdLst/>
              <a:ahLst/>
              <a:cxnLst/>
              <a:rect l="l" t="t" r="r" b="b"/>
              <a:pathLst>
                <a:path w="2828" h="2828" extrusionOk="0">
                  <a:moveTo>
                    <a:pt x="1" y="0"/>
                  </a:moveTo>
                  <a:lnTo>
                    <a:pt x="1" y="2827"/>
                  </a:lnTo>
                  <a:lnTo>
                    <a:pt x="2828" y="2827"/>
                  </a:lnTo>
                  <a:lnTo>
                    <a:pt x="2828" y="0"/>
                  </a:lnTo>
                  <a:close/>
                </a:path>
              </a:pathLst>
            </a:custGeom>
            <a:no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46"/>
          <p:cNvGrpSpPr/>
          <p:nvPr/>
        </p:nvGrpSpPr>
        <p:grpSpPr>
          <a:xfrm>
            <a:off x="4836601" y="2426652"/>
            <a:ext cx="1292048" cy="192046"/>
            <a:chOff x="7281398" y="3394957"/>
            <a:chExt cx="612577" cy="91047"/>
          </a:xfrm>
        </p:grpSpPr>
        <p:sp>
          <p:nvSpPr>
            <p:cNvPr id="1257" name="Google Shape;1257;p46"/>
            <p:cNvSpPr/>
            <p:nvPr/>
          </p:nvSpPr>
          <p:spPr>
            <a:xfrm rot="5400000">
              <a:off x="7281897" y="3395456"/>
              <a:ext cx="90049" cy="91047"/>
            </a:xfrm>
            <a:custGeom>
              <a:avLst/>
              <a:gdLst/>
              <a:ahLst/>
              <a:cxnLst/>
              <a:rect l="l" t="t" r="r" b="b"/>
              <a:pathLst>
                <a:path w="2797" h="2828" extrusionOk="0">
                  <a:moveTo>
                    <a:pt x="0" y="1"/>
                  </a:moveTo>
                  <a:lnTo>
                    <a:pt x="0" y="2827"/>
                  </a:lnTo>
                  <a:lnTo>
                    <a:pt x="2797" y="2827"/>
                  </a:lnTo>
                  <a:lnTo>
                    <a:pt x="2797" y="1"/>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6"/>
            <p:cNvSpPr/>
            <p:nvPr/>
          </p:nvSpPr>
          <p:spPr>
            <a:xfrm rot="5400000">
              <a:off x="7411781"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6"/>
            <p:cNvSpPr/>
            <p:nvPr/>
          </p:nvSpPr>
          <p:spPr>
            <a:xfrm rot="5400000">
              <a:off x="7542163"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6"/>
            <p:cNvSpPr/>
            <p:nvPr/>
          </p:nvSpPr>
          <p:spPr>
            <a:xfrm rot="5400000">
              <a:off x="7673045" y="3395456"/>
              <a:ext cx="90049" cy="91047"/>
            </a:xfrm>
            <a:custGeom>
              <a:avLst/>
              <a:gdLst/>
              <a:ahLst/>
              <a:cxnLst/>
              <a:rect l="l" t="t" r="r" b="b"/>
              <a:pathLst>
                <a:path w="2797" h="2828" extrusionOk="0">
                  <a:moveTo>
                    <a:pt x="0" y="0"/>
                  </a:moveTo>
                  <a:lnTo>
                    <a:pt x="0" y="2827"/>
                  </a:lnTo>
                  <a:lnTo>
                    <a:pt x="2797" y="2827"/>
                  </a:lnTo>
                  <a:lnTo>
                    <a:pt x="2797" y="0"/>
                  </a:lnTo>
                  <a:close/>
                </a:path>
              </a:pathLst>
            </a:custGeom>
            <a:no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6"/>
            <p:cNvSpPr/>
            <p:nvPr/>
          </p:nvSpPr>
          <p:spPr>
            <a:xfrm rot="5400000">
              <a:off x="7802928" y="3394957"/>
              <a:ext cx="91047" cy="91047"/>
            </a:xfrm>
            <a:custGeom>
              <a:avLst/>
              <a:gdLst/>
              <a:ahLst/>
              <a:cxnLst/>
              <a:rect l="l" t="t" r="r" b="b"/>
              <a:pathLst>
                <a:path w="2828" h="2828" extrusionOk="0">
                  <a:moveTo>
                    <a:pt x="1" y="0"/>
                  </a:moveTo>
                  <a:lnTo>
                    <a:pt x="1" y="2827"/>
                  </a:lnTo>
                  <a:lnTo>
                    <a:pt x="2828" y="2827"/>
                  </a:lnTo>
                  <a:lnTo>
                    <a:pt x="2828" y="0"/>
                  </a:lnTo>
                  <a:close/>
                </a:path>
              </a:pathLst>
            </a:custGeom>
            <a:no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46"/>
          <p:cNvGrpSpPr/>
          <p:nvPr/>
        </p:nvGrpSpPr>
        <p:grpSpPr>
          <a:xfrm>
            <a:off x="4836601" y="2991652"/>
            <a:ext cx="1292048" cy="192046"/>
            <a:chOff x="7281398" y="3394957"/>
            <a:chExt cx="612577" cy="91047"/>
          </a:xfrm>
        </p:grpSpPr>
        <p:sp>
          <p:nvSpPr>
            <p:cNvPr id="1263" name="Google Shape;1263;p46"/>
            <p:cNvSpPr/>
            <p:nvPr/>
          </p:nvSpPr>
          <p:spPr>
            <a:xfrm rot="5400000">
              <a:off x="7281897" y="3395456"/>
              <a:ext cx="90049" cy="91047"/>
            </a:xfrm>
            <a:custGeom>
              <a:avLst/>
              <a:gdLst/>
              <a:ahLst/>
              <a:cxnLst/>
              <a:rect l="l" t="t" r="r" b="b"/>
              <a:pathLst>
                <a:path w="2797" h="2828" extrusionOk="0">
                  <a:moveTo>
                    <a:pt x="0" y="1"/>
                  </a:moveTo>
                  <a:lnTo>
                    <a:pt x="0" y="2827"/>
                  </a:lnTo>
                  <a:lnTo>
                    <a:pt x="2797" y="2827"/>
                  </a:lnTo>
                  <a:lnTo>
                    <a:pt x="2797" y="1"/>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6"/>
            <p:cNvSpPr/>
            <p:nvPr/>
          </p:nvSpPr>
          <p:spPr>
            <a:xfrm rot="5400000">
              <a:off x="7411781"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6"/>
            <p:cNvSpPr/>
            <p:nvPr/>
          </p:nvSpPr>
          <p:spPr>
            <a:xfrm rot="5400000">
              <a:off x="7542163"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6"/>
            <p:cNvSpPr/>
            <p:nvPr/>
          </p:nvSpPr>
          <p:spPr>
            <a:xfrm rot="5400000">
              <a:off x="7673045" y="3395456"/>
              <a:ext cx="90049" cy="91047"/>
            </a:xfrm>
            <a:custGeom>
              <a:avLst/>
              <a:gdLst/>
              <a:ahLst/>
              <a:cxnLst/>
              <a:rect l="l" t="t" r="r" b="b"/>
              <a:pathLst>
                <a:path w="2797" h="2828" extrusionOk="0">
                  <a:moveTo>
                    <a:pt x="0" y="0"/>
                  </a:moveTo>
                  <a:lnTo>
                    <a:pt x="0" y="2827"/>
                  </a:lnTo>
                  <a:lnTo>
                    <a:pt x="2797" y="2827"/>
                  </a:lnTo>
                  <a:lnTo>
                    <a:pt x="2797"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6"/>
            <p:cNvSpPr/>
            <p:nvPr/>
          </p:nvSpPr>
          <p:spPr>
            <a:xfrm rot="5400000">
              <a:off x="7802928"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46"/>
          <p:cNvGrpSpPr/>
          <p:nvPr/>
        </p:nvGrpSpPr>
        <p:grpSpPr>
          <a:xfrm>
            <a:off x="3142001" y="2991652"/>
            <a:ext cx="1292048" cy="192046"/>
            <a:chOff x="7281398" y="3394957"/>
            <a:chExt cx="612577" cy="91047"/>
          </a:xfrm>
        </p:grpSpPr>
        <p:sp>
          <p:nvSpPr>
            <p:cNvPr id="1269" name="Google Shape;1269;p46"/>
            <p:cNvSpPr/>
            <p:nvPr/>
          </p:nvSpPr>
          <p:spPr>
            <a:xfrm rot="5400000">
              <a:off x="7281897" y="3395456"/>
              <a:ext cx="90049" cy="91047"/>
            </a:xfrm>
            <a:custGeom>
              <a:avLst/>
              <a:gdLst/>
              <a:ahLst/>
              <a:cxnLst/>
              <a:rect l="l" t="t" r="r" b="b"/>
              <a:pathLst>
                <a:path w="2797" h="2828" extrusionOk="0">
                  <a:moveTo>
                    <a:pt x="0" y="1"/>
                  </a:moveTo>
                  <a:lnTo>
                    <a:pt x="0" y="2827"/>
                  </a:lnTo>
                  <a:lnTo>
                    <a:pt x="2797" y="2827"/>
                  </a:lnTo>
                  <a:lnTo>
                    <a:pt x="2797" y="1"/>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6"/>
            <p:cNvSpPr/>
            <p:nvPr/>
          </p:nvSpPr>
          <p:spPr>
            <a:xfrm rot="5400000">
              <a:off x="7411781"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6"/>
            <p:cNvSpPr/>
            <p:nvPr/>
          </p:nvSpPr>
          <p:spPr>
            <a:xfrm rot="5400000">
              <a:off x="7542163"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6"/>
            <p:cNvSpPr/>
            <p:nvPr/>
          </p:nvSpPr>
          <p:spPr>
            <a:xfrm rot="5400000">
              <a:off x="7673045" y="3395456"/>
              <a:ext cx="90049" cy="91047"/>
            </a:xfrm>
            <a:custGeom>
              <a:avLst/>
              <a:gdLst/>
              <a:ahLst/>
              <a:cxnLst/>
              <a:rect l="l" t="t" r="r" b="b"/>
              <a:pathLst>
                <a:path w="2797" h="2828" extrusionOk="0">
                  <a:moveTo>
                    <a:pt x="0" y="0"/>
                  </a:moveTo>
                  <a:lnTo>
                    <a:pt x="0" y="2827"/>
                  </a:lnTo>
                  <a:lnTo>
                    <a:pt x="2797" y="2827"/>
                  </a:lnTo>
                  <a:lnTo>
                    <a:pt x="2797"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6"/>
            <p:cNvSpPr/>
            <p:nvPr/>
          </p:nvSpPr>
          <p:spPr>
            <a:xfrm rot="5400000">
              <a:off x="7802928"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46"/>
          <p:cNvGrpSpPr/>
          <p:nvPr/>
        </p:nvGrpSpPr>
        <p:grpSpPr>
          <a:xfrm>
            <a:off x="4836601" y="3556652"/>
            <a:ext cx="1292048" cy="192046"/>
            <a:chOff x="7281398" y="3394957"/>
            <a:chExt cx="612577" cy="91047"/>
          </a:xfrm>
        </p:grpSpPr>
        <p:sp>
          <p:nvSpPr>
            <p:cNvPr id="1275" name="Google Shape;1275;p46"/>
            <p:cNvSpPr/>
            <p:nvPr/>
          </p:nvSpPr>
          <p:spPr>
            <a:xfrm rot="5400000">
              <a:off x="7281897" y="3395456"/>
              <a:ext cx="90049" cy="91047"/>
            </a:xfrm>
            <a:custGeom>
              <a:avLst/>
              <a:gdLst/>
              <a:ahLst/>
              <a:cxnLst/>
              <a:rect l="l" t="t" r="r" b="b"/>
              <a:pathLst>
                <a:path w="2797" h="2828" extrusionOk="0">
                  <a:moveTo>
                    <a:pt x="0" y="1"/>
                  </a:moveTo>
                  <a:lnTo>
                    <a:pt x="0" y="2827"/>
                  </a:lnTo>
                  <a:lnTo>
                    <a:pt x="2797" y="2827"/>
                  </a:lnTo>
                  <a:lnTo>
                    <a:pt x="2797" y="1"/>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6"/>
            <p:cNvSpPr/>
            <p:nvPr/>
          </p:nvSpPr>
          <p:spPr>
            <a:xfrm rot="5400000">
              <a:off x="7411781"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6"/>
            <p:cNvSpPr/>
            <p:nvPr/>
          </p:nvSpPr>
          <p:spPr>
            <a:xfrm rot="5400000">
              <a:off x="7542163" y="3394957"/>
              <a:ext cx="91047" cy="91047"/>
            </a:xfrm>
            <a:custGeom>
              <a:avLst/>
              <a:gdLst/>
              <a:ahLst/>
              <a:cxnLst/>
              <a:rect l="l" t="t" r="r" b="b"/>
              <a:pathLst>
                <a:path w="2828" h="2828" extrusionOk="0">
                  <a:moveTo>
                    <a:pt x="1" y="0"/>
                  </a:moveTo>
                  <a:lnTo>
                    <a:pt x="1" y="2827"/>
                  </a:lnTo>
                  <a:lnTo>
                    <a:pt x="2828" y="2827"/>
                  </a:lnTo>
                  <a:lnTo>
                    <a:pt x="2828" y="0"/>
                  </a:lnTo>
                  <a:close/>
                </a:path>
              </a:pathLst>
            </a:custGeom>
            <a:no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6"/>
            <p:cNvSpPr/>
            <p:nvPr/>
          </p:nvSpPr>
          <p:spPr>
            <a:xfrm rot="5400000">
              <a:off x="7673045" y="3395456"/>
              <a:ext cx="90049" cy="91047"/>
            </a:xfrm>
            <a:custGeom>
              <a:avLst/>
              <a:gdLst/>
              <a:ahLst/>
              <a:cxnLst/>
              <a:rect l="l" t="t" r="r" b="b"/>
              <a:pathLst>
                <a:path w="2797" h="2828" extrusionOk="0">
                  <a:moveTo>
                    <a:pt x="0" y="0"/>
                  </a:moveTo>
                  <a:lnTo>
                    <a:pt x="0" y="2827"/>
                  </a:lnTo>
                  <a:lnTo>
                    <a:pt x="2797" y="2827"/>
                  </a:lnTo>
                  <a:lnTo>
                    <a:pt x="2797" y="0"/>
                  </a:lnTo>
                  <a:close/>
                </a:path>
              </a:pathLst>
            </a:custGeom>
            <a:no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6"/>
            <p:cNvSpPr/>
            <p:nvPr/>
          </p:nvSpPr>
          <p:spPr>
            <a:xfrm rot="5400000">
              <a:off x="7802928" y="3394957"/>
              <a:ext cx="91047" cy="91047"/>
            </a:xfrm>
            <a:custGeom>
              <a:avLst/>
              <a:gdLst/>
              <a:ahLst/>
              <a:cxnLst/>
              <a:rect l="l" t="t" r="r" b="b"/>
              <a:pathLst>
                <a:path w="2828" h="2828" extrusionOk="0">
                  <a:moveTo>
                    <a:pt x="1" y="0"/>
                  </a:moveTo>
                  <a:lnTo>
                    <a:pt x="1" y="2827"/>
                  </a:lnTo>
                  <a:lnTo>
                    <a:pt x="2828" y="2827"/>
                  </a:lnTo>
                  <a:lnTo>
                    <a:pt x="2828" y="0"/>
                  </a:lnTo>
                  <a:close/>
                </a:path>
              </a:pathLst>
            </a:custGeom>
            <a:no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46"/>
          <p:cNvGrpSpPr/>
          <p:nvPr/>
        </p:nvGrpSpPr>
        <p:grpSpPr>
          <a:xfrm>
            <a:off x="3142001" y="3556652"/>
            <a:ext cx="1292048" cy="192046"/>
            <a:chOff x="7281398" y="3394957"/>
            <a:chExt cx="612577" cy="91047"/>
          </a:xfrm>
        </p:grpSpPr>
        <p:sp>
          <p:nvSpPr>
            <p:cNvPr id="1281" name="Google Shape;1281;p46"/>
            <p:cNvSpPr/>
            <p:nvPr/>
          </p:nvSpPr>
          <p:spPr>
            <a:xfrm rot="5400000">
              <a:off x="7281897" y="3395456"/>
              <a:ext cx="90049" cy="91047"/>
            </a:xfrm>
            <a:custGeom>
              <a:avLst/>
              <a:gdLst/>
              <a:ahLst/>
              <a:cxnLst/>
              <a:rect l="l" t="t" r="r" b="b"/>
              <a:pathLst>
                <a:path w="2797" h="2828" extrusionOk="0">
                  <a:moveTo>
                    <a:pt x="0" y="1"/>
                  </a:moveTo>
                  <a:lnTo>
                    <a:pt x="0" y="2827"/>
                  </a:lnTo>
                  <a:lnTo>
                    <a:pt x="2797" y="2827"/>
                  </a:lnTo>
                  <a:lnTo>
                    <a:pt x="2797" y="1"/>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6"/>
            <p:cNvSpPr/>
            <p:nvPr/>
          </p:nvSpPr>
          <p:spPr>
            <a:xfrm rot="5400000">
              <a:off x="7411781"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6"/>
            <p:cNvSpPr/>
            <p:nvPr/>
          </p:nvSpPr>
          <p:spPr>
            <a:xfrm rot="5400000">
              <a:off x="7542163"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6"/>
            <p:cNvSpPr/>
            <p:nvPr/>
          </p:nvSpPr>
          <p:spPr>
            <a:xfrm rot="5400000">
              <a:off x="7673045" y="3395456"/>
              <a:ext cx="90049" cy="91047"/>
            </a:xfrm>
            <a:custGeom>
              <a:avLst/>
              <a:gdLst/>
              <a:ahLst/>
              <a:cxnLst/>
              <a:rect l="l" t="t" r="r" b="b"/>
              <a:pathLst>
                <a:path w="2797" h="2828" extrusionOk="0">
                  <a:moveTo>
                    <a:pt x="0" y="0"/>
                  </a:moveTo>
                  <a:lnTo>
                    <a:pt x="0" y="2827"/>
                  </a:lnTo>
                  <a:lnTo>
                    <a:pt x="2797" y="2827"/>
                  </a:lnTo>
                  <a:lnTo>
                    <a:pt x="2797" y="0"/>
                  </a:lnTo>
                  <a:close/>
                </a:path>
              </a:pathLst>
            </a:custGeom>
            <a:no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6"/>
            <p:cNvSpPr/>
            <p:nvPr/>
          </p:nvSpPr>
          <p:spPr>
            <a:xfrm rot="5400000">
              <a:off x="7802928" y="3394957"/>
              <a:ext cx="91047" cy="91047"/>
            </a:xfrm>
            <a:custGeom>
              <a:avLst/>
              <a:gdLst/>
              <a:ahLst/>
              <a:cxnLst/>
              <a:rect l="l" t="t" r="r" b="b"/>
              <a:pathLst>
                <a:path w="2828" h="2828" extrusionOk="0">
                  <a:moveTo>
                    <a:pt x="1" y="0"/>
                  </a:moveTo>
                  <a:lnTo>
                    <a:pt x="1" y="2827"/>
                  </a:lnTo>
                  <a:lnTo>
                    <a:pt x="2828" y="2827"/>
                  </a:lnTo>
                  <a:lnTo>
                    <a:pt x="2828" y="0"/>
                  </a:lnTo>
                  <a:close/>
                </a:path>
              </a:pathLst>
            </a:custGeom>
            <a:no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9"/>
        <p:cNvGrpSpPr/>
        <p:nvPr/>
      </p:nvGrpSpPr>
      <p:grpSpPr>
        <a:xfrm>
          <a:off x="0" y="0"/>
          <a:ext cx="0" cy="0"/>
          <a:chOff x="0" y="0"/>
          <a:chExt cx="0" cy="0"/>
        </a:xfrm>
      </p:grpSpPr>
      <p:sp>
        <p:nvSpPr>
          <p:cNvPr id="1290" name="Google Shape;1290;p47"/>
          <p:cNvSpPr txBox="1">
            <a:spLocks noGrp="1"/>
          </p:cNvSpPr>
          <p:nvPr>
            <p:ph type="title"/>
          </p:nvPr>
        </p:nvSpPr>
        <p:spPr>
          <a:xfrm>
            <a:off x="-41150" y="4095000"/>
            <a:ext cx="9226200" cy="50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grpSp>
        <p:nvGrpSpPr>
          <p:cNvPr id="1291" name="Google Shape;1291;p47"/>
          <p:cNvGrpSpPr/>
          <p:nvPr/>
        </p:nvGrpSpPr>
        <p:grpSpPr>
          <a:xfrm rot="5400000">
            <a:off x="20694" y="462189"/>
            <a:ext cx="2290315" cy="1365938"/>
            <a:chOff x="-582770" y="3666358"/>
            <a:chExt cx="2290315" cy="1365938"/>
          </a:xfrm>
        </p:grpSpPr>
        <p:sp>
          <p:nvSpPr>
            <p:cNvPr id="1292" name="Google Shape;1292;p47"/>
            <p:cNvSpPr/>
            <p:nvPr/>
          </p:nvSpPr>
          <p:spPr>
            <a:xfrm>
              <a:off x="1254015" y="4735458"/>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7"/>
            <p:cNvSpPr/>
            <p:nvPr/>
          </p:nvSpPr>
          <p:spPr>
            <a:xfrm>
              <a:off x="-582770" y="4417835"/>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4" name="Google Shape;1294;p47"/>
            <p:cNvGrpSpPr/>
            <p:nvPr/>
          </p:nvGrpSpPr>
          <p:grpSpPr>
            <a:xfrm>
              <a:off x="-582770" y="3666358"/>
              <a:ext cx="2290315" cy="435914"/>
              <a:chOff x="-565732" y="1582220"/>
              <a:chExt cx="2290315" cy="435914"/>
            </a:xfrm>
          </p:grpSpPr>
          <p:sp>
            <p:nvSpPr>
              <p:cNvPr id="1295" name="Google Shape;1295;p47"/>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7"/>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47"/>
            <p:cNvGrpSpPr/>
            <p:nvPr/>
          </p:nvGrpSpPr>
          <p:grpSpPr>
            <a:xfrm>
              <a:off x="-582770" y="3843908"/>
              <a:ext cx="1948882" cy="441085"/>
              <a:chOff x="-565732" y="1759770"/>
              <a:chExt cx="1948882" cy="441085"/>
            </a:xfrm>
          </p:grpSpPr>
          <p:sp>
            <p:nvSpPr>
              <p:cNvPr id="1298" name="Google Shape;1298;p47"/>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7"/>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7"/>
            <p:cNvGrpSpPr/>
            <p:nvPr/>
          </p:nvGrpSpPr>
          <p:grpSpPr>
            <a:xfrm>
              <a:off x="-582770" y="4598003"/>
              <a:ext cx="2239329" cy="434292"/>
              <a:chOff x="-565732" y="2666266"/>
              <a:chExt cx="2239329" cy="434292"/>
            </a:xfrm>
          </p:grpSpPr>
          <p:sp>
            <p:nvSpPr>
              <p:cNvPr id="1301" name="Google Shape;1301;p47"/>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7"/>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grpSp>
        <p:nvGrpSpPr>
          <p:cNvPr id="1307" name="Google Shape;1307;p48"/>
          <p:cNvGrpSpPr/>
          <p:nvPr/>
        </p:nvGrpSpPr>
        <p:grpSpPr>
          <a:xfrm>
            <a:off x="5436205" y="1959007"/>
            <a:ext cx="262906" cy="421053"/>
            <a:chOff x="5545738" y="1280900"/>
            <a:chExt cx="198825" cy="318425"/>
          </a:xfrm>
        </p:grpSpPr>
        <p:sp>
          <p:nvSpPr>
            <p:cNvPr id="1308" name="Google Shape;1308;p48"/>
            <p:cNvSpPr/>
            <p:nvPr/>
          </p:nvSpPr>
          <p:spPr>
            <a:xfrm>
              <a:off x="5584713" y="1280900"/>
              <a:ext cx="128825" cy="275325"/>
            </a:xfrm>
            <a:custGeom>
              <a:avLst/>
              <a:gdLst/>
              <a:ahLst/>
              <a:cxnLst/>
              <a:rect l="l" t="t" r="r" b="b"/>
              <a:pathLst>
                <a:path w="5153" h="11013" extrusionOk="0">
                  <a:moveTo>
                    <a:pt x="158" y="1"/>
                  </a:moveTo>
                  <a:cubicBezTo>
                    <a:pt x="73" y="1"/>
                    <a:pt x="0" y="110"/>
                    <a:pt x="79" y="189"/>
                  </a:cubicBezTo>
                  <a:lnTo>
                    <a:pt x="3198" y="3306"/>
                  </a:lnTo>
                  <a:lnTo>
                    <a:pt x="3198" y="9178"/>
                  </a:lnTo>
                  <a:cubicBezTo>
                    <a:pt x="3198" y="9206"/>
                    <a:pt x="3209" y="9234"/>
                    <a:pt x="3231" y="9255"/>
                  </a:cubicBezTo>
                  <a:lnTo>
                    <a:pt x="4955" y="10980"/>
                  </a:lnTo>
                  <a:cubicBezTo>
                    <a:pt x="4976" y="11001"/>
                    <a:pt x="5004" y="11012"/>
                    <a:pt x="5033" y="11012"/>
                  </a:cubicBezTo>
                  <a:cubicBezTo>
                    <a:pt x="5062" y="11012"/>
                    <a:pt x="5089" y="11001"/>
                    <a:pt x="5110" y="10980"/>
                  </a:cubicBezTo>
                  <a:cubicBezTo>
                    <a:pt x="5153" y="10937"/>
                    <a:pt x="5153" y="10868"/>
                    <a:pt x="5110" y="10824"/>
                  </a:cubicBezTo>
                  <a:lnTo>
                    <a:pt x="3417" y="9131"/>
                  </a:lnTo>
                  <a:lnTo>
                    <a:pt x="3415" y="3261"/>
                  </a:lnTo>
                  <a:cubicBezTo>
                    <a:pt x="3415" y="3232"/>
                    <a:pt x="3404" y="3204"/>
                    <a:pt x="3384" y="3184"/>
                  </a:cubicBezTo>
                  <a:lnTo>
                    <a:pt x="235" y="35"/>
                  </a:lnTo>
                  <a:cubicBezTo>
                    <a:pt x="211" y="11"/>
                    <a:pt x="184"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8"/>
            <p:cNvSpPr/>
            <p:nvPr/>
          </p:nvSpPr>
          <p:spPr>
            <a:xfrm>
              <a:off x="5597313" y="1372000"/>
              <a:ext cx="60475" cy="207500"/>
            </a:xfrm>
            <a:custGeom>
              <a:avLst/>
              <a:gdLst/>
              <a:ahLst/>
              <a:cxnLst/>
              <a:rect l="l" t="t" r="r" b="b"/>
              <a:pathLst>
                <a:path w="2419" h="8300" extrusionOk="0">
                  <a:moveTo>
                    <a:pt x="2310" y="1"/>
                  </a:moveTo>
                  <a:cubicBezTo>
                    <a:pt x="2250" y="1"/>
                    <a:pt x="2200" y="50"/>
                    <a:pt x="2200" y="111"/>
                  </a:cubicBezTo>
                  <a:lnTo>
                    <a:pt x="2202" y="5981"/>
                  </a:lnTo>
                  <a:lnTo>
                    <a:pt x="69" y="8112"/>
                  </a:lnTo>
                  <a:cubicBezTo>
                    <a:pt x="0" y="8181"/>
                    <a:pt x="50" y="8300"/>
                    <a:pt x="147" y="8300"/>
                  </a:cubicBezTo>
                  <a:cubicBezTo>
                    <a:pt x="175" y="8300"/>
                    <a:pt x="203" y="8288"/>
                    <a:pt x="223" y="8267"/>
                  </a:cubicBezTo>
                  <a:lnTo>
                    <a:pt x="2388" y="6104"/>
                  </a:lnTo>
                  <a:cubicBezTo>
                    <a:pt x="2408" y="6083"/>
                    <a:pt x="2419" y="6056"/>
                    <a:pt x="2419" y="6026"/>
                  </a:cubicBezTo>
                  <a:lnTo>
                    <a:pt x="2419" y="111"/>
                  </a:lnTo>
                  <a:cubicBezTo>
                    <a:pt x="2419" y="50"/>
                    <a:pt x="2370" y="1"/>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8"/>
            <p:cNvSpPr/>
            <p:nvPr/>
          </p:nvSpPr>
          <p:spPr>
            <a:xfrm>
              <a:off x="5555563" y="1370800"/>
              <a:ext cx="91725" cy="228525"/>
            </a:xfrm>
            <a:custGeom>
              <a:avLst/>
              <a:gdLst/>
              <a:ahLst/>
              <a:cxnLst/>
              <a:rect l="l" t="t" r="r" b="b"/>
              <a:pathLst>
                <a:path w="3669" h="9141" extrusionOk="0">
                  <a:moveTo>
                    <a:pt x="3150" y="215"/>
                  </a:moveTo>
                  <a:cubicBezTo>
                    <a:pt x="3217" y="215"/>
                    <a:pt x="3280" y="243"/>
                    <a:pt x="3327" y="290"/>
                  </a:cubicBezTo>
                  <a:cubicBezTo>
                    <a:pt x="3429" y="391"/>
                    <a:pt x="3429" y="555"/>
                    <a:pt x="3327" y="657"/>
                  </a:cubicBezTo>
                  <a:cubicBezTo>
                    <a:pt x="3276" y="705"/>
                    <a:pt x="3210" y="730"/>
                    <a:pt x="3144" y="730"/>
                  </a:cubicBezTo>
                  <a:cubicBezTo>
                    <a:pt x="3078" y="730"/>
                    <a:pt x="3012" y="705"/>
                    <a:pt x="2961" y="657"/>
                  </a:cubicBezTo>
                  <a:cubicBezTo>
                    <a:pt x="2861" y="555"/>
                    <a:pt x="2861" y="391"/>
                    <a:pt x="2961" y="290"/>
                  </a:cubicBezTo>
                  <a:cubicBezTo>
                    <a:pt x="3008" y="243"/>
                    <a:pt x="3073" y="215"/>
                    <a:pt x="3140" y="215"/>
                  </a:cubicBezTo>
                  <a:cubicBezTo>
                    <a:pt x="3142" y="215"/>
                    <a:pt x="3143" y="215"/>
                    <a:pt x="3145" y="215"/>
                  </a:cubicBezTo>
                  <a:cubicBezTo>
                    <a:pt x="3147" y="215"/>
                    <a:pt x="3148" y="215"/>
                    <a:pt x="3150" y="215"/>
                  </a:cubicBezTo>
                  <a:close/>
                  <a:moveTo>
                    <a:pt x="3145" y="1"/>
                  </a:moveTo>
                  <a:cubicBezTo>
                    <a:pt x="3021" y="1"/>
                    <a:pt x="2897" y="46"/>
                    <a:pt x="2806" y="136"/>
                  </a:cubicBezTo>
                  <a:cubicBezTo>
                    <a:pt x="2506" y="436"/>
                    <a:pt x="2720" y="950"/>
                    <a:pt x="3143" y="950"/>
                  </a:cubicBezTo>
                  <a:cubicBezTo>
                    <a:pt x="3144" y="950"/>
                    <a:pt x="3144" y="950"/>
                    <a:pt x="3145" y="950"/>
                  </a:cubicBezTo>
                  <a:cubicBezTo>
                    <a:pt x="3196" y="950"/>
                    <a:pt x="3247" y="942"/>
                    <a:pt x="3296" y="923"/>
                  </a:cubicBezTo>
                  <a:lnTo>
                    <a:pt x="3296" y="5728"/>
                  </a:lnTo>
                  <a:lnTo>
                    <a:pt x="69" y="8956"/>
                  </a:lnTo>
                  <a:cubicBezTo>
                    <a:pt x="1" y="9025"/>
                    <a:pt x="49" y="9141"/>
                    <a:pt x="146" y="9141"/>
                  </a:cubicBezTo>
                  <a:cubicBezTo>
                    <a:pt x="174" y="9141"/>
                    <a:pt x="203" y="9129"/>
                    <a:pt x="224" y="9108"/>
                  </a:cubicBezTo>
                  <a:lnTo>
                    <a:pt x="3482" y="5850"/>
                  </a:lnTo>
                  <a:cubicBezTo>
                    <a:pt x="3503" y="5830"/>
                    <a:pt x="3515" y="5802"/>
                    <a:pt x="3515" y="5772"/>
                  </a:cubicBezTo>
                  <a:lnTo>
                    <a:pt x="3515" y="771"/>
                  </a:lnTo>
                  <a:cubicBezTo>
                    <a:pt x="3668" y="583"/>
                    <a:pt x="3654" y="308"/>
                    <a:pt x="3482" y="136"/>
                  </a:cubicBezTo>
                  <a:cubicBezTo>
                    <a:pt x="3392" y="46"/>
                    <a:pt x="3268" y="1"/>
                    <a:pt x="3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8"/>
            <p:cNvSpPr/>
            <p:nvPr/>
          </p:nvSpPr>
          <p:spPr>
            <a:xfrm>
              <a:off x="5621688" y="1280900"/>
              <a:ext cx="122875" cy="267025"/>
            </a:xfrm>
            <a:custGeom>
              <a:avLst/>
              <a:gdLst/>
              <a:ahLst/>
              <a:cxnLst/>
              <a:rect l="l" t="t" r="r" b="b"/>
              <a:pathLst>
                <a:path w="4915" h="10681" extrusionOk="0">
                  <a:moveTo>
                    <a:pt x="4390" y="9945"/>
                  </a:moveTo>
                  <a:cubicBezTo>
                    <a:pt x="4456" y="9945"/>
                    <a:pt x="4522" y="9970"/>
                    <a:pt x="4573" y="10020"/>
                  </a:cubicBezTo>
                  <a:cubicBezTo>
                    <a:pt x="4674" y="10122"/>
                    <a:pt x="4674" y="10285"/>
                    <a:pt x="4573" y="10386"/>
                  </a:cubicBezTo>
                  <a:cubicBezTo>
                    <a:pt x="4521" y="10435"/>
                    <a:pt x="4455" y="10460"/>
                    <a:pt x="4389" y="10460"/>
                  </a:cubicBezTo>
                  <a:cubicBezTo>
                    <a:pt x="4323" y="10460"/>
                    <a:pt x="4258" y="10435"/>
                    <a:pt x="4207" y="10386"/>
                  </a:cubicBezTo>
                  <a:cubicBezTo>
                    <a:pt x="4105" y="10284"/>
                    <a:pt x="4107" y="10122"/>
                    <a:pt x="4208" y="10020"/>
                  </a:cubicBezTo>
                  <a:cubicBezTo>
                    <a:pt x="4259" y="9970"/>
                    <a:pt x="4325" y="9945"/>
                    <a:pt x="4390" y="9945"/>
                  </a:cubicBezTo>
                  <a:close/>
                  <a:moveTo>
                    <a:pt x="120" y="1"/>
                  </a:moveTo>
                  <a:cubicBezTo>
                    <a:pt x="92" y="1"/>
                    <a:pt x="64" y="12"/>
                    <a:pt x="43" y="33"/>
                  </a:cubicBezTo>
                  <a:cubicBezTo>
                    <a:pt x="0" y="79"/>
                    <a:pt x="3" y="149"/>
                    <a:pt x="48" y="190"/>
                  </a:cubicBezTo>
                  <a:lnTo>
                    <a:pt x="2270" y="2321"/>
                  </a:lnTo>
                  <a:lnTo>
                    <a:pt x="2270" y="8191"/>
                  </a:lnTo>
                  <a:cubicBezTo>
                    <a:pt x="2270" y="8219"/>
                    <a:pt x="2281" y="8248"/>
                    <a:pt x="2301" y="8267"/>
                  </a:cubicBezTo>
                  <a:lnTo>
                    <a:pt x="3987" y="9954"/>
                  </a:lnTo>
                  <a:cubicBezTo>
                    <a:pt x="3870" y="10141"/>
                    <a:pt x="3898" y="10384"/>
                    <a:pt x="4053" y="10541"/>
                  </a:cubicBezTo>
                  <a:cubicBezTo>
                    <a:pt x="4146" y="10634"/>
                    <a:pt x="4268" y="10681"/>
                    <a:pt x="4390" y="10681"/>
                  </a:cubicBezTo>
                  <a:cubicBezTo>
                    <a:pt x="4513" y="10681"/>
                    <a:pt x="4635" y="10634"/>
                    <a:pt x="4728" y="10541"/>
                  </a:cubicBezTo>
                  <a:cubicBezTo>
                    <a:pt x="4914" y="10353"/>
                    <a:pt x="4914" y="10051"/>
                    <a:pt x="4728" y="9865"/>
                  </a:cubicBezTo>
                  <a:cubicBezTo>
                    <a:pt x="4638" y="9776"/>
                    <a:pt x="4516" y="9732"/>
                    <a:pt x="4393" y="9732"/>
                  </a:cubicBezTo>
                  <a:cubicBezTo>
                    <a:pt x="4305" y="9732"/>
                    <a:pt x="4217" y="9755"/>
                    <a:pt x="4141" y="9800"/>
                  </a:cubicBezTo>
                  <a:lnTo>
                    <a:pt x="2487" y="8145"/>
                  </a:lnTo>
                  <a:lnTo>
                    <a:pt x="2487" y="2276"/>
                  </a:lnTo>
                  <a:cubicBezTo>
                    <a:pt x="2487" y="2246"/>
                    <a:pt x="2476" y="2216"/>
                    <a:pt x="2454" y="2197"/>
                  </a:cubicBezTo>
                  <a:lnTo>
                    <a:pt x="199" y="33"/>
                  </a:lnTo>
                  <a:cubicBezTo>
                    <a:pt x="177" y="12"/>
                    <a:pt x="149"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8"/>
            <p:cNvSpPr/>
            <p:nvPr/>
          </p:nvSpPr>
          <p:spPr>
            <a:xfrm>
              <a:off x="5545738" y="1410200"/>
              <a:ext cx="84075" cy="168975"/>
            </a:xfrm>
            <a:custGeom>
              <a:avLst/>
              <a:gdLst/>
              <a:ahLst/>
              <a:cxnLst/>
              <a:rect l="l" t="t" r="r" b="b"/>
              <a:pathLst>
                <a:path w="3363" h="6759" extrusionOk="0">
                  <a:moveTo>
                    <a:pt x="2838" y="215"/>
                  </a:moveTo>
                  <a:cubicBezTo>
                    <a:pt x="2981" y="215"/>
                    <a:pt x="3096" y="331"/>
                    <a:pt x="3096" y="475"/>
                  </a:cubicBezTo>
                  <a:cubicBezTo>
                    <a:pt x="3096" y="543"/>
                    <a:pt x="3069" y="609"/>
                    <a:pt x="3020" y="657"/>
                  </a:cubicBezTo>
                  <a:cubicBezTo>
                    <a:pt x="2969" y="706"/>
                    <a:pt x="2904" y="731"/>
                    <a:pt x="2838" y="731"/>
                  </a:cubicBezTo>
                  <a:cubicBezTo>
                    <a:pt x="2772" y="731"/>
                    <a:pt x="2706" y="706"/>
                    <a:pt x="2655" y="657"/>
                  </a:cubicBezTo>
                  <a:cubicBezTo>
                    <a:pt x="2553" y="555"/>
                    <a:pt x="2553" y="392"/>
                    <a:pt x="2655" y="291"/>
                  </a:cubicBezTo>
                  <a:cubicBezTo>
                    <a:pt x="2703" y="242"/>
                    <a:pt x="2769" y="215"/>
                    <a:pt x="2838" y="215"/>
                  </a:cubicBezTo>
                  <a:close/>
                  <a:moveTo>
                    <a:pt x="637" y="6022"/>
                  </a:moveTo>
                  <a:cubicBezTo>
                    <a:pt x="706" y="6022"/>
                    <a:pt x="772" y="6049"/>
                    <a:pt x="820" y="6098"/>
                  </a:cubicBezTo>
                  <a:cubicBezTo>
                    <a:pt x="920" y="6200"/>
                    <a:pt x="920" y="6362"/>
                    <a:pt x="820" y="6464"/>
                  </a:cubicBezTo>
                  <a:cubicBezTo>
                    <a:pt x="769" y="6513"/>
                    <a:pt x="703" y="6537"/>
                    <a:pt x="637" y="6537"/>
                  </a:cubicBezTo>
                  <a:cubicBezTo>
                    <a:pt x="571" y="6537"/>
                    <a:pt x="505" y="6513"/>
                    <a:pt x="455" y="6464"/>
                  </a:cubicBezTo>
                  <a:cubicBezTo>
                    <a:pt x="353" y="6362"/>
                    <a:pt x="353" y="6199"/>
                    <a:pt x="455" y="6098"/>
                  </a:cubicBezTo>
                  <a:cubicBezTo>
                    <a:pt x="503" y="6049"/>
                    <a:pt x="567" y="6022"/>
                    <a:pt x="637" y="6022"/>
                  </a:cubicBezTo>
                  <a:close/>
                  <a:moveTo>
                    <a:pt x="2839" y="1"/>
                  </a:moveTo>
                  <a:cubicBezTo>
                    <a:pt x="2715" y="1"/>
                    <a:pt x="2591" y="46"/>
                    <a:pt x="2501" y="136"/>
                  </a:cubicBezTo>
                  <a:cubicBezTo>
                    <a:pt x="2200" y="437"/>
                    <a:pt x="2412" y="951"/>
                    <a:pt x="2838" y="951"/>
                  </a:cubicBezTo>
                  <a:cubicBezTo>
                    <a:pt x="2880" y="951"/>
                    <a:pt x="2924" y="945"/>
                    <a:pt x="2965" y="932"/>
                  </a:cubicBezTo>
                  <a:lnTo>
                    <a:pt x="2965" y="932"/>
                  </a:lnTo>
                  <a:lnTo>
                    <a:pt x="2957" y="3807"/>
                  </a:lnTo>
                  <a:lnTo>
                    <a:pt x="886" y="5877"/>
                  </a:lnTo>
                  <a:cubicBezTo>
                    <a:pt x="811" y="5832"/>
                    <a:pt x="723" y="5809"/>
                    <a:pt x="635" y="5809"/>
                  </a:cubicBezTo>
                  <a:cubicBezTo>
                    <a:pt x="512" y="5809"/>
                    <a:pt x="390" y="5853"/>
                    <a:pt x="301" y="5943"/>
                  </a:cubicBezTo>
                  <a:cubicBezTo>
                    <a:pt x="0" y="6244"/>
                    <a:pt x="212" y="6757"/>
                    <a:pt x="637" y="6757"/>
                  </a:cubicBezTo>
                  <a:lnTo>
                    <a:pt x="637" y="6759"/>
                  </a:lnTo>
                  <a:cubicBezTo>
                    <a:pt x="1011" y="6759"/>
                    <a:pt x="1239" y="6348"/>
                    <a:pt x="1042" y="6031"/>
                  </a:cubicBezTo>
                  <a:lnTo>
                    <a:pt x="3143" y="3931"/>
                  </a:lnTo>
                  <a:cubicBezTo>
                    <a:pt x="3163" y="3910"/>
                    <a:pt x="3175" y="3883"/>
                    <a:pt x="3175" y="3853"/>
                  </a:cubicBezTo>
                  <a:lnTo>
                    <a:pt x="3184" y="802"/>
                  </a:lnTo>
                  <a:cubicBezTo>
                    <a:pt x="3363" y="615"/>
                    <a:pt x="3359" y="318"/>
                    <a:pt x="3175" y="136"/>
                  </a:cubicBezTo>
                  <a:cubicBezTo>
                    <a:pt x="3086" y="46"/>
                    <a:pt x="2962" y="1"/>
                    <a:pt x="2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8"/>
            <p:cNvSpPr/>
            <p:nvPr/>
          </p:nvSpPr>
          <p:spPr>
            <a:xfrm>
              <a:off x="5561638" y="1444600"/>
              <a:ext cx="41150" cy="100600"/>
            </a:xfrm>
            <a:custGeom>
              <a:avLst/>
              <a:gdLst/>
              <a:ahLst/>
              <a:cxnLst/>
              <a:rect l="l" t="t" r="r" b="b"/>
              <a:pathLst>
                <a:path w="1646" h="4024" extrusionOk="0">
                  <a:moveTo>
                    <a:pt x="1646" y="1"/>
                  </a:moveTo>
                  <a:lnTo>
                    <a:pt x="1" y="1766"/>
                  </a:lnTo>
                  <a:lnTo>
                    <a:pt x="1" y="4024"/>
                  </a:lnTo>
                  <a:lnTo>
                    <a:pt x="1646" y="2308"/>
                  </a:lnTo>
                  <a:lnTo>
                    <a:pt x="1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8"/>
            <p:cNvSpPr/>
            <p:nvPr/>
          </p:nvSpPr>
          <p:spPr>
            <a:xfrm>
              <a:off x="5692138" y="1337475"/>
              <a:ext cx="39325" cy="177175"/>
            </a:xfrm>
            <a:custGeom>
              <a:avLst/>
              <a:gdLst/>
              <a:ahLst/>
              <a:cxnLst/>
              <a:rect l="l" t="t" r="r" b="b"/>
              <a:pathLst>
                <a:path w="1573" h="7087" extrusionOk="0">
                  <a:moveTo>
                    <a:pt x="0" y="0"/>
                  </a:moveTo>
                  <a:lnTo>
                    <a:pt x="0" y="5530"/>
                  </a:lnTo>
                  <a:lnTo>
                    <a:pt x="1572" y="7087"/>
                  </a:lnTo>
                  <a:lnTo>
                    <a:pt x="1572" y="181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5" name="Google Shape;1315;p48"/>
          <p:cNvSpPr txBox="1">
            <a:spLocks noGrp="1"/>
          </p:cNvSpPr>
          <p:nvPr>
            <p:ph type="title"/>
          </p:nvPr>
        </p:nvSpPr>
        <p:spPr>
          <a:xfrm>
            <a:off x="713288" y="2910719"/>
            <a:ext cx="1743000" cy="40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ALGEBRA</a:t>
            </a:r>
            <a:endParaRPr/>
          </a:p>
        </p:txBody>
      </p:sp>
      <p:sp>
        <p:nvSpPr>
          <p:cNvPr id="1316" name="Google Shape;1316;p48"/>
          <p:cNvSpPr txBox="1">
            <a:spLocks noGrp="1"/>
          </p:cNvSpPr>
          <p:nvPr>
            <p:ph type="subTitle" idx="1"/>
          </p:nvPr>
        </p:nvSpPr>
        <p:spPr>
          <a:xfrm>
            <a:off x="713288" y="3349725"/>
            <a:ext cx="1743000" cy="6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1317" name="Google Shape;1317;p48"/>
          <p:cNvSpPr txBox="1">
            <a:spLocks noGrp="1"/>
          </p:cNvSpPr>
          <p:nvPr>
            <p:ph type="title" idx="2"/>
          </p:nvPr>
        </p:nvSpPr>
        <p:spPr>
          <a:xfrm>
            <a:off x="2704760" y="2910719"/>
            <a:ext cx="1743000" cy="40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PHYSICS</a:t>
            </a:r>
            <a:endParaRPr/>
          </a:p>
        </p:txBody>
      </p:sp>
      <p:sp>
        <p:nvSpPr>
          <p:cNvPr id="1318" name="Google Shape;1318;p48"/>
          <p:cNvSpPr txBox="1">
            <a:spLocks noGrp="1"/>
          </p:cNvSpPr>
          <p:nvPr>
            <p:ph type="subTitle" idx="3"/>
          </p:nvPr>
        </p:nvSpPr>
        <p:spPr>
          <a:xfrm>
            <a:off x="2704760" y="3349725"/>
            <a:ext cx="1743000" cy="6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319" name="Google Shape;1319;p48"/>
          <p:cNvSpPr txBox="1">
            <a:spLocks noGrp="1"/>
          </p:cNvSpPr>
          <p:nvPr>
            <p:ph type="title" idx="4"/>
          </p:nvPr>
        </p:nvSpPr>
        <p:spPr>
          <a:xfrm>
            <a:off x="6687713" y="2910719"/>
            <a:ext cx="1743000" cy="40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COMPUTER</a:t>
            </a:r>
            <a:endParaRPr/>
          </a:p>
        </p:txBody>
      </p:sp>
      <p:sp>
        <p:nvSpPr>
          <p:cNvPr id="1320" name="Google Shape;1320;p48"/>
          <p:cNvSpPr txBox="1">
            <a:spLocks noGrp="1"/>
          </p:cNvSpPr>
          <p:nvPr>
            <p:ph type="subTitle" idx="5"/>
          </p:nvPr>
        </p:nvSpPr>
        <p:spPr>
          <a:xfrm>
            <a:off x="6687713" y="3349725"/>
            <a:ext cx="1743000" cy="6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far away from Earth</a:t>
            </a:r>
            <a:endParaRPr/>
          </a:p>
        </p:txBody>
      </p:sp>
      <p:sp>
        <p:nvSpPr>
          <p:cNvPr id="1321" name="Google Shape;1321;p48"/>
          <p:cNvSpPr txBox="1">
            <a:spLocks noGrp="1"/>
          </p:cNvSpPr>
          <p:nvPr>
            <p:ph type="title" idx="6"/>
          </p:nvPr>
        </p:nvSpPr>
        <p:spPr>
          <a:xfrm>
            <a:off x="4696235" y="2910719"/>
            <a:ext cx="1743000" cy="40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READING</a:t>
            </a:r>
            <a:endParaRPr/>
          </a:p>
        </p:txBody>
      </p:sp>
      <p:sp>
        <p:nvSpPr>
          <p:cNvPr id="1322" name="Google Shape;1322;p48"/>
          <p:cNvSpPr txBox="1">
            <a:spLocks noGrp="1"/>
          </p:cNvSpPr>
          <p:nvPr>
            <p:ph type="subTitle" idx="7"/>
          </p:nvPr>
        </p:nvSpPr>
        <p:spPr>
          <a:xfrm>
            <a:off x="4696235" y="3349725"/>
            <a:ext cx="1743000" cy="6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1323" name="Google Shape;1323;p48"/>
          <p:cNvSpPr txBox="1">
            <a:spLocks noGrp="1"/>
          </p:cNvSpPr>
          <p:nvPr>
            <p:ph type="title" idx="8"/>
          </p:nvPr>
        </p:nvSpPr>
        <p:spPr>
          <a:xfrm>
            <a:off x="1485450" y="539700"/>
            <a:ext cx="61731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TECHNICAL SKILLS</a:t>
            </a:r>
            <a:endParaRPr/>
          </a:p>
        </p:txBody>
      </p:sp>
      <p:grpSp>
        <p:nvGrpSpPr>
          <p:cNvPr id="1324" name="Google Shape;1324;p48"/>
          <p:cNvGrpSpPr/>
          <p:nvPr/>
        </p:nvGrpSpPr>
        <p:grpSpPr>
          <a:xfrm rot="2700092">
            <a:off x="1151502" y="1754843"/>
            <a:ext cx="866572" cy="866659"/>
            <a:chOff x="6100216" y="4192618"/>
            <a:chExt cx="328989" cy="329022"/>
          </a:xfrm>
        </p:grpSpPr>
        <p:sp>
          <p:nvSpPr>
            <p:cNvPr id="1325" name="Google Shape;1325;p48"/>
            <p:cNvSpPr/>
            <p:nvPr/>
          </p:nvSpPr>
          <p:spPr>
            <a:xfrm flipH="1">
              <a:off x="6100216" y="4192618"/>
              <a:ext cx="328989" cy="329022"/>
            </a:xfrm>
            <a:custGeom>
              <a:avLst/>
              <a:gdLst/>
              <a:ahLst/>
              <a:cxnLst/>
              <a:rect l="l" t="t" r="r" b="b"/>
              <a:pathLst>
                <a:path w="9940" h="9941" fill="none" extrusionOk="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8"/>
            <p:cNvSpPr/>
            <p:nvPr/>
          </p:nvSpPr>
          <p:spPr>
            <a:xfrm flipH="1">
              <a:off x="6163600" y="4257024"/>
              <a:ext cx="201233" cy="201233"/>
            </a:xfrm>
            <a:custGeom>
              <a:avLst/>
              <a:gdLst/>
              <a:ahLst/>
              <a:cxnLst/>
              <a:rect l="l" t="t" r="r" b="b"/>
              <a:pathLst>
                <a:path w="6080" h="6080" fill="none" extrusionOk="0">
                  <a:moveTo>
                    <a:pt x="1" y="0"/>
                  </a:moveTo>
                  <a:lnTo>
                    <a:pt x="6080" y="0"/>
                  </a:lnTo>
                  <a:lnTo>
                    <a:pt x="6080" y="6079"/>
                  </a:lnTo>
                  <a:lnTo>
                    <a:pt x="1" y="6079"/>
                  </a:ln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48"/>
          <p:cNvGrpSpPr/>
          <p:nvPr/>
        </p:nvGrpSpPr>
        <p:grpSpPr>
          <a:xfrm>
            <a:off x="2024823" y="2130443"/>
            <a:ext cx="1111800" cy="115460"/>
            <a:chOff x="2024860" y="2121419"/>
            <a:chExt cx="1111800" cy="115460"/>
          </a:xfrm>
        </p:grpSpPr>
        <p:cxnSp>
          <p:nvCxnSpPr>
            <p:cNvPr id="1328" name="Google Shape;1328;p48"/>
            <p:cNvCxnSpPr/>
            <p:nvPr/>
          </p:nvCxnSpPr>
          <p:spPr>
            <a:xfrm>
              <a:off x="2024860" y="2169500"/>
              <a:ext cx="1111800" cy="0"/>
            </a:xfrm>
            <a:prstGeom prst="straightConnector1">
              <a:avLst/>
            </a:prstGeom>
            <a:noFill/>
            <a:ln w="28575" cap="flat" cmpd="sng">
              <a:solidFill>
                <a:schemeClr val="dk1"/>
              </a:solidFill>
              <a:prstDash val="solid"/>
              <a:round/>
              <a:headEnd type="none" w="med" len="med"/>
              <a:tailEnd type="none" w="med" len="med"/>
            </a:ln>
          </p:spPr>
        </p:cxnSp>
        <p:sp>
          <p:nvSpPr>
            <p:cNvPr id="1329" name="Google Shape;1329;p48"/>
            <p:cNvSpPr/>
            <p:nvPr/>
          </p:nvSpPr>
          <p:spPr>
            <a:xfrm flipH="1">
              <a:off x="2211222" y="2121419"/>
              <a:ext cx="739077" cy="115460"/>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48"/>
          <p:cNvGrpSpPr/>
          <p:nvPr/>
        </p:nvGrpSpPr>
        <p:grpSpPr>
          <a:xfrm rot="2700092">
            <a:off x="3142984" y="1754843"/>
            <a:ext cx="866572" cy="866659"/>
            <a:chOff x="6100216" y="4192618"/>
            <a:chExt cx="328989" cy="329022"/>
          </a:xfrm>
        </p:grpSpPr>
        <p:sp>
          <p:nvSpPr>
            <p:cNvPr id="1331" name="Google Shape;1331;p48"/>
            <p:cNvSpPr/>
            <p:nvPr/>
          </p:nvSpPr>
          <p:spPr>
            <a:xfrm flipH="1">
              <a:off x="6100216" y="4192618"/>
              <a:ext cx="328989" cy="329022"/>
            </a:xfrm>
            <a:custGeom>
              <a:avLst/>
              <a:gdLst/>
              <a:ahLst/>
              <a:cxnLst/>
              <a:rect l="l" t="t" r="r" b="b"/>
              <a:pathLst>
                <a:path w="9940" h="9941" fill="none" extrusionOk="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8"/>
            <p:cNvSpPr/>
            <p:nvPr/>
          </p:nvSpPr>
          <p:spPr>
            <a:xfrm flipH="1">
              <a:off x="6163600" y="4257024"/>
              <a:ext cx="201233" cy="201233"/>
            </a:xfrm>
            <a:custGeom>
              <a:avLst/>
              <a:gdLst/>
              <a:ahLst/>
              <a:cxnLst/>
              <a:rect l="l" t="t" r="r" b="b"/>
              <a:pathLst>
                <a:path w="6080" h="6080" fill="none" extrusionOk="0">
                  <a:moveTo>
                    <a:pt x="1" y="0"/>
                  </a:moveTo>
                  <a:lnTo>
                    <a:pt x="6080" y="0"/>
                  </a:lnTo>
                  <a:lnTo>
                    <a:pt x="6080" y="6079"/>
                  </a:lnTo>
                  <a:lnTo>
                    <a:pt x="1" y="6079"/>
                  </a:ln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48"/>
          <p:cNvGrpSpPr/>
          <p:nvPr/>
        </p:nvGrpSpPr>
        <p:grpSpPr>
          <a:xfrm rot="2700092">
            <a:off x="5134459" y="1754843"/>
            <a:ext cx="866572" cy="866659"/>
            <a:chOff x="6100216" y="4192618"/>
            <a:chExt cx="328989" cy="329022"/>
          </a:xfrm>
        </p:grpSpPr>
        <p:sp>
          <p:nvSpPr>
            <p:cNvPr id="1334" name="Google Shape;1334;p48"/>
            <p:cNvSpPr/>
            <p:nvPr/>
          </p:nvSpPr>
          <p:spPr>
            <a:xfrm flipH="1">
              <a:off x="6100216" y="4192618"/>
              <a:ext cx="328989" cy="329022"/>
            </a:xfrm>
            <a:custGeom>
              <a:avLst/>
              <a:gdLst/>
              <a:ahLst/>
              <a:cxnLst/>
              <a:rect l="l" t="t" r="r" b="b"/>
              <a:pathLst>
                <a:path w="9940" h="9941" fill="none" extrusionOk="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8"/>
            <p:cNvSpPr/>
            <p:nvPr/>
          </p:nvSpPr>
          <p:spPr>
            <a:xfrm flipH="1">
              <a:off x="6163600" y="4257024"/>
              <a:ext cx="201233" cy="201233"/>
            </a:xfrm>
            <a:custGeom>
              <a:avLst/>
              <a:gdLst/>
              <a:ahLst/>
              <a:cxnLst/>
              <a:rect l="l" t="t" r="r" b="b"/>
              <a:pathLst>
                <a:path w="6080" h="6080" fill="none" extrusionOk="0">
                  <a:moveTo>
                    <a:pt x="1" y="0"/>
                  </a:moveTo>
                  <a:lnTo>
                    <a:pt x="6080" y="0"/>
                  </a:lnTo>
                  <a:lnTo>
                    <a:pt x="6080" y="6079"/>
                  </a:lnTo>
                  <a:lnTo>
                    <a:pt x="1" y="6079"/>
                  </a:ln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8"/>
          <p:cNvGrpSpPr/>
          <p:nvPr/>
        </p:nvGrpSpPr>
        <p:grpSpPr>
          <a:xfrm rot="2700092">
            <a:off x="7125934" y="1754843"/>
            <a:ext cx="866572" cy="866659"/>
            <a:chOff x="6100216" y="4192618"/>
            <a:chExt cx="328989" cy="329022"/>
          </a:xfrm>
        </p:grpSpPr>
        <p:sp>
          <p:nvSpPr>
            <p:cNvPr id="1337" name="Google Shape;1337;p48"/>
            <p:cNvSpPr/>
            <p:nvPr/>
          </p:nvSpPr>
          <p:spPr>
            <a:xfrm flipH="1">
              <a:off x="6100216" y="4192618"/>
              <a:ext cx="328989" cy="329022"/>
            </a:xfrm>
            <a:custGeom>
              <a:avLst/>
              <a:gdLst/>
              <a:ahLst/>
              <a:cxnLst/>
              <a:rect l="l" t="t" r="r" b="b"/>
              <a:pathLst>
                <a:path w="9940" h="9941" fill="none" extrusionOk="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8"/>
            <p:cNvSpPr/>
            <p:nvPr/>
          </p:nvSpPr>
          <p:spPr>
            <a:xfrm flipH="1">
              <a:off x="6163600" y="4257024"/>
              <a:ext cx="201233" cy="201233"/>
            </a:xfrm>
            <a:custGeom>
              <a:avLst/>
              <a:gdLst/>
              <a:ahLst/>
              <a:cxnLst/>
              <a:rect l="l" t="t" r="r" b="b"/>
              <a:pathLst>
                <a:path w="6080" h="6080" fill="none" extrusionOk="0">
                  <a:moveTo>
                    <a:pt x="1" y="0"/>
                  </a:moveTo>
                  <a:lnTo>
                    <a:pt x="6080" y="0"/>
                  </a:lnTo>
                  <a:lnTo>
                    <a:pt x="6080" y="6079"/>
                  </a:lnTo>
                  <a:lnTo>
                    <a:pt x="1" y="6079"/>
                  </a:ln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48"/>
          <p:cNvGrpSpPr/>
          <p:nvPr/>
        </p:nvGrpSpPr>
        <p:grpSpPr>
          <a:xfrm>
            <a:off x="4016110" y="2130443"/>
            <a:ext cx="1111800" cy="115460"/>
            <a:chOff x="2024860" y="2121419"/>
            <a:chExt cx="1111800" cy="115460"/>
          </a:xfrm>
        </p:grpSpPr>
        <p:cxnSp>
          <p:nvCxnSpPr>
            <p:cNvPr id="1340" name="Google Shape;1340;p48"/>
            <p:cNvCxnSpPr/>
            <p:nvPr/>
          </p:nvCxnSpPr>
          <p:spPr>
            <a:xfrm>
              <a:off x="2024860" y="2169500"/>
              <a:ext cx="1111800" cy="0"/>
            </a:xfrm>
            <a:prstGeom prst="straightConnector1">
              <a:avLst/>
            </a:prstGeom>
            <a:noFill/>
            <a:ln w="28575" cap="flat" cmpd="sng">
              <a:solidFill>
                <a:schemeClr val="dk1"/>
              </a:solidFill>
              <a:prstDash val="solid"/>
              <a:round/>
              <a:headEnd type="none" w="med" len="med"/>
              <a:tailEnd type="none" w="med" len="med"/>
            </a:ln>
          </p:spPr>
        </p:cxnSp>
        <p:sp>
          <p:nvSpPr>
            <p:cNvPr id="1341" name="Google Shape;1341;p48"/>
            <p:cNvSpPr/>
            <p:nvPr/>
          </p:nvSpPr>
          <p:spPr>
            <a:xfrm flipH="1">
              <a:off x="2211222" y="2121419"/>
              <a:ext cx="739077" cy="115460"/>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48"/>
          <p:cNvGrpSpPr/>
          <p:nvPr/>
        </p:nvGrpSpPr>
        <p:grpSpPr>
          <a:xfrm>
            <a:off x="6007410" y="2130443"/>
            <a:ext cx="1111800" cy="115460"/>
            <a:chOff x="2024860" y="2121419"/>
            <a:chExt cx="1111800" cy="115460"/>
          </a:xfrm>
        </p:grpSpPr>
        <p:cxnSp>
          <p:nvCxnSpPr>
            <p:cNvPr id="1343" name="Google Shape;1343;p48"/>
            <p:cNvCxnSpPr/>
            <p:nvPr/>
          </p:nvCxnSpPr>
          <p:spPr>
            <a:xfrm>
              <a:off x="2024860" y="2169500"/>
              <a:ext cx="1111800" cy="0"/>
            </a:xfrm>
            <a:prstGeom prst="straightConnector1">
              <a:avLst/>
            </a:prstGeom>
            <a:noFill/>
            <a:ln w="28575" cap="flat" cmpd="sng">
              <a:solidFill>
                <a:schemeClr val="dk1"/>
              </a:solidFill>
              <a:prstDash val="solid"/>
              <a:round/>
              <a:headEnd type="none" w="med" len="med"/>
              <a:tailEnd type="none" w="med" len="med"/>
            </a:ln>
          </p:spPr>
        </p:cxnSp>
        <p:sp>
          <p:nvSpPr>
            <p:cNvPr id="1344" name="Google Shape;1344;p48"/>
            <p:cNvSpPr/>
            <p:nvPr/>
          </p:nvSpPr>
          <p:spPr>
            <a:xfrm flipH="1">
              <a:off x="2211222" y="2121419"/>
              <a:ext cx="739077" cy="115460"/>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48"/>
          <p:cNvGrpSpPr/>
          <p:nvPr/>
        </p:nvGrpSpPr>
        <p:grpSpPr>
          <a:xfrm rot="10800000" flipH="1">
            <a:off x="8016767" y="2130456"/>
            <a:ext cx="2240950" cy="1657325"/>
            <a:chOff x="4603700" y="-443725"/>
            <a:chExt cx="2240950" cy="1657325"/>
          </a:xfrm>
        </p:grpSpPr>
        <p:sp>
          <p:nvSpPr>
            <p:cNvPr id="1346" name="Google Shape;1346;p48"/>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8"/>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8"/>
          <p:cNvGrpSpPr/>
          <p:nvPr/>
        </p:nvGrpSpPr>
        <p:grpSpPr>
          <a:xfrm rot="10800000">
            <a:off x="-1118207" y="2130456"/>
            <a:ext cx="2240950" cy="1657325"/>
            <a:chOff x="4603700" y="-443725"/>
            <a:chExt cx="2240950" cy="1657325"/>
          </a:xfrm>
        </p:grpSpPr>
        <p:sp>
          <p:nvSpPr>
            <p:cNvPr id="1349" name="Google Shape;1349;p48"/>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8"/>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8"/>
          <p:cNvGrpSpPr/>
          <p:nvPr/>
        </p:nvGrpSpPr>
        <p:grpSpPr>
          <a:xfrm>
            <a:off x="1352717" y="2076710"/>
            <a:ext cx="464167" cy="222925"/>
            <a:chOff x="4003625" y="3839200"/>
            <a:chExt cx="323800" cy="155500"/>
          </a:xfrm>
        </p:grpSpPr>
        <p:sp>
          <p:nvSpPr>
            <p:cNvPr id="1352" name="Google Shape;1352;p48"/>
            <p:cNvSpPr/>
            <p:nvPr/>
          </p:nvSpPr>
          <p:spPr>
            <a:xfrm>
              <a:off x="4073750" y="3850700"/>
              <a:ext cx="105975" cy="35875"/>
            </a:xfrm>
            <a:custGeom>
              <a:avLst/>
              <a:gdLst/>
              <a:ahLst/>
              <a:cxnLst/>
              <a:rect l="l" t="t" r="r" b="b"/>
              <a:pathLst>
                <a:path w="4239" h="1435" extrusionOk="0">
                  <a:moveTo>
                    <a:pt x="2820" y="0"/>
                  </a:moveTo>
                  <a:lnTo>
                    <a:pt x="1" y="16"/>
                  </a:lnTo>
                  <a:lnTo>
                    <a:pt x="1419" y="1434"/>
                  </a:lnTo>
                  <a:lnTo>
                    <a:pt x="4238" y="1419"/>
                  </a:lnTo>
                  <a:lnTo>
                    <a:pt x="2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8"/>
            <p:cNvSpPr/>
            <p:nvPr/>
          </p:nvSpPr>
          <p:spPr>
            <a:xfrm>
              <a:off x="4118050" y="3895050"/>
              <a:ext cx="105950" cy="35825"/>
            </a:xfrm>
            <a:custGeom>
              <a:avLst/>
              <a:gdLst/>
              <a:ahLst/>
              <a:cxnLst/>
              <a:rect l="l" t="t" r="r" b="b"/>
              <a:pathLst>
                <a:path w="4238" h="1433" extrusionOk="0">
                  <a:moveTo>
                    <a:pt x="2819" y="0"/>
                  </a:moveTo>
                  <a:lnTo>
                    <a:pt x="1" y="14"/>
                  </a:lnTo>
                  <a:lnTo>
                    <a:pt x="1418" y="1433"/>
                  </a:lnTo>
                  <a:lnTo>
                    <a:pt x="4237" y="1416"/>
                  </a:lnTo>
                  <a:lnTo>
                    <a:pt x="2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8"/>
            <p:cNvSpPr/>
            <p:nvPr/>
          </p:nvSpPr>
          <p:spPr>
            <a:xfrm>
              <a:off x="4160425" y="3937400"/>
              <a:ext cx="105950" cy="35850"/>
            </a:xfrm>
            <a:custGeom>
              <a:avLst/>
              <a:gdLst/>
              <a:ahLst/>
              <a:cxnLst/>
              <a:rect l="l" t="t" r="r" b="b"/>
              <a:pathLst>
                <a:path w="4238" h="1434" extrusionOk="0">
                  <a:moveTo>
                    <a:pt x="2820" y="1"/>
                  </a:moveTo>
                  <a:lnTo>
                    <a:pt x="1" y="17"/>
                  </a:lnTo>
                  <a:lnTo>
                    <a:pt x="1419" y="1433"/>
                  </a:lnTo>
                  <a:lnTo>
                    <a:pt x="4237" y="1418"/>
                  </a:lnTo>
                  <a:lnTo>
                    <a:pt x="2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8"/>
            <p:cNvSpPr/>
            <p:nvPr/>
          </p:nvSpPr>
          <p:spPr>
            <a:xfrm>
              <a:off x="4034300" y="3839200"/>
              <a:ext cx="293125" cy="155500"/>
            </a:xfrm>
            <a:custGeom>
              <a:avLst/>
              <a:gdLst/>
              <a:ahLst/>
              <a:cxnLst/>
              <a:rect l="l" t="t" r="r" b="b"/>
              <a:pathLst>
                <a:path w="11725" h="6220" extrusionOk="0">
                  <a:moveTo>
                    <a:pt x="90" y="0"/>
                  </a:moveTo>
                  <a:lnTo>
                    <a:pt x="1" y="215"/>
                  </a:lnTo>
                  <a:lnTo>
                    <a:pt x="4454" y="216"/>
                  </a:lnTo>
                  <a:lnTo>
                    <a:pt x="10397" y="6157"/>
                  </a:lnTo>
                  <a:lnTo>
                    <a:pt x="10398" y="6154"/>
                  </a:lnTo>
                  <a:lnTo>
                    <a:pt x="10463" y="6219"/>
                  </a:lnTo>
                  <a:lnTo>
                    <a:pt x="11725" y="6219"/>
                  </a:lnTo>
                  <a:lnTo>
                    <a:pt x="11004" y="5498"/>
                  </a:lnTo>
                  <a:lnTo>
                    <a:pt x="10587" y="5498"/>
                  </a:lnTo>
                  <a:lnTo>
                    <a:pt x="7934" y="2847"/>
                  </a:lnTo>
                  <a:lnTo>
                    <a:pt x="6796" y="1708"/>
                  </a:lnTo>
                  <a:lnTo>
                    <a:pt x="6796" y="551"/>
                  </a:lnTo>
                  <a:lnTo>
                    <a:pt x="6489" y="243"/>
                  </a:lnTo>
                  <a:lnTo>
                    <a:pt x="4786" y="243"/>
                  </a:lnTo>
                  <a:lnTo>
                    <a:pt x="4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8"/>
            <p:cNvSpPr/>
            <p:nvPr/>
          </p:nvSpPr>
          <p:spPr>
            <a:xfrm>
              <a:off x="4003625" y="3849925"/>
              <a:ext cx="191650" cy="138675"/>
            </a:xfrm>
            <a:custGeom>
              <a:avLst/>
              <a:gdLst/>
              <a:ahLst/>
              <a:cxnLst/>
              <a:rect l="l" t="t" r="r" b="b"/>
              <a:pathLst>
                <a:path w="7666" h="5547" extrusionOk="0">
                  <a:moveTo>
                    <a:pt x="0" y="0"/>
                  </a:moveTo>
                  <a:lnTo>
                    <a:pt x="69" y="181"/>
                  </a:lnTo>
                  <a:lnTo>
                    <a:pt x="1565" y="181"/>
                  </a:lnTo>
                  <a:lnTo>
                    <a:pt x="1797" y="414"/>
                  </a:lnTo>
                  <a:lnTo>
                    <a:pt x="2169" y="414"/>
                  </a:lnTo>
                  <a:lnTo>
                    <a:pt x="7302" y="5546"/>
                  </a:lnTo>
                  <a:lnTo>
                    <a:pt x="7666" y="5546"/>
                  </a:lnTo>
                  <a:lnTo>
                    <a:pt x="2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48"/>
          <p:cNvGrpSpPr/>
          <p:nvPr/>
        </p:nvGrpSpPr>
        <p:grpSpPr>
          <a:xfrm>
            <a:off x="3316954" y="2107507"/>
            <a:ext cx="518802" cy="161332"/>
            <a:chOff x="4008575" y="2806700"/>
            <a:chExt cx="323725" cy="100675"/>
          </a:xfrm>
        </p:grpSpPr>
        <p:sp>
          <p:nvSpPr>
            <p:cNvPr id="1358" name="Google Shape;1358;p48"/>
            <p:cNvSpPr/>
            <p:nvPr/>
          </p:nvSpPr>
          <p:spPr>
            <a:xfrm>
              <a:off x="4019200" y="2806700"/>
              <a:ext cx="52675" cy="26925"/>
            </a:xfrm>
            <a:custGeom>
              <a:avLst/>
              <a:gdLst/>
              <a:ahLst/>
              <a:cxnLst/>
              <a:rect l="l" t="t" r="r" b="b"/>
              <a:pathLst>
                <a:path w="2107" h="1077" extrusionOk="0">
                  <a:moveTo>
                    <a:pt x="1" y="0"/>
                  </a:moveTo>
                  <a:lnTo>
                    <a:pt x="929" y="1077"/>
                  </a:lnTo>
                  <a:lnTo>
                    <a:pt x="2106" y="1077"/>
                  </a:lnTo>
                  <a:lnTo>
                    <a:pt x="12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8"/>
            <p:cNvSpPr/>
            <p:nvPr/>
          </p:nvSpPr>
          <p:spPr>
            <a:xfrm>
              <a:off x="4058975" y="2806700"/>
              <a:ext cx="61075" cy="26925"/>
            </a:xfrm>
            <a:custGeom>
              <a:avLst/>
              <a:gdLst/>
              <a:ahLst/>
              <a:cxnLst/>
              <a:rect l="l" t="t" r="r" b="b"/>
              <a:pathLst>
                <a:path w="2443" h="1077" extrusionOk="0">
                  <a:moveTo>
                    <a:pt x="0" y="0"/>
                  </a:moveTo>
                  <a:lnTo>
                    <a:pt x="822" y="1077"/>
                  </a:lnTo>
                  <a:lnTo>
                    <a:pt x="2443" y="1077"/>
                  </a:lnTo>
                  <a:lnTo>
                    <a:pt x="16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8"/>
            <p:cNvSpPr/>
            <p:nvPr/>
          </p:nvSpPr>
          <p:spPr>
            <a:xfrm>
              <a:off x="4008575" y="2839275"/>
              <a:ext cx="323575" cy="45550"/>
            </a:xfrm>
            <a:custGeom>
              <a:avLst/>
              <a:gdLst/>
              <a:ahLst/>
              <a:cxnLst/>
              <a:rect l="l" t="t" r="r" b="b"/>
              <a:pathLst>
                <a:path w="12943" h="1822" extrusionOk="0">
                  <a:moveTo>
                    <a:pt x="11196" y="1"/>
                  </a:moveTo>
                  <a:cubicBezTo>
                    <a:pt x="11192" y="1"/>
                    <a:pt x="11187" y="1"/>
                    <a:pt x="11183" y="1"/>
                  </a:cubicBezTo>
                  <a:lnTo>
                    <a:pt x="1203" y="1"/>
                  </a:lnTo>
                  <a:lnTo>
                    <a:pt x="585" y="828"/>
                  </a:lnTo>
                  <a:lnTo>
                    <a:pt x="286" y="828"/>
                  </a:lnTo>
                  <a:cubicBezTo>
                    <a:pt x="180" y="832"/>
                    <a:pt x="180" y="989"/>
                    <a:pt x="286" y="995"/>
                  </a:cubicBezTo>
                  <a:lnTo>
                    <a:pt x="463" y="995"/>
                  </a:lnTo>
                  <a:lnTo>
                    <a:pt x="110" y="1469"/>
                  </a:lnTo>
                  <a:cubicBezTo>
                    <a:pt x="0" y="1614"/>
                    <a:pt x="103" y="1821"/>
                    <a:pt x="284" y="1821"/>
                  </a:cubicBezTo>
                  <a:cubicBezTo>
                    <a:pt x="285" y="1821"/>
                    <a:pt x="286" y="1821"/>
                    <a:pt x="286" y="1821"/>
                  </a:cubicBezTo>
                  <a:lnTo>
                    <a:pt x="285" y="1821"/>
                  </a:lnTo>
                  <a:cubicBezTo>
                    <a:pt x="354" y="1821"/>
                    <a:pt x="420" y="1789"/>
                    <a:pt x="461" y="1734"/>
                  </a:cubicBezTo>
                  <a:lnTo>
                    <a:pt x="1013" y="995"/>
                  </a:lnTo>
                  <a:lnTo>
                    <a:pt x="3224" y="995"/>
                  </a:lnTo>
                  <a:lnTo>
                    <a:pt x="4758" y="1541"/>
                  </a:lnTo>
                  <a:cubicBezTo>
                    <a:pt x="4765" y="1543"/>
                    <a:pt x="4773" y="1545"/>
                    <a:pt x="4781" y="1545"/>
                  </a:cubicBezTo>
                  <a:cubicBezTo>
                    <a:pt x="4783" y="1545"/>
                    <a:pt x="4785" y="1545"/>
                    <a:pt x="4786" y="1545"/>
                  </a:cubicBezTo>
                  <a:lnTo>
                    <a:pt x="6394" y="1545"/>
                  </a:lnTo>
                  <a:cubicBezTo>
                    <a:pt x="6406" y="1545"/>
                    <a:pt x="6419" y="1542"/>
                    <a:pt x="6430" y="1536"/>
                  </a:cubicBezTo>
                  <a:lnTo>
                    <a:pt x="7554" y="995"/>
                  </a:lnTo>
                  <a:lnTo>
                    <a:pt x="9685" y="995"/>
                  </a:lnTo>
                  <a:lnTo>
                    <a:pt x="11113" y="1757"/>
                  </a:lnTo>
                  <a:cubicBezTo>
                    <a:pt x="11125" y="1762"/>
                    <a:pt x="11139" y="1765"/>
                    <a:pt x="11152" y="1766"/>
                  </a:cubicBezTo>
                  <a:lnTo>
                    <a:pt x="12855" y="1766"/>
                  </a:lnTo>
                  <a:cubicBezTo>
                    <a:pt x="12856" y="1766"/>
                    <a:pt x="12857" y="1766"/>
                    <a:pt x="12858" y="1766"/>
                  </a:cubicBezTo>
                  <a:cubicBezTo>
                    <a:pt x="12905" y="1766"/>
                    <a:pt x="12943" y="1730"/>
                    <a:pt x="12943" y="1683"/>
                  </a:cubicBezTo>
                  <a:cubicBezTo>
                    <a:pt x="12943" y="1636"/>
                    <a:pt x="12905" y="1600"/>
                    <a:pt x="12858" y="1600"/>
                  </a:cubicBezTo>
                  <a:cubicBezTo>
                    <a:pt x="12857" y="1600"/>
                    <a:pt x="12856" y="1600"/>
                    <a:pt x="12855" y="1600"/>
                  </a:cubicBezTo>
                  <a:lnTo>
                    <a:pt x="11173" y="1600"/>
                  </a:lnTo>
                  <a:lnTo>
                    <a:pt x="9744" y="838"/>
                  </a:lnTo>
                  <a:cubicBezTo>
                    <a:pt x="9731" y="832"/>
                    <a:pt x="9718" y="828"/>
                    <a:pt x="9704" y="828"/>
                  </a:cubicBezTo>
                  <a:lnTo>
                    <a:pt x="7535" y="828"/>
                  </a:lnTo>
                  <a:cubicBezTo>
                    <a:pt x="7521" y="828"/>
                    <a:pt x="7510" y="831"/>
                    <a:pt x="7499" y="836"/>
                  </a:cubicBezTo>
                  <a:lnTo>
                    <a:pt x="6375" y="1380"/>
                  </a:lnTo>
                  <a:lnTo>
                    <a:pt x="4800" y="1380"/>
                  </a:lnTo>
                  <a:lnTo>
                    <a:pt x="3265" y="832"/>
                  </a:lnTo>
                  <a:cubicBezTo>
                    <a:pt x="3257" y="829"/>
                    <a:pt x="3248" y="828"/>
                    <a:pt x="3238" y="827"/>
                  </a:cubicBezTo>
                  <a:lnTo>
                    <a:pt x="1136" y="827"/>
                  </a:lnTo>
                  <a:lnTo>
                    <a:pt x="1424" y="441"/>
                  </a:lnTo>
                  <a:lnTo>
                    <a:pt x="11183" y="441"/>
                  </a:lnTo>
                  <a:cubicBezTo>
                    <a:pt x="11187" y="442"/>
                    <a:pt x="11192" y="442"/>
                    <a:pt x="11196" y="442"/>
                  </a:cubicBezTo>
                  <a:cubicBezTo>
                    <a:pt x="11317" y="442"/>
                    <a:pt x="11416" y="344"/>
                    <a:pt x="11416" y="221"/>
                  </a:cubicBezTo>
                  <a:cubicBezTo>
                    <a:pt x="11416" y="98"/>
                    <a:pt x="11317" y="1"/>
                    <a:pt x="11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8"/>
            <p:cNvSpPr/>
            <p:nvPr/>
          </p:nvSpPr>
          <p:spPr>
            <a:xfrm>
              <a:off x="4107225" y="2806725"/>
              <a:ext cx="115250" cy="26900"/>
            </a:xfrm>
            <a:custGeom>
              <a:avLst/>
              <a:gdLst/>
              <a:ahLst/>
              <a:cxnLst/>
              <a:rect l="l" t="t" r="r" b="b"/>
              <a:pathLst>
                <a:path w="4610" h="1076" extrusionOk="0">
                  <a:moveTo>
                    <a:pt x="1" y="1"/>
                  </a:moveTo>
                  <a:lnTo>
                    <a:pt x="822" y="1076"/>
                  </a:lnTo>
                  <a:lnTo>
                    <a:pt x="1058" y="1076"/>
                  </a:lnTo>
                  <a:lnTo>
                    <a:pt x="667" y="600"/>
                  </a:lnTo>
                  <a:cubicBezTo>
                    <a:pt x="626" y="551"/>
                    <a:pt x="639" y="483"/>
                    <a:pt x="696" y="448"/>
                  </a:cubicBezTo>
                  <a:cubicBezTo>
                    <a:pt x="720" y="434"/>
                    <a:pt x="745" y="427"/>
                    <a:pt x="771" y="427"/>
                  </a:cubicBezTo>
                  <a:cubicBezTo>
                    <a:pt x="810" y="427"/>
                    <a:pt x="848" y="443"/>
                    <a:pt x="876" y="473"/>
                  </a:cubicBezTo>
                  <a:lnTo>
                    <a:pt x="1372" y="1076"/>
                  </a:lnTo>
                  <a:lnTo>
                    <a:pt x="1652" y="1076"/>
                  </a:lnTo>
                  <a:lnTo>
                    <a:pt x="1261" y="600"/>
                  </a:lnTo>
                  <a:cubicBezTo>
                    <a:pt x="1220" y="551"/>
                    <a:pt x="1234" y="483"/>
                    <a:pt x="1292" y="448"/>
                  </a:cubicBezTo>
                  <a:cubicBezTo>
                    <a:pt x="1315" y="434"/>
                    <a:pt x="1341" y="427"/>
                    <a:pt x="1367" y="427"/>
                  </a:cubicBezTo>
                  <a:cubicBezTo>
                    <a:pt x="1407" y="427"/>
                    <a:pt x="1446" y="443"/>
                    <a:pt x="1471" y="473"/>
                  </a:cubicBezTo>
                  <a:lnTo>
                    <a:pt x="1968" y="1076"/>
                  </a:lnTo>
                  <a:lnTo>
                    <a:pt x="2247" y="1076"/>
                  </a:lnTo>
                  <a:lnTo>
                    <a:pt x="1858" y="600"/>
                  </a:lnTo>
                  <a:cubicBezTo>
                    <a:pt x="1815" y="551"/>
                    <a:pt x="1830" y="483"/>
                    <a:pt x="1887" y="448"/>
                  </a:cubicBezTo>
                  <a:cubicBezTo>
                    <a:pt x="1910" y="434"/>
                    <a:pt x="1936" y="427"/>
                    <a:pt x="1961" y="427"/>
                  </a:cubicBezTo>
                  <a:cubicBezTo>
                    <a:pt x="2000" y="427"/>
                    <a:pt x="2038" y="443"/>
                    <a:pt x="2067" y="473"/>
                  </a:cubicBezTo>
                  <a:lnTo>
                    <a:pt x="2563" y="1076"/>
                  </a:lnTo>
                  <a:lnTo>
                    <a:pt x="2843" y="1076"/>
                  </a:lnTo>
                  <a:lnTo>
                    <a:pt x="2452" y="600"/>
                  </a:lnTo>
                  <a:cubicBezTo>
                    <a:pt x="2411" y="551"/>
                    <a:pt x="2425" y="483"/>
                    <a:pt x="2483" y="448"/>
                  </a:cubicBezTo>
                  <a:cubicBezTo>
                    <a:pt x="2506" y="434"/>
                    <a:pt x="2531" y="427"/>
                    <a:pt x="2556" y="427"/>
                  </a:cubicBezTo>
                  <a:cubicBezTo>
                    <a:pt x="2595" y="427"/>
                    <a:pt x="2634" y="443"/>
                    <a:pt x="2662" y="473"/>
                  </a:cubicBezTo>
                  <a:lnTo>
                    <a:pt x="3158" y="1076"/>
                  </a:lnTo>
                  <a:lnTo>
                    <a:pt x="3438" y="1076"/>
                  </a:lnTo>
                  <a:lnTo>
                    <a:pt x="3046" y="600"/>
                  </a:lnTo>
                  <a:cubicBezTo>
                    <a:pt x="3007" y="551"/>
                    <a:pt x="3019" y="483"/>
                    <a:pt x="3077" y="448"/>
                  </a:cubicBezTo>
                  <a:cubicBezTo>
                    <a:pt x="3100" y="434"/>
                    <a:pt x="3125" y="427"/>
                    <a:pt x="3150" y="427"/>
                  </a:cubicBezTo>
                  <a:cubicBezTo>
                    <a:pt x="3189" y="427"/>
                    <a:pt x="3228" y="443"/>
                    <a:pt x="3256" y="473"/>
                  </a:cubicBezTo>
                  <a:lnTo>
                    <a:pt x="3753" y="1076"/>
                  </a:lnTo>
                  <a:lnTo>
                    <a:pt x="4032" y="1076"/>
                  </a:lnTo>
                  <a:lnTo>
                    <a:pt x="3642" y="600"/>
                  </a:lnTo>
                  <a:cubicBezTo>
                    <a:pt x="3599" y="551"/>
                    <a:pt x="3613" y="483"/>
                    <a:pt x="3671" y="448"/>
                  </a:cubicBezTo>
                  <a:lnTo>
                    <a:pt x="3670" y="448"/>
                  </a:lnTo>
                  <a:cubicBezTo>
                    <a:pt x="3693" y="434"/>
                    <a:pt x="3718" y="427"/>
                    <a:pt x="3744" y="427"/>
                  </a:cubicBezTo>
                  <a:cubicBezTo>
                    <a:pt x="3783" y="427"/>
                    <a:pt x="3821" y="443"/>
                    <a:pt x="3849" y="473"/>
                  </a:cubicBezTo>
                  <a:lnTo>
                    <a:pt x="4347" y="1076"/>
                  </a:lnTo>
                  <a:lnTo>
                    <a:pt x="4610" y="1076"/>
                  </a:lnTo>
                  <a:lnTo>
                    <a:pt x="36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8"/>
            <p:cNvSpPr/>
            <p:nvPr/>
          </p:nvSpPr>
          <p:spPr>
            <a:xfrm>
              <a:off x="4167950" y="2890750"/>
              <a:ext cx="27350" cy="16625"/>
            </a:xfrm>
            <a:custGeom>
              <a:avLst/>
              <a:gdLst/>
              <a:ahLst/>
              <a:cxnLst/>
              <a:rect l="l" t="t" r="r" b="b"/>
              <a:pathLst>
                <a:path w="1094" h="665" extrusionOk="0">
                  <a:moveTo>
                    <a:pt x="494" y="1"/>
                  </a:moveTo>
                  <a:lnTo>
                    <a:pt x="0" y="297"/>
                  </a:lnTo>
                  <a:lnTo>
                    <a:pt x="0" y="366"/>
                  </a:lnTo>
                  <a:lnTo>
                    <a:pt x="494" y="664"/>
                  </a:lnTo>
                  <a:lnTo>
                    <a:pt x="1094" y="664"/>
                  </a:lnTo>
                  <a:lnTo>
                    <a:pt x="762" y="333"/>
                  </a:lnTo>
                  <a:lnTo>
                    <a:pt x="1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8"/>
            <p:cNvSpPr/>
            <p:nvPr/>
          </p:nvSpPr>
          <p:spPr>
            <a:xfrm>
              <a:off x="4207175" y="2890750"/>
              <a:ext cx="27375" cy="16625"/>
            </a:xfrm>
            <a:custGeom>
              <a:avLst/>
              <a:gdLst/>
              <a:ahLst/>
              <a:cxnLst/>
              <a:rect l="l" t="t" r="r" b="b"/>
              <a:pathLst>
                <a:path w="1095" h="665" extrusionOk="0">
                  <a:moveTo>
                    <a:pt x="494" y="1"/>
                  </a:moveTo>
                  <a:lnTo>
                    <a:pt x="1" y="297"/>
                  </a:lnTo>
                  <a:lnTo>
                    <a:pt x="1" y="366"/>
                  </a:lnTo>
                  <a:lnTo>
                    <a:pt x="494" y="664"/>
                  </a:lnTo>
                  <a:lnTo>
                    <a:pt x="1094" y="664"/>
                  </a:lnTo>
                  <a:lnTo>
                    <a:pt x="763" y="333"/>
                  </a:lnTo>
                  <a:lnTo>
                    <a:pt x="1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8"/>
            <p:cNvSpPr/>
            <p:nvPr/>
          </p:nvSpPr>
          <p:spPr>
            <a:xfrm>
              <a:off x="4252875" y="2890750"/>
              <a:ext cx="27350" cy="16625"/>
            </a:xfrm>
            <a:custGeom>
              <a:avLst/>
              <a:gdLst/>
              <a:ahLst/>
              <a:cxnLst/>
              <a:rect l="l" t="t" r="r" b="b"/>
              <a:pathLst>
                <a:path w="1094" h="665" extrusionOk="0">
                  <a:moveTo>
                    <a:pt x="494" y="1"/>
                  </a:moveTo>
                  <a:lnTo>
                    <a:pt x="0" y="297"/>
                  </a:lnTo>
                  <a:lnTo>
                    <a:pt x="0" y="366"/>
                  </a:lnTo>
                  <a:lnTo>
                    <a:pt x="494" y="664"/>
                  </a:lnTo>
                  <a:lnTo>
                    <a:pt x="1094" y="664"/>
                  </a:lnTo>
                  <a:lnTo>
                    <a:pt x="762" y="333"/>
                  </a:lnTo>
                  <a:lnTo>
                    <a:pt x="1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8"/>
            <p:cNvSpPr/>
            <p:nvPr/>
          </p:nvSpPr>
          <p:spPr>
            <a:xfrm>
              <a:off x="4304925" y="2890750"/>
              <a:ext cx="27375" cy="16625"/>
            </a:xfrm>
            <a:custGeom>
              <a:avLst/>
              <a:gdLst/>
              <a:ahLst/>
              <a:cxnLst/>
              <a:rect l="l" t="t" r="r" b="b"/>
              <a:pathLst>
                <a:path w="1095" h="665" extrusionOk="0">
                  <a:moveTo>
                    <a:pt x="495" y="1"/>
                  </a:moveTo>
                  <a:lnTo>
                    <a:pt x="1" y="297"/>
                  </a:lnTo>
                  <a:lnTo>
                    <a:pt x="1" y="366"/>
                  </a:lnTo>
                  <a:lnTo>
                    <a:pt x="495" y="664"/>
                  </a:lnTo>
                  <a:lnTo>
                    <a:pt x="1095" y="664"/>
                  </a:lnTo>
                  <a:lnTo>
                    <a:pt x="763" y="333"/>
                  </a:lnTo>
                  <a:lnTo>
                    <a:pt x="10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p48"/>
          <p:cNvGrpSpPr/>
          <p:nvPr/>
        </p:nvGrpSpPr>
        <p:grpSpPr>
          <a:xfrm>
            <a:off x="7376693" y="1996617"/>
            <a:ext cx="346991" cy="383111"/>
            <a:chOff x="6884675" y="1643625"/>
            <a:chExt cx="278350" cy="307300"/>
          </a:xfrm>
        </p:grpSpPr>
        <p:sp>
          <p:nvSpPr>
            <p:cNvPr id="1367" name="Google Shape;1367;p48"/>
            <p:cNvSpPr/>
            <p:nvPr/>
          </p:nvSpPr>
          <p:spPr>
            <a:xfrm>
              <a:off x="6884675" y="1643625"/>
              <a:ext cx="278350" cy="307300"/>
            </a:xfrm>
            <a:custGeom>
              <a:avLst/>
              <a:gdLst/>
              <a:ahLst/>
              <a:cxnLst/>
              <a:rect l="l" t="t" r="r" b="b"/>
              <a:pathLst>
                <a:path w="11134" h="12292" extrusionOk="0">
                  <a:moveTo>
                    <a:pt x="10402" y="1"/>
                  </a:moveTo>
                  <a:cubicBezTo>
                    <a:pt x="10330" y="1"/>
                    <a:pt x="10257" y="24"/>
                    <a:pt x="10195" y="71"/>
                  </a:cubicBezTo>
                  <a:lnTo>
                    <a:pt x="1352" y="6826"/>
                  </a:lnTo>
                  <a:cubicBezTo>
                    <a:pt x="140" y="7753"/>
                    <a:pt x="1" y="9616"/>
                    <a:pt x="1042" y="10979"/>
                  </a:cubicBezTo>
                  <a:cubicBezTo>
                    <a:pt x="1543" y="11634"/>
                    <a:pt x="2237" y="12078"/>
                    <a:pt x="3001" y="12232"/>
                  </a:cubicBezTo>
                  <a:cubicBezTo>
                    <a:pt x="3190" y="12272"/>
                    <a:pt x="3382" y="12291"/>
                    <a:pt x="3575" y="12291"/>
                  </a:cubicBezTo>
                  <a:cubicBezTo>
                    <a:pt x="4147" y="12291"/>
                    <a:pt x="4684" y="12115"/>
                    <a:pt x="5132" y="11772"/>
                  </a:cubicBezTo>
                  <a:lnTo>
                    <a:pt x="10955" y="7324"/>
                  </a:lnTo>
                  <a:cubicBezTo>
                    <a:pt x="11105" y="7208"/>
                    <a:pt x="11133" y="6994"/>
                    <a:pt x="11019" y="6844"/>
                  </a:cubicBezTo>
                  <a:cubicBezTo>
                    <a:pt x="10952" y="6756"/>
                    <a:pt x="10850" y="6709"/>
                    <a:pt x="10747" y="6709"/>
                  </a:cubicBezTo>
                  <a:cubicBezTo>
                    <a:pt x="10675" y="6709"/>
                    <a:pt x="10601" y="6732"/>
                    <a:pt x="10539" y="6779"/>
                  </a:cubicBezTo>
                  <a:lnTo>
                    <a:pt x="4715" y="11229"/>
                  </a:lnTo>
                  <a:cubicBezTo>
                    <a:pt x="4391" y="11478"/>
                    <a:pt x="3996" y="11607"/>
                    <a:pt x="3573" y="11607"/>
                  </a:cubicBezTo>
                  <a:cubicBezTo>
                    <a:pt x="3430" y="11607"/>
                    <a:pt x="3284" y="11592"/>
                    <a:pt x="3136" y="11562"/>
                  </a:cubicBezTo>
                  <a:cubicBezTo>
                    <a:pt x="2536" y="11441"/>
                    <a:pt x="1986" y="11085"/>
                    <a:pt x="1587" y="10564"/>
                  </a:cubicBezTo>
                  <a:cubicBezTo>
                    <a:pt x="774" y="9500"/>
                    <a:pt x="854" y="8068"/>
                    <a:pt x="1767" y="7371"/>
                  </a:cubicBezTo>
                  <a:lnTo>
                    <a:pt x="10610" y="614"/>
                  </a:lnTo>
                  <a:cubicBezTo>
                    <a:pt x="10759" y="500"/>
                    <a:pt x="10789" y="285"/>
                    <a:pt x="10675" y="136"/>
                  </a:cubicBezTo>
                  <a:cubicBezTo>
                    <a:pt x="10607" y="47"/>
                    <a:pt x="10505" y="1"/>
                    <a:pt x="10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8"/>
            <p:cNvSpPr/>
            <p:nvPr/>
          </p:nvSpPr>
          <p:spPr>
            <a:xfrm>
              <a:off x="6928200" y="1719450"/>
              <a:ext cx="183425" cy="189750"/>
            </a:xfrm>
            <a:custGeom>
              <a:avLst/>
              <a:gdLst/>
              <a:ahLst/>
              <a:cxnLst/>
              <a:rect l="l" t="t" r="r" b="b"/>
              <a:pathLst>
                <a:path w="7337" h="7590" extrusionOk="0">
                  <a:moveTo>
                    <a:pt x="7080" y="1"/>
                  </a:moveTo>
                  <a:cubicBezTo>
                    <a:pt x="7031" y="1"/>
                    <a:pt x="6983" y="16"/>
                    <a:pt x="6941" y="48"/>
                  </a:cubicBezTo>
                  <a:lnTo>
                    <a:pt x="1024" y="4568"/>
                  </a:lnTo>
                  <a:cubicBezTo>
                    <a:pt x="213" y="5187"/>
                    <a:pt x="1" y="6275"/>
                    <a:pt x="548" y="6994"/>
                  </a:cubicBezTo>
                  <a:cubicBezTo>
                    <a:pt x="849" y="7387"/>
                    <a:pt x="1318" y="7589"/>
                    <a:pt x="1814" y="7589"/>
                  </a:cubicBezTo>
                  <a:cubicBezTo>
                    <a:pt x="2221" y="7589"/>
                    <a:pt x="2648" y="7451"/>
                    <a:pt x="3015" y="7171"/>
                  </a:cubicBezTo>
                  <a:lnTo>
                    <a:pt x="6910" y="4195"/>
                  </a:lnTo>
                  <a:cubicBezTo>
                    <a:pt x="7010" y="4119"/>
                    <a:pt x="7030" y="3976"/>
                    <a:pt x="6954" y="3876"/>
                  </a:cubicBezTo>
                  <a:cubicBezTo>
                    <a:pt x="6909" y="3817"/>
                    <a:pt x="6840" y="3786"/>
                    <a:pt x="6771" y="3786"/>
                  </a:cubicBezTo>
                  <a:cubicBezTo>
                    <a:pt x="6723" y="3786"/>
                    <a:pt x="6675" y="3801"/>
                    <a:pt x="6633" y="3833"/>
                  </a:cubicBezTo>
                  <a:lnTo>
                    <a:pt x="2737" y="6810"/>
                  </a:lnTo>
                  <a:cubicBezTo>
                    <a:pt x="2453" y="7028"/>
                    <a:pt x="2124" y="7135"/>
                    <a:pt x="1813" y="7135"/>
                  </a:cubicBezTo>
                  <a:cubicBezTo>
                    <a:pt x="1456" y="7135"/>
                    <a:pt x="1124" y="6994"/>
                    <a:pt x="913" y="6717"/>
                  </a:cubicBezTo>
                  <a:cubicBezTo>
                    <a:pt x="517" y="6199"/>
                    <a:pt x="690" y="5398"/>
                    <a:pt x="1302" y="4929"/>
                  </a:cubicBezTo>
                  <a:lnTo>
                    <a:pt x="7218" y="411"/>
                  </a:lnTo>
                  <a:cubicBezTo>
                    <a:pt x="7318" y="333"/>
                    <a:pt x="7336" y="190"/>
                    <a:pt x="7260" y="90"/>
                  </a:cubicBezTo>
                  <a:cubicBezTo>
                    <a:pt x="7215" y="32"/>
                    <a:pt x="7148" y="1"/>
                    <a:pt x="7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8"/>
            <p:cNvSpPr/>
            <p:nvPr/>
          </p:nvSpPr>
          <p:spPr>
            <a:xfrm>
              <a:off x="6969625" y="1847575"/>
              <a:ext cx="32450" cy="25350"/>
            </a:xfrm>
            <a:custGeom>
              <a:avLst/>
              <a:gdLst/>
              <a:ahLst/>
              <a:cxnLst/>
              <a:rect l="l" t="t" r="r" b="b"/>
              <a:pathLst>
                <a:path w="1298" h="1014" extrusionOk="0">
                  <a:moveTo>
                    <a:pt x="1038" y="0"/>
                  </a:moveTo>
                  <a:cubicBezTo>
                    <a:pt x="989" y="0"/>
                    <a:pt x="939" y="16"/>
                    <a:pt x="897" y="50"/>
                  </a:cubicBezTo>
                  <a:lnTo>
                    <a:pt x="171" y="604"/>
                  </a:lnTo>
                  <a:cubicBezTo>
                    <a:pt x="1" y="737"/>
                    <a:pt x="92" y="1011"/>
                    <a:pt x="310" y="1013"/>
                  </a:cubicBezTo>
                  <a:cubicBezTo>
                    <a:pt x="360" y="1013"/>
                    <a:pt x="408" y="996"/>
                    <a:pt x="448" y="967"/>
                  </a:cubicBezTo>
                  <a:lnTo>
                    <a:pt x="1175" y="412"/>
                  </a:lnTo>
                  <a:cubicBezTo>
                    <a:pt x="1276" y="336"/>
                    <a:pt x="1297" y="191"/>
                    <a:pt x="1220" y="89"/>
                  </a:cubicBezTo>
                  <a:cubicBezTo>
                    <a:pt x="1175" y="31"/>
                    <a:pt x="1107" y="0"/>
                    <a:pt x="1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8"/>
            <p:cNvSpPr/>
            <p:nvPr/>
          </p:nvSpPr>
          <p:spPr>
            <a:xfrm>
              <a:off x="7007200" y="1819950"/>
              <a:ext cx="31000" cy="25275"/>
            </a:xfrm>
            <a:custGeom>
              <a:avLst/>
              <a:gdLst/>
              <a:ahLst/>
              <a:cxnLst/>
              <a:rect l="l" t="t" r="r" b="b"/>
              <a:pathLst>
                <a:path w="1240" h="1011" extrusionOk="0">
                  <a:moveTo>
                    <a:pt x="982" y="0"/>
                  </a:moveTo>
                  <a:cubicBezTo>
                    <a:pt x="934" y="0"/>
                    <a:pt x="886" y="16"/>
                    <a:pt x="844" y="47"/>
                  </a:cubicBezTo>
                  <a:lnTo>
                    <a:pt x="119" y="601"/>
                  </a:lnTo>
                  <a:cubicBezTo>
                    <a:pt x="19" y="678"/>
                    <a:pt x="0" y="820"/>
                    <a:pt x="75" y="920"/>
                  </a:cubicBezTo>
                  <a:cubicBezTo>
                    <a:pt x="119" y="977"/>
                    <a:pt x="187" y="1009"/>
                    <a:pt x="257" y="1011"/>
                  </a:cubicBezTo>
                  <a:cubicBezTo>
                    <a:pt x="307" y="1011"/>
                    <a:pt x="356" y="994"/>
                    <a:pt x="396" y="963"/>
                  </a:cubicBezTo>
                  <a:lnTo>
                    <a:pt x="1121" y="409"/>
                  </a:lnTo>
                  <a:cubicBezTo>
                    <a:pt x="1221" y="333"/>
                    <a:pt x="1239" y="191"/>
                    <a:pt x="1163" y="91"/>
                  </a:cubicBezTo>
                  <a:cubicBezTo>
                    <a:pt x="1118" y="32"/>
                    <a:pt x="1050" y="0"/>
                    <a:pt x="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8"/>
            <p:cNvSpPr/>
            <p:nvPr/>
          </p:nvSpPr>
          <p:spPr>
            <a:xfrm>
              <a:off x="7042075" y="1792250"/>
              <a:ext cx="32400" cy="25250"/>
            </a:xfrm>
            <a:custGeom>
              <a:avLst/>
              <a:gdLst/>
              <a:ahLst/>
              <a:cxnLst/>
              <a:rect l="l" t="t" r="r" b="b"/>
              <a:pathLst>
                <a:path w="1296" h="1010" extrusionOk="0">
                  <a:moveTo>
                    <a:pt x="1037" y="1"/>
                  </a:moveTo>
                  <a:cubicBezTo>
                    <a:pt x="989" y="1"/>
                    <a:pt x="941" y="16"/>
                    <a:pt x="900" y="47"/>
                  </a:cubicBezTo>
                  <a:lnTo>
                    <a:pt x="175" y="602"/>
                  </a:lnTo>
                  <a:cubicBezTo>
                    <a:pt x="0" y="733"/>
                    <a:pt x="94" y="1009"/>
                    <a:pt x="311" y="1009"/>
                  </a:cubicBezTo>
                  <a:cubicBezTo>
                    <a:pt x="312" y="1009"/>
                    <a:pt x="312" y="1009"/>
                    <a:pt x="313" y="1009"/>
                  </a:cubicBezTo>
                  <a:cubicBezTo>
                    <a:pt x="362" y="1009"/>
                    <a:pt x="412" y="994"/>
                    <a:pt x="450" y="963"/>
                  </a:cubicBezTo>
                  <a:lnTo>
                    <a:pt x="1175" y="410"/>
                  </a:lnTo>
                  <a:cubicBezTo>
                    <a:pt x="1275" y="334"/>
                    <a:pt x="1295" y="190"/>
                    <a:pt x="1219" y="91"/>
                  </a:cubicBezTo>
                  <a:cubicBezTo>
                    <a:pt x="1174" y="32"/>
                    <a:pt x="1106" y="1"/>
                    <a:pt x="1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8"/>
            <p:cNvSpPr/>
            <p:nvPr/>
          </p:nvSpPr>
          <p:spPr>
            <a:xfrm>
              <a:off x="7078425" y="1769750"/>
              <a:ext cx="25500" cy="20100"/>
            </a:xfrm>
            <a:custGeom>
              <a:avLst/>
              <a:gdLst/>
              <a:ahLst/>
              <a:cxnLst/>
              <a:rect l="l" t="t" r="r" b="b"/>
              <a:pathLst>
                <a:path w="1020" h="804" extrusionOk="0">
                  <a:moveTo>
                    <a:pt x="760" y="1"/>
                  </a:moveTo>
                  <a:cubicBezTo>
                    <a:pt x="710" y="1"/>
                    <a:pt x="659" y="17"/>
                    <a:pt x="617" y="51"/>
                  </a:cubicBezTo>
                  <a:lnTo>
                    <a:pt x="171" y="392"/>
                  </a:lnTo>
                  <a:cubicBezTo>
                    <a:pt x="1" y="527"/>
                    <a:pt x="92" y="799"/>
                    <a:pt x="310" y="803"/>
                  </a:cubicBezTo>
                  <a:cubicBezTo>
                    <a:pt x="359" y="803"/>
                    <a:pt x="407" y="786"/>
                    <a:pt x="447" y="755"/>
                  </a:cubicBezTo>
                  <a:lnTo>
                    <a:pt x="895" y="414"/>
                  </a:lnTo>
                  <a:cubicBezTo>
                    <a:pt x="998" y="339"/>
                    <a:pt x="1019" y="192"/>
                    <a:pt x="942" y="90"/>
                  </a:cubicBezTo>
                  <a:cubicBezTo>
                    <a:pt x="897" y="32"/>
                    <a:pt x="829"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49"/>
          <p:cNvSpPr/>
          <p:nvPr/>
        </p:nvSpPr>
        <p:spPr>
          <a:xfrm>
            <a:off x="1204900" y="1171746"/>
            <a:ext cx="1365000" cy="1365000"/>
          </a:xfrm>
          <a:prstGeom prst="donut">
            <a:avLst>
              <a:gd name="adj" fmla="val 2500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9"/>
          <p:cNvSpPr/>
          <p:nvPr/>
        </p:nvSpPr>
        <p:spPr>
          <a:xfrm>
            <a:off x="1204900" y="1171746"/>
            <a:ext cx="1365000" cy="1365000"/>
          </a:xfrm>
          <a:prstGeom prst="blockArc">
            <a:avLst>
              <a:gd name="adj1" fmla="val 16239767"/>
              <a:gd name="adj2" fmla="val 640734"/>
              <a:gd name="adj3" fmla="val 2511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9"/>
          <p:cNvSpPr txBox="1">
            <a:spLocks noGrp="1"/>
          </p:cNvSpPr>
          <p:nvPr>
            <p:ph type="title"/>
          </p:nvPr>
        </p:nvSpPr>
        <p:spPr>
          <a:xfrm>
            <a:off x="1096600" y="2625463"/>
            <a:ext cx="1581600" cy="78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28%</a:t>
            </a:r>
            <a:endParaRPr/>
          </a:p>
        </p:txBody>
      </p:sp>
      <p:sp>
        <p:nvSpPr>
          <p:cNvPr id="1380" name="Google Shape;1380;p49"/>
          <p:cNvSpPr txBox="1">
            <a:spLocks noGrp="1"/>
          </p:cNvSpPr>
          <p:nvPr>
            <p:ph type="subTitle" idx="1"/>
          </p:nvPr>
        </p:nvSpPr>
        <p:spPr>
          <a:xfrm>
            <a:off x="775750" y="3853760"/>
            <a:ext cx="2223300" cy="6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very cold place</a:t>
            </a:r>
            <a:endParaRPr/>
          </a:p>
        </p:txBody>
      </p:sp>
      <p:sp>
        <p:nvSpPr>
          <p:cNvPr id="1381" name="Google Shape;1381;p49"/>
          <p:cNvSpPr txBox="1">
            <a:spLocks noGrp="1"/>
          </p:cNvSpPr>
          <p:nvPr>
            <p:ph type="title" idx="2"/>
          </p:nvPr>
        </p:nvSpPr>
        <p:spPr>
          <a:xfrm>
            <a:off x="775750" y="3474560"/>
            <a:ext cx="22233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ALGEBRA</a:t>
            </a:r>
            <a:endParaRPr/>
          </a:p>
        </p:txBody>
      </p:sp>
      <p:sp>
        <p:nvSpPr>
          <p:cNvPr id="1382" name="Google Shape;1382;p49"/>
          <p:cNvSpPr txBox="1">
            <a:spLocks noGrp="1"/>
          </p:cNvSpPr>
          <p:nvPr>
            <p:ph type="title" idx="3"/>
          </p:nvPr>
        </p:nvSpPr>
        <p:spPr>
          <a:xfrm>
            <a:off x="3781200" y="2724513"/>
            <a:ext cx="1581600" cy="78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45%</a:t>
            </a:r>
            <a:endParaRPr/>
          </a:p>
        </p:txBody>
      </p:sp>
      <p:sp>
        <p:nvSpPr>
          <p:cNvPr id="1383" name="Google Shape;1383;p49"/>
          <p:cNvSpPr txBox="1">
            <a:spLocks noGrp="1"/>
          </p:cNvSpPr>
          <p:nvPr>
            <p:ph type="subTitle" idx="4"/>
          </p:nvPr>
        </p:nvSpPr>
        <p:spPr>
          <a:xfrm>
            <a:off x="3460350" y="3952810"/>
            <a:ext cx="2223300" cy="6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it also has several rings</a:t>
            </a:r>
            <a:endParaRPr/>
          </a:p>
        </p:txBody>
      </p:sp>
      <p:sp>
        <p:nvSpPr>
          <p:cNvPr id="1384" name="Google Shape;1384;p49"/>
          <p:cNvSpPr txBox="1">
            <a:spLocks noGrp="1"/>
          </p:cNvSpPr>
          <p:nvPr>
            <p:ph type="title" idx="5"/>
          </p:nvPr>
        </p:nvSpPr>
        <p:spPr>
          <a:xfrm>
            <a:off x="3460350" y="3573610"/>
            <a:ext cx="22233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PHYSICS</a:t>
            </a:r>
            <a:endParaRPr/>
          </a:p>
        </p:txBody>
      </p:sp>
      <p:sp>
        <p:nvSpPr>
          <p:cNvPr id="1385" name="Google Shape;1385;p49"/>
          <p:cNvSpPr txBox="1">
            <a:spLocks noGrp="1"/>
          </p:cNvSpPr>
          <p:nvPr>
            <p:ph type="title" idx="6"/>
          </p:nvPr>
        </p:nvSpPr>
        <p:spPr>
          <a:xfrm>
            <a:off x="6465800" y="2724513"/>
            <a:ext cx="1581600" cy="78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69%</a:t>
            </a:r>
            <a:endParaRPr/>
          </a:p>
        </p:txBody>
      </p:sp>
      <p:sp>
        <p:nvSpPr>
          <p:cNvPr id="1386" name="Google Shape;1386;p49"/>
          <p:cNvSpPr txBox="1">
            <a:spLocks noGrp="1"/>
          </p:cNvSpPr>
          <p:nvPr>
            <p:ph type="subTitle" idx="7"/>
          </p:nvPr>
        </p:nvSpPr>
        <p:spPr>
          <a:xfrm>
            <a:off x="6144950" y="3952810"/>
            <a:ext cx="2223300" cy="6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1387" name="Google Shape;1387;p49"/>
          <p:cNvSpPr txBox="1">
            <a:spLocks noGrp="1"/>
          </p:cNvSpPr>
          <p:nvPr>
            <p:ph type="title" idx="8"/>
          </p:nvPr>
        </p:nvSpPr>
        <p:spPr>
          <a:xfrm>
            <a:off x="6144950" y="3573610"/>
            <a:ext cx="22233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COMPUTER</a:t>
            </a:r>
            <a:endParaRPr/>
          </a:p>
        </p:txBody>
      </p:sp>
      <p:sp>
        <p:nvSpPr>
          <p:cNvPr id="1388" name="Google Shape;1388;p49"/>
          <p:cNvSpPr/>
          <p:nvPr/>
        </p:nvSpPr>
        <p:spPr>
          <a:xfrm>
            <a:off x="3889500" y="1171746"/>
            <a:ext cx="1365000" cy="1365000"/>
          </a:xfrm>
          <a:prstGeom prst="donut">
            <a:avLst>
              <a:gd name="adj" fmla="val 2500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9"/>
          <p:cNvSpPr/>
          <p:nvPr/>
        </p:nvSpPr>
        <p:spPr>
          <a:xfrm>
            <a:off x="3889500" y="1171746"/>
            <a:ext cx="1365000" cy="1365000"/>
          </a:xfrm>
          <a:prstGeom prst="blockArc">
            <a:avLst>
              <a:gd name="adj1" fmla="val 16181317"/>
              <a:gd name="adj2" fmla="val 4116877"/>
              <a:gd name="adj3" fmla="val 251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9"/>
          <p:cNvSpPr/>
          <p:nvPr/>
        </p:nvSpPr>
        <p:spPr>
          <a:xfrm>
            <a:off x="6574100" y="1171746"/>
            <a:ext cx="1365000" cy="1365000"/>
          </a:xfrm>
          <a:prstGeom prst="donut">
            <a:avLst>
              <a:gd name="adj" fmla="val 2500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9"/>
          <p:cNvSpPr/>
          <p:nvPr/>
        </p:nvSpPr>
        <p:spPr>
          <a:xfrm>
            <a:off x="6574100" y="1171746"/>
            <a:ext cx="1365000" cy="1365000"/>
          </a:xfrm>
          <a:prstGeom prst="blockArc">
            <a:avLst>
              <a:gd name="adj1" fmla="val 16106281"/>
              <a:gd name="adj2" fmla="val 6802966"/>
              <a:gd name="adj3" fmla="val 247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9"/>
          <p:cNvSpPr/>
          <p:nvPr/>
        </p:nvSpPr>
        <p:spPr>
          <a:xfrm>
            <a:off x="1774450" y="1741308"/>
            <a:ext cx="225900" cy="2259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9"/>
          <p:cNvSpPr/>
          <p:nvPr/>
        </p:nvSpPr>
        <p:spPr>
          <a:xfrm>
            <a:off x="4459050" y="1741308"/>
            <a:ext cx="225900" cy="2259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9"/>
          <p:cNvSpPr/>
          <p:nvPr/>
        </p:nvSpPr>
        <p:spPr>
          <a:xfrm>
            <a:off x="7143650" y="1741308"/>
            <a:ext cx="225900" cy="2259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Google Shape;1399;p50"/>
          <p:cNvSpPr txBox="1">
            <a:spLocks noGrp="1"/>
          </p:cNvSpPr>
          <p:nvPr>
            <p:ph type="title"/>
          </p:nvPr>
        </p:nvSpPr>
        <p:spPr>
          <a:xfrm>
            <a:off x="720000" y="2571750"/>
            <a:ext cx="21003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400" name="Google Shape;1400;p50"/>
          <p:cNvSpPr txBox="1">
            <a:spLocks noGrp="1"/>
          </p:cNvSpPr>
          <p:nvPr>
            <p:ph type="subTitle" idx="1"/>
          </p:nvPr>
        </p:nvSpPr>
        <p:spPr>
          <a:xfrm>
            <a:off x="720000" y="3009850"/>
            <a:ext cx="2100300" cy="6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 not hot</a:t>
            </a:r>
            <a:endParaRPr/>
          </a:p>
        </p:txBody>
      </p:sp>
      <p:sp>
        <p:nvSpPr>
          <p:cNvPr id="1401" name="Google Shape;1401;p50"/>
          <p:cNvSpPr txBox="1">
            <a:spLocks noGrp="1"/>
          </p:cNvSpPr>
          <p:nvPr>
            <p:ph type="title" idx="2"/>
          </p:nvPr>
        </p:nvSpPr>
        <p:spPr>
          <a:xfrm>
            <a:off x="3521850" y="2571750"/>
            <a:ext cx="21003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402" name="Google Shape;1402;p50"/>
          <p:cNvSpPr txBox="1">
            <a:spLocks noGrp="1"/>
          </p:cNvSpPr>
          <p:nvPr>
            <p:ph type="subTitle" idx="3"/>
          </p:nvPr>
        </p:nvSpPr>
        <p:spPr>
          <a:xfrm>
            <a:off x="3521850" y="3009850"/>
            <a:ext cx="2100300" cy="6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1403" name="Google Shape;1403;p50"/>
          <p:cNvSpPr txBox="1">
            <a:spLocks noGrp="1"/>
          </p:cNvSpPr>
          <p:nvPr>
            <p:ph type="title" idx="4"/>
          </p:nvPr>
        </p:nvSpPr>
        <p:spPr>
          <a:xfrm>
            <a:off x="6323700" y="2571750"/>
            <a:ext cx="21003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404" name="Google Shape;1404;p50"/>
          <p:cNvSpPr txBox="1">
            <a:spLocks noGrp="1"/>
          </p:cNvSpPr>
          <p:nvPr>
            <p:ph type="subTitle" idx="5"/>
          </p:nvPr>
        </p:nvSpPr>
        <p:spPr>
          <a:xfrm>
            <a:off x="6323700" y="3009850"/>
            <a:ext cx="2100300" cy="6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1405" name="Google Shape;1405;p50"/>
          <p:cNvSpPr txBox="1">
            <a:spLocks noGrp="1"/>
          </p:cNvSpPr>
          <p:nvPr>
            <p:ph type="title" idx="6"/>
          </p:nvPr>
        </p:nvSpPr>
        <p:spPr>
          <a:xfrm>
            <a:off x="1485450" y="539700"/>
            <a:ext cx="61731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COMPUTER SKILLS</a:t>
            </a:r>
            <a:endParaRPr/>
          </a:p>
        </p:txBody>
      </p:sp>
      <p:grpSp>
        <p:nvGrpSpPr>
          <p:cNvPr id="1406" name="Google Shape;1406;p50"/>
          <p:cNvGrpSpPr/>
          <p:nvPr/>
        </p:nvGrpSpPr>
        <p:grpSpPr>
          <a:xfrm>
            <a:off x="1253378" y="3787622"/>
            <a:ext cx="1033541" cy="153624"/>
            <a:chOff x="7281398" y="3394957"/>
            <a:chExt cx="612577" cy="91047"/>
          </a:xfrm>
        </p:grpSpPr>
        <p:sp>
          <p:nvSpPr>
            <p:cNvPr id="1407" name="Google Shape;1407;p50"/>
            <p:cNvSpPr/>
            <p:nvPr/>
          </p:nvSpPr>
          <p:spPr>
            <a:xfrm rot="5400000">
              <a:off x="7281897" y="3395456"/>
              <a:ext cx="90049" cy="91047"/>
            </a:xfrm>
            <a:custGeom>
              <a:avLst/>
              <a:gdLst/>
              <a:ahLst/>
              <a:cxnLst/>
              <a:rect l="l" t="t" r="r" b="b"/>
              <a:pathLst>
                <a:path w="2797" h="2828" extrusionOk="0">
                  <a:moveTo>
                    <a:pt x="0" y="1"/>
                  </a:moveTo>
                  <a:lnTo>
                    <a:pt x="0" y="2827"/>
                  </a:lnTo>
                  <a:lnTo>
                    <a:pt x="2797" y="2827"/>
                  </a:lnTo>
                  <a:lnTo>
                    <a:pt x="2797" y="1"/>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0"/>
            <p:cNvSpPr/>
            <p:nvPr/>
          </p:nvSpPr>
          <p:spPr>
            <a:xfrm rot="5400000">
              <a:off x="7411781"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0"/>
            <p:cNvSpPr/>
            <p:nvPr/>
          </p:nvSpPr>
          <p:spPr>
            <a:xfrm rot="5400000">
              <a:off x="7542163"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0"/>
            <p:cNvSpPr/>
            <p:nvPr/>
          </p:nvSpPr>
          <p:spPr>
            <a:xfrm rot="5400000">
              <a:off x="7673045" y="3395456"/>
              <a:ext cx="90049" cy="91047"/>
            </a:xfrm>
            <a:custGeom>
              <a:avLst/>
              <a:gdLst/>
              <a:ahLst/>
              <a:cxnLst/>
              <a:rect l="l" t="t" r="r" b="b"/>
              <a:pathLst>
                <a:path w="2797" h="2828" extrusionOk="0">
                  <a:moveTo>
                    <a:pt x="0" y="0"/>
                  </a:moveTo>
                  <a:lnTo>
                    <a:pt x="0" y="2827"/>
                  </a:lnTo>
                  <a:lnTo>
                    <a:pt x="2797" y="2827"/>
                  </a:lnTo>
                  <a:lnTo>
                    <a:pt x="2797"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0"/>
            <p:cNvSpPr/>
            <p:nvPr/>
          </p:nvSpPr>
          <p:spPr>
            <a:xfrm rot="5400000">
              <a:off x="7802928" y="3394957"/>
              <a:ext cx="91047" cy="91047"/>
            </a:xfrm>
            <a:custGeom>
              <a:avLst/>
              <a:gdLst/>
              <a:ahLst/>
              <a:cxnLst/>
              <a:rect l="l" t="t" r="r" b="b"/>
              <a:pathLst>
                <a:path w="2828" h="2828" extrusionOk="0">
                  <a:moveTo>
                    <a:pt x="1" y="0"/>
                  </a:moveTo>
                  <a:lnTo>
                    <a:pt x="1" y="2827"/>
                  </a:lnTo>
                  <a:lnTo>
                    <a:pt x="2828" y="2827"/>
                  </a:lnTo>
                  <a:lnTo>
                    <a:pt x="2828" y="0"/>
                  </a:ln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50"/>
          <p:cNvGrpSpPr/>
          <p:nvPr/>
        </p:nvGrpSpPr>
        <p:grpSpPr>
          <a:xfrm>
            <a:off x="4055228" y="3787622"/>
            <a:ext cx="1033541" cy="153624"/>
            <a:chOff x="7281398" y="3394957"/>
            <a:chExt cx="612577" cy="91047"/>
          </a:xfrm>
        </p:grpSpPr>
        <p:sp>
          <p:nvSpPr>
            <p:cNvPr id="1413" name="Google Shape;1413;p50"/>
            <p:cNvSpPr/>
            <p:nvPr/>
          </p:nvSpPr>
          <p:spPr>
            <a:xfrm rot="5400000">
              <a:off x="7281897" y="3395456"/>
              <a:ext cx="90049" cy="91047"/>
            </a:xfrm>
            <a:custGeom>
              <a:avLst/>
              <a:gdLst/>
              <a:ahLst/>
              <a:cxnLst/>
              <a:rect l="l" t="t" r="r" b="b"/>
              <a:pathLst>
                <a:path w="2797" h="2828" extrusionOk="0">
                  <a:moveTo>
                    <a:pt x="0" y="1"/>
                  </a:moveTo>
                  <a:lnTo>
                    <a:pt x="0" y="2827"/>
                  </a:lnTo>
                  <a:lnTo>
                    <a:pt x="2797" y="2827"/>
                  </a:lnTo>
                  <a:lnTo>
                    <a:pt x="2797" y="1"/>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0"/>
            <p:cNvSpPr/>
            <p:nvPr/>
          </p:nvSpPr>
          <p:spPr>
            <a:xfrm rot="5400000">
              <a:off x="7411781"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0"/>
            <p:cNvSpPr/>
            <p:nvPr/>
          </p:nvSpPr>
          <p:spPr>
            <a:xfrm rot="5400000">
              <a:off x="7542163"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0"/>
            <p:cNvSpPr/>
            <p:nvPr/>
          </p:nvSpPr>
          <p:spPr>
            <a:xfrm rot="5400000">
              <a:off x="7673045" y="3395456"/>
              <a:ext cx="90049" cy="91047"/>
            </a:xfrm>
            <a:custGeom>
              <a:avLst/>
              <a:gdLst/>
              <a:ahLst/>
              <a:cxnLst/>
              <a:rect l="l" t="t" r="r" b="b"/>
              <a:pathLst>
                <a:path w="2797" h="2828" extrusionOk="0">
                  <a:moveTo>
                    <a:pt x="0" y="0"/>
                  </a:moveTo>
                  <a:lnTo>
                    <a:pt x="0" y="2827"/>
                  </a:lnTo>
                  <a:lnTo>
                    <a:pt x="2797" y="2827"/>
                  </a:lnTo>
                  <a:lnTo>
                    <a:pt x="2797" y="0"/>
                  </a:ln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0"/>
            <p:cNvSpPr/>
            <p:nvPr/>
          </p:nvSpPr>
          <p:spPr>
            <a:xfrm rot="5400000">
              <a:off x="7802928" y="3394957"/>
              <a:ext cx="91047" cy="91047"/>
            </a:xfrm>
            <a:custGeom>
              <a:avLst/>
              <a:gdLst/>
              <a:ahLst/>
              <a:cxnLst/>
              <a:rect l="l" t="t" r="r" b="b"/>
              <a:pathLst>
                <a:path w="2828" h="2828" extrusionOk="0">
                  <a:moveTo>
                    <a:pt x="1" y="0"/>
                  </a:moveTo>
                  <a:lnTo>
                    <a:pt x="1" y="2827"/>
                  </a:lnTo>
                  <a:lnTo>
                    <a:pt x="2828" y="2827"/>
                  </a:lnTo>
                  <a:lnTo>
                    <a:pt x="2828" y="0"/>
                  </a:ln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50"/>
          <p:cNvGrpSpPr/>
          <p:nvPr/>
        </p:nvGrpSpPr>
        <p:grpSpPr>
          <a:xfrm>
            <a:off x="6857078" y="3787622"/>
            <a:ext cx="1033541" cy="153624"/>
            <a:chOff x="7281398" y="3394957"/>
            <a:chExt cx="612577" cy="91047"/>
          </a:xfrm>
        </p:grpSpPr>
        <p:sp>
          <p:nvSpPr>
            <p:cNvPr id="1419" name="Google Shape;1419;p50"/>
            <p:cNvSpPr/>
            <p:nvPr/>
          </p:nvSpPr>
          <p:spPr>
            <a:xfrm rot="5400000">
              <a:off x="7281897" y="3395456"/>
              <a:ext cx="90049" cy="91047"/>
            </a:xfrm>
            <a:custGeom>
              <a:avLst/>
              <a:gdLst/>
              <a:ahLst/>
              <a:cxnLst/>
              <a:rect l="l" t="t" r="r" b="b"/>
              <a:pathLst>
                <a:path w="2797" h="2828" extrusionOk="0">
                  <a:moveTo>
                    <a:pt x="0" y="1"/>
                  </a:moveTo>
                  <a:lnTo>
                    <a:pt x="0" y="2827"/>
                  </a:lnTo>
                  <a:lnTo>
                    <a:pt x="2797" y="2827"/>
                  </a:lnTo>
                  <a:lnTo>
                    <a:pt x="2797" y="1"/>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0"/>
            <p:cNvSpPr/>
            <p:nvPr/>
          </p:nvSpPr>
          <p:spPr>
            <a:xfrm rot="5400000">
              <a:off x="7411781"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0"/>
            <p:cNvSpPr/>
            <p:nvPr/>
          </p:nvSpPr>
          <p:spPr>
            <a:xfrm rot="5400000">
              <a:off x="7542163"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0"/>
            <p:cNvSpPr/>
            <p:nvPr/>
          </p:nvSpPr>
          <p:spPr>
            <a:xfrm rot="5400000">
              <a:off x="7673045" y="3395456"/>
              <a:ext cx="90049" cy="91047"/>
            </a:xfrm>
            <a:custGeom>
              <a:avLst/>
              <a:gdLst/>
              <a:ahLst/>
              <a:cxnLst/>
              <a:rect l="l" t="t" r="r" b="b"/>
              <a:pathLst>
                <a:path w="2797" h="2828" extrusionOk="0">
                  <a:moveTo>
                    <a:pt x="0" y="0"/>
                  </a:moveTo>
                  <a:lnTo>
                    <a:pt x="0" y="2827"/>
                  </a:lnTo>
                  <a:lnTo>
                    <a:pt x="2797" y="2827"/>
                  </a:lnTo>
                  <a:lnTo>
                    <a:pt x="2797"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0"/>
            <p:cNvSpPr/>
            <p:nvPr/>
          </p:nvSpPr>
          <p:spPr>
            <a:xfrm rot="5400000">
              <a:off x="7802928"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50"/>
          <p:cNvGrpSpPr/>
          <p:nvPr/>
        </p:nvGrpSpPr>
        <p:grpSpPr>
          <a:xfrm>
            <a:off x="3026139" y="2571759"/>
            <a:ext cx="289868" cy="852000"/>
            <a:chOff x="456616" y="2161476"/>
            <a:chExt cx="289868" cy="852000"/>
          </a:xfrm>
        </p:grpSpPr>
        <p:sp>
          <p:nvSpPr>
            <p:cNvPr id="1425" name="Google Shape;1425;p50"/>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0"/>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0"/>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0"/>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0"/>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50"/>
          <p:cNvGrpSpPr/>
          <p:nvPr/>
        </p:nvGrpSpPr>
        <p:grpSpPr>
          <a:xfrm>
            <a:off x="5827989" y="2571759"/>
            <a:ext cx="289868" cy="852000"/>
            <a:chOff x="456616" y="2161476"/>
            <a:chExt cx="289868" cy="852000"/>
          </a:xfrm>
        </p:grpSpPr>
        <p:sp>
          <p:nvSpPr>
            <p:cNvPr id="1431" name="Google Shape;1431;p50"/>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0"/>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0"/>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0"/>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0"/>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50"/>
          <p:cNvGrpSpPr/>
          <p:nvPr/>
        </p:nvGrpSpPr>
        <p:grpSpPr>
          <a:xfrm>
            <a:off x="1552360" y="1788842"/>
            <a:ext cx="435598" cy="477898"/>
            <a:chOff x="1932255" y="2203050"/>
            <a:chExt cx="410322" cy="450167"/>
          </a:xfrm>
        </p:grpSpPr>
        <p:sp>
          <p:nvSpPr>
            <p:cNvPr id="1437" name="Google Shape;1437;p50"/>
            <p:cNvSpPr/>
            <p:nvPr/>
          </p:nvSpPr>
          <p:spPr>
            <a:xfrm>
              <a:off x="1932255" y="2203050"/>
              <a:ext cx="410322" cy="450167"/>
            </a:xfrm>
            <a:custGeom>
              <a:avLst/>
              <a:gdLst/>
              <a:ahLst/>
              <a:cxnLst/>
              <a:rect l="l" t="t" r="r" b="b"/>
              <a:pathLst>
                <a:path w="11338" h="12439" extrusionOk="0">
                  <a:moveTo>
                    <a:pt x="10612" y="0"/>
                  </a:moveTo>
                  <a:cubicBezTo>
                    <a:pt x="10564" y="0"/>
                    <a:pt x="10514" y="15"/>
                    <a:pt x="10471" y="45"/>
                  </a:cubicBezTo>
                  <a:lnTo>
                    <a:pt x="118" y="7283"/>
                  </a:lnTo>
                  <a:cubicBezTo>
                    <a:pt x="40" y="7337"/>
                    <a:pt x="1" y="7428"/>
                    <a:pt x="13" y="7521"/>
                  </a:cubicBezTo>
                  <a:lnTo>
                    <a:pt x="490" y="10692"/>
                  </a:lnTo>
                  <a:cubicBezTo>
                    <a:pt x="502" y="10769"/>
                    <a:pt x="547" y="10836"/>
                    <a:pt x="616" y="10872"/>
                  </a:cubicBezTo>
                  <a:lnTo>
                    <a:pt x="3431" y="12408"/>
                  </a:lnTo>
                  <a:cubicBezTo>
                    <a:pt x="3468" y="12429"/>
                    <a:pt x="3509" y="12439"/>
                    <a:pt x="3549" y="12439"/>
                  </a:cubicBezTo>
                  <a:cubicBezTo>
                    <a:pt x="3598" y="12439"/>
                    <a:pt x="3648" y="12424"/>
                    <a:pt x="3689" y="12394"/>
                  </a:cubicBezTo>
                  <a:lnTo>
                    <a:pt x="11211" y="7136"/>
                  </a:lnTo>
                  <a:cubicBezTo>
                    <a:pt x="11315" y="7056"/>
                    <a:pt x="11338" y="6908"/>
                    <a:pt x="11262" y="6799"/>
                  </a:cubicBezTo>
                  <a:cubicBezTo>
                    <a:pt x="11214" y="6730"/>
                    <a:pt x="11138" y="6693"/>
                    <a:pt x="11060" y="6693"/>
                  </a:cubicBezTo>
                  <a:cubicBezTo>
                    <a:pt x="11014" y="6693"/>
                    <a:pt x="10968" y="6706"/>
                    <a:pt x="10927" y="6733"/>
                  </a:cubicBezTo>
                  <a:lnTo>
                    <a:pt x="3531" y="11902"/>
                  </a:lnTo>
                  <a:lnTo>
                    <a:pt x="962" y="10498"/>
                  </a:lnTo>
                  <a:lnTo>
                    <a:pt x="526" y="7599"/>
                  </a:lnTo>
                  <a:lnTo>
                    <a:pt x="10754" y="449"/>
                  </a:lnTo>
                  <a:cubicBezTo>
                    <a:pt x="10865" y="370"/>
                    <a:pt x="10892" y="216"/>
                    <a:pt x="10814" y="104"/>
                  </a:cubicBezTo>
                  <a:lnTo>
                    <a:pt x="10814" y="104"/>
                  </a:lnTo>
                  <a:lnTo>
                    <a:pt x="10814" y="106"/>
                  </a:lnTo>
                  <a:cubicBezTo>
                    <a:pt x="10767" y="37"/>
                    <a:pt x="10690" y="0"/>
                    <a:pt x="10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0"/>
            <p:cNvSpPr/>
            <p:nvPr/>
          </p:nvSpPr>
          <p:spPr>
            <a:xfrm>
              <a:off x="1984152" y="2258711"/>
              <a:ext cx="319160" cy="344746"/>
            </a:xfrm>
            <a:custGeom>
              <a:avLst/>
              <a:gdLst/>
              <a:ahLst/>
              <a:cxnLst/>
              <a:rect l="l" t="t" r="r" b="b"/>
              <a:pathLst>
                <a:path w="8819" h="9526" extrusionOk="0">
                  <a:moveTo>
                    <a:pt x="8539" y="0"/>
                  </a:moveTo>
                  <a:cubicBezTo>
                    <a:pt x="8490" y="0"/>
                    <a:pt x="8441" y="15"/>
                    <a:pt x="8398" y="45"/>
                  </a:cubicBezTo>
                  <a:lnTo>
                    <a:pt x="115" y="5835"/>
                  </a:lnTo>
                  <a:cubicBezTo>
                    <a:pt x="41" y="5886"/>
                    <a:pt x="0" y="5971"/>
                    <a:pt x="9" y="6060"/>
                  </a:cubicBezTo>
                  <a:lnTo>
                    <a:pt x="206" y="8333"/>
                  </a:lnTo>
                  <a:cubicBezTo>
                    <a:pt x="213" y="8421"/>
                    <a:pt x="267" y="8498"/>
                    <a:pt x="348" y="8536"/>
                  </a:cubicBezTo>
                  <a:lnTo>
                    <a:pt x="2416" y="9501"/>
                  </a:lnTo>
                  <a:cubicBezTo>
                    <a:pt x="2449" y="9517"/>
                    <a:pt x="2485" y="9525"/>
                    <a:pt x="2521" y="9525"/>
                  </a:cubicBezTo>
                  <a:cubicBezTo>
                    <a:pt x="2570" y="9525"/>
                    <a:pt x="2620" y="9510"/>
                    <a:pt x="2662" y="9480"/>
                  </a:cubicBezTo>
                  <a:lnTo>
                    <a:pt x="8110" y="5672"/>
                  </a:lnTo>
                  <a:cubicBezTo>
                    <a:pt x="8218" y="5591"/>
                    <a:pt x="8242" y="5442"/>
                    <a:pt x="8164" y="5332"/>
                  </a:cubicBezTo>
                  <a:cubicBezTo>
                    <a:pt x="8116" y="5263"/>
                    <a:pt x="8040" y="5227"/>
                    <a:pt x="7962" y="5227"/>
                  </a:cubicBezTo>
                  <a:cubicBezTo>
                    <a:pt x="7916" y="5227"/>
                    <a:pt x="7870" y="5240"/>
                    <a:pt x="7828" y="5267"/>
                  </a:cubicBezTo>
                  <a:lnTo>
                    <a:pt x="2495" y="8993"/>
                  </a:lnTo>
                  <a:lnTo>
                    <a:pt x="2127" y="8823"/>
                  </a:lnTo>
                  <a:lnTo>
                    <a:pt x="3390" y="7939"/>
                  </a:lnTo>
                  <a:lnTo>
                    <a:pt x="3253" y="6355"/>
                  </a:lnTo>
                  <a:lnTo>
                    <a:pt x="1811" y="5680"/>
                  </a:lnTo>
                  <a:lnTo>
                    <a:pt x="547" y="6562"/>
                  </a:lnTo>
                  <a:lnTo>
                    <a:pt x="511" y="6158"/>
                  </a:lnTo>
                  <a:lnTo>
                    <a:pt x="8679" y="450"/>
                  </a:lnTo>
                  <a:cubicBezTo>
                    <a:pt x="8791" y="371"/>
                    <a:pt x="8819" y="217"/>
                    <a:pt x="8741" y="106"/>
                  </a:cubicBezTo>
                  <a:cubicBezTo>
                    <a:pt x="8693" y="37"/>
                    <a:pt x="8617" y="0"/>
                    <a:pt x="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0"/>
            <p:cNvSpPr/>
            <p:nvPr/>
          </p:nvSpPr>
          <p:spPr>
            <a:xfrm>
              <a:off x="2114438" y="2443573"/>
              <a:ext cx="49327" cy="38217"/>
            </a:xfrm>
            <a:custGeom>
              <a:avLst/>
              <a:gdLst/>
              <a:ahLst/>
              <a:cxnLst/>
              <a:rect l="l" t="t" r="r" b="b"/>
              <a:pathLst>
                <a:path w="1363" h="1056" extrusionOk="0">
                  <a:moveTo>
                    <a:pt x="1082" y="0"/>
                  </a:moveTo>
                  <a:cubicBezTo>
                    <a:pt x="1033" y="0"/>
                    <a:pt x="984" y="14"/>
                    <a:pt x="940" y="44"/>
                  </a:cubicBezTo>
                  <a:lnTo>
                    <a:pt x="942" y="44"/>
                  </a:lnTo>
                  <a:lnTo>
                    <a:pt x="130" y="612"/>
                  </a:lnTo>
                  <a:cubicBezTo>
                    <a:pt x="24" y="692"/>
                    <a:pt x="0" y="842"/>
                    <a:pt x="76" y="950"/>
                  </a:cubicBezTo>
                  <a:cubicBezTo>
                    <a:pt x="124" y="1018"/>
                    <a:pt x="201" y="1056"/>
                    <a:pt x="279" y="1056"/>
                  </a:cubicBezTo>
                  <a:cubicBezTo>
                    <a:pt x="325" y="1056"/>
                    <a:pt x="372" y="1042"/>
                    <a:pt x="414" y="1015"/>
                  </a:cubicBezTo>
                  <a:lnTo>
                    <a:pt x="1222" y="449"/>
                  </a:lnTo>
                  <a:cubicBezTo>
                    <a:pt x="1335" y="372"/>
                    <a:pt x="1362" y="218"/>
                    <a:pt x="1284" y="106"/>
                  </a:cubicBezTo>
                  <a:cubicBezTo>
                    <a:pt x="1237" y="37"/>
                    <a:pt x="1160" y="0"/>
                    <a:pt x="10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0"/>
            <p:cNvSpPr/>
            <p:nvPr/>
          </p:nvSpPr>
          <p:spPr>
            <a:xfrm>
              <a:off x="2182802" y="2385487"/>
              <a:ext cx="64020" cy="46975"/>
            </a:xfrm>
            <a:custGeom>
              <a:avLst/>
              <a:gdLst/>
              <a:ahLst/>
              <a:cxnLst/>
              <a:rect l="l" t="t" r="r" b="b"/>
              <a:pathLst>
                <a:path w="1769" h="1298" extrusionOk="0">
                  <a:moveTo>
                    <a:pt x="1488" y="1"/>
                  </a:moveTo>
                  <a:cubicBezTo>
                    <a:pt x="1439" y="1"/>
                    <a:pt x="1390" y="15"/>
                    <a:pt x="1347" y="45"/>
                  </a:cubicBezTo>
                  <a:lnTo>
                    <a:pt x="1347" y="46"/>
                  </a:lnTo>
                  <a:lnTo>
                    <a:pt x="200" y="848"/>
                  </a:lnTo>
                  <a:cubicBezTo>
                    <a:pt x="1" y="986"/>
                    <a:pt x="100" y="1298"/>
                    <a:pt x="341" y="1298"/>
                  </a:cubicBezTo>
                  <a:cubicBezTo>
                    <a:pt x="392" y="1298"/>
                    <a:pt x="441" y="1282"/>
                    <a:pt x="482" y="1253"/>
                  </a:cubicBezTo>
                  <a:lnTo>
                    <a:pt x="1629" y="451"/>
                  </a:lnTo>
                  <a:cubicBezTo>
                    <a:pt x="1741" y="372"/>
                    <a:pt x="1769" y="218"/>
                    <a:pt x="1690" y="107"/>
                  </a:cubicBezTo>
                  <a:cubicBezTo>
                    <a:pt x="1642" y="37"/>
                    <a:pt x="1566" y="1"/>
                    <a:pt x="1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0"/>
            <p:cNvSpPr/>
            <p:nvPr/>
          </p:nvSpPr>
          <p:spPr>
            <a:xfrm>
              <a:off x="2267995" y="2336014"/>
              <a:ext cx="49689" cy="38398"/>
            </a:xfrm>
            <a:custGeom>
              <a:avLst/>
              <a:gdLst/>
              <a:ahLst/>
              <a:cxnLst/>
              <a:rect l="l" t="t" r="r" b="b"/>
              <a:pathLst>
                <a:path w="1373" h="1061" extrusionOk="0">
                  <a:moveTo>
                    <a:pt x="1090" y="0"/>
                  </a:moveTo>
                  <a:cubicBezTo>
                    <a:pt x="1041" y="0"/>
                    <a:pt x="992" y="14"/>
                    <a:pt x="949" y="44"/>
                  </a:cubicBezTo>
                  <a:lnTo>
                    <a:pt x="139" y="610"/>
                  </a:lnTo>
                  <a:cubicBezTo>
                    <a:pt x="27" y="688"/>
                    <a:pt x="1" y="843"/>
                    <a:pt x="78" y="955"/>
                  </a:cubicBezTo>
                  <a:cubicBezTo>
                    <a:pt x="127" y="1023"/>
                    <a:pt x="204" y="1060"/>
                    <a:pt x="282" y="1060"/>
                  </a:cubicBezTo>
                  <a:cubicBezTo>
                    <a:pt x="330" y="1060"/>
                    <a:pt x="380" y="1046"/>
                    <a:pt x="423" y="1015"/>
                  </a:cubicBezTo>
                  <a:lnTo>
                    <a:pt x="1233" y="451"/>
                  </a:lnTo>
                  <a:cubicBezTo>
                    <a:pt x="1344" y="372"/>
                    <a:pt x="1372" y="218"/>
                    <a:pt x="1293" y="105"/>
                  </a:cubicBezTo>
                  <a:cubicBezTo>
                    <a:pt x="1246" y="37"/>
                    <a:pt x="1169" y="0"/>
                    <a:pt x="1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50"/>
          <p:cNvSpPr/>
          <p:nvPr/>
        </p:nvSpPr>
        <p:spPr>
          <a:xfrm rot="-3599953">
            <a:off x="4435640" y="1788846"/>
            <a:ext cx="222125" cy="477890"/>
          </a:xfrm>
          <a:custGeom>
            <a:avLst/>
            <a:gdLst/>
            <a:ahLst/>
            <a:cxnLst/>
            <a:rect l="l" t="t" r="r" b="b"/>
            <a:pathLst>
              <a:path w="5903" h="12700" extrusionOk="0">
                <a:moveTo>
                  <a:pt x="1985" y="1776"/>
                </a:moveTo>
                <a:cubicBezTo>
                  <a:pt x="2199" y="1776"/>
                  <a:pt x="2306" y="2033"/>
                  <a:pt x="2155" y="2184"/>
                </a:cubicBezTo>
                <a:cubicBezTo>
                  <a:pt x="2106" y="2233"/>
                  <a:pt x="2046" y="2255"/>
                  <a:pt x="1987" y="2255"/>
                </a:cubicBezTo>
                <a:cubicBezTo>
                  <a:pt x="1865" y="2255"/>
                  <a:pt x="1747" y="2159"/>
                  <a:pt x="1747" y="2015"/>
                </a:cubicBezTo>
                <a:cubicBezTo>
                  <a:pt x="1747" y="1883"/>
                  <a:pt x="1854" y="1776"/>
                  <a:pt x="1985" y="1776"/>
                </a:cubicBezTo>
                <a:close/>
                <a:moveTo>
                  <a:pt x="5491" y="3828"/>
                </a:moveTo>
                <a:cubicBezTo>
                  <a:pt x="5765" y="3828"/>
                  <a:pt x="5903" y="4160"/>
                  <a:pt x="5708" y="4353"/>
                </a:cubicBezTo>
                <a:cubicBezTo>
                  <a:pt x="5646" y="4416"/>
                  <a:pt x="5569" y="4444"/>
                  <a:pt x="5493" y="4444"/>
                </a:cubicBezTo>
                <a:cubicBezTo>
                  <a:pt x="5335" y="4444"/>
                  <a:pt x="5183" y="4321"/>
                  <a:pt x="5183" y="4136"/>
                </a:cubicBezTo>
                <a:cubicBezTo>
                  <a:pt x="5183" y="3965"/>
                  <a:pt x="5320" y="3828"/>
                  <a:pt x="5491" y="3828"/>
                </a:cubicBezTo>
                <a:close/>
                <a:moveTo>
                  <a:pt x="3917" y="340"/>
                </a:moveTo>
                <a:cubicBezTo>
                  <a:pt x="4068" y="340"/>
                  <a:pt x="4191" y="462"/>
                  <a:pt x="4191" y="613"/>
                </a:cubicBezTo>
                <a:cubicBezTo>
                  <a:pt x="4191" y="646"/>
                  <a:pt x="4184" y="678"/>
                  <a:pt x="4173" y="708"/>
                </a:cubicBezTo>
                <a:cubicBezTo>
                  <a:pt x="4153" y="757"/>
                  <a:pt x="4123" y="1157"/>
                  <a:pt x="4123" y="1610"/>
                </a:cubicBezTo>
                <a:lnTo>
                  <a:pt x="4123" y="6695"/>
                </a:lnTo>
                <a:cubicBezTo>
                  <a:pt x="4123" y="6808"/>
                  <a:pt x="4032" y="6901"/>
                  <a:pt x="3917" y="6901"/>
                </a:cubicBezTo>
                <a:cubicBezTo>
                  <a:pt x="3804" y="6901"/>
                  <a:pt x="3713" y="6808"/>
                  <a:pt x="3713" y="6695"/>
                </a:cubicBezTo>
                <a:lnTo>
                  <a:pt x="3713" y="1610"/>
                </a:lnTo>
                <a:cubicBezTo>
                  <a:pt x="3713" y="1157"/>
                  <a:pt x="3683" y="756"/>
                  <a:pt x="3662" y="708"/>
                </a:cubicBezTo>
                <a:cubicBezTo>
                  <a:pt x="3649" y="677"/>
                  <a:pt x="3644" y="646"/>
                  <a:pt x="3644" y="613"/>
                </a:cubicBezTo>
                <a:cubicBezTo>
                  <a:pt x="3644" y="461"/>
                  <a:pt x="3766" y="340"/>
                  <a:pt x="3917" y="340"/>
                </a:cubicBezTo>
                <a:close/>
                <a:moveTo>
                  <a:pt x="2774" y="323"/>
                </a:moveTo>
                <a:cubicBezTo>
                  <a:pt x="3076" y="323"/>
                  <a:pt x="3282" y="630"/>
                  <a:pt x="3168" y="910"/>
                </a:cubicBezTo>
                <a:cubicBezTo>
                  <a:pt x="3134" y="993"/>
                  <a:pt x="3080" y="1412"/>
                  <a:pt x="3080" y="1866"/>
                </a:cubicBezTo>
                <a:lnTo>
                  <a:pt x="3080" y="6760"/>
                </a:lnTo>
                <a:cubicBezTo>
                  <a:pt x="3080" y="6930"/>
                  <a:pt x="2942" y="7068"/>
                  <a:pt x="2773" y="7068"/>
                </a:cubicBezTo>
                <a:cubicBezTo>
                  <a:pt x="2602" y="7068"/>
                  <a:pt x="2464" y="6930"/>
                  <a:pt x="2464" y="6760"/>
                </a:cubicBezTo>
                <a:lnTo>
                  <a:pt x="2464" y="1866"/>
                </a:lnTo>
                <a:cubicBezTo>
                  <a:pt x="2464" y="1412"/>
                  <a:pt x="2412" y="993"/>
                  <a:pt x="2376" y="910"/>
                </a:cubicBezTo>
                <a:cubicBezTo>
                  <a:pt x="2262" y="629"/>
                  <a:pt x="2469" y="323"/>
                  <a:pt x="2771" y="323"/>
                </a:cubicBezTo>
                <a:cubicBezTo>
                  <a:pt x="2772" y="323"/>
                  <a:pt x="2773" y="323"/>
                  <a:pt x="2774" y="323"/>
                </a:cubicBezTo>
                <a:close/>
                <a:moveTo>
                  <a:pt x="1986" y="2289"/>
                </a:moveTo>
                <a:cubicBezTo>
                  <a:pt x="2025" y="2289"/>
                  <a:pt x="2063" y="2315"/>
                  <a:pt x="2063" y="2366"/>
                </a:cubicBezTo>
                <a:lnTo>
                  <a:pt x="2063" y="7751"/>
                </a:lnTo>
                <a:cubicBezTo>
                  <a:pt x="2063" y="7802"/>
                  <a:pt x="2025" y="7827"/>
                  <a:pt x="1986" y="7827"/>
                </a:cubicBezTo>
                <a:cubicBezTo>
                  <a:pt x="1948" y="7827"/>
                  <a:pt x="1909" y="7802"/>
                  <a:pt x="1909" y="7751"/>
                </a:cubicBezTo>
                <a:lnTo>
                  <a:pt x="1909" y="2366"/>
                </a:lnTo>
                <a:cubicBezTo>
                  <a:pt x="1909" y="2315"/>
                  <a:pt x="1948" y="2289"/>
                  <a:pt x="1986" y="2289"/>
                </a:cubicBezTo>
                <a:close/>
                <a:moveTo>
                  <a:pt x="4669" y="1951"/>
                </a:moveTo>
                <a:cubicBezTo>
                  <a:pt x="4726" y="1951"/>
                  <a:pt x="4772" y="1996"/>
                  <a:pt x="4772" y="2053"/>
                </a:cubicBezTo>
                <a:lnTo>
                  <a:pt x="4772" y="2557"/>
                </a:lnTo>
                <a:cubicBezTo>
                  <a:pt x="4772" y="2833"/>
                  <a:pt x="4888" y="3086"/>
                  <a:pt x="4969" y="3192"/>
                </a:cubicBezTo>
                <a:cubicBezTo>
                  <a:pt x="5070" y="3326"/>
                  <a:pt x="5070" y="3509"/>
                  <a:pt x="4969" y="3643"/>
                </a:cubicBezTo>
                <a:cubicBezTo>
                  <a:pt x="4888" y="3749"/>
                  <a:pt x="4772" y="4069"/>
                  <a:pt x="4772" y="4428"/>
                </a:cubicBezTo>
                <a:cubicBezTo>
                  <a:pt x="4772" y="4788"/>
                  <a:pt x="4853" y="5105"/>
                  <a:pt x="4908" y="5184"/>
                </a:cubicBezTo>
                <a:cubicBezTo>
                  <a:pt x="4942" y="5232"/>
                  <a:pt x="4960" y="5290"/>
                  <a:pt x="4960" y="5351"/>
                </a:cubicBezTo>
                <a:cubicBezTo>
                  <a:pt x="4960" y="5408"/>
                  <a:pt x="4942" y="5466"/>
                  <a:pt x="4908" y="5514"/>
                </a:cubicBezTo>
                <a:cubicBezTo>
                  <a:pt x="4853" y="5593"/>
                  <a:pt x="4772" y="5988"/>
                  <a:pt x="4772" y="6441"/>
                </a:cubicBezTo>
                <a:lnTo>
                  <a:pt x="4772" y="8064"/>
                </a:lnTo>
                <a:cubicBezTo>
                  <a:pt x="4772" y="8121"/>
                  <a:pt x="4726" y="8166"/>
                  <a:pt x="4669" y="8166"/>
                </a:cubicBezTo>
                <a:cubicBezTo>
                  <a:pt x="4613" y="8166"/>
                  <a:pt x="4566" y="8121"/>
                  <a:pt x="4566" y="8064"/>
                </a:cubicBezTo>
                <a:lnTo>
                  <a:pt x="4566" y="6441"/>
                </a:lnTo>
                <a:cubicBezTo>
                  <a:pt x="4566" y="5988"/>
                  <a:pt x="4485" y="5593"/>
                  <a:pt x="4431" y="5514"/>
                </a:cubicBezTo>
                <a:cubicBezTo>
                  <a:pt x="4396" y="5466"/>
                  <a:pt x="4377" y="5408"/>
                  <a:pt x="4377" y="5351"/>
                </a:cubicBezTo>
                <a:cubicBezTo>
                  <a:pt x="4377" y="5290"/>
                  <a:pt x="4396" y="5232"/>
                  <a:pt x="4431" y="5184"/>
                </a:cubicBezTo>
                <a:cubicBezTo>
                  <a:pt x="4485" y="5105"/>
                  <a:pt x="4566" y="4788"/>
                  <a:pt x="4566" y="4428"/>
                </a:cubicBezTo>
                <a:cubicBezTo>
                  <a:pt x="4566" y="4069"/>
                  <a:pt x="4451" y="3749"/>
                  <a:pt x="4370" y="3643"/>
                </a:cubicBezTo>
                <a:cubicBezTo>
                  <a:pt x="4269" y="3509"/>
                  <a:pt x="4269" y="3326"/>
                  <a:pt x="4370" y="3192"/>
                </a:cubicBezTo>
                <a:cubicBezTo>
                  <a:pt x="4451" y="3086"/>
                  <a:pt x="4566" y="2833"/>
                  <a:pt x="4566" y="2557"/>
                </a:cubicBezTo>
                <a:lnTo>
                  <a:pt x="4566" y="2053"/>
                </a:lnTo>
                <a:cubicBezTo>
                  <a:pt x="4566" y="1996"/>
                  <a:pt x="4613" y="1951"/>
                  <a:pt x="4669" y="1951"/>
                </a:cubicBezTo>
                <a:close/>
                <a:moveTo>
                  <a:pt x="1421" y="3690"/>
                </a:moveTo>
                <a:cubicBezTo>
                  <a:pt x="1630" y="3690"/>
                  <a:pt x="1798" y="3859"/>
                  <a:pt x="1798" y="4066"/>
                </a:cubicBezTo>
                <a:cubicBezTo>
                  <a:pt x="1798" y="4157"/>
                  <a:pt x="1765" y="4244"/>
                  <a:pt x="1705" y="4313"/>
                </a:cubicBezTo>
                <a:cubicBezTo>
                  <a:pt x="1607" y="4424"/>
                  <a:pt x="1473" y="4806"/>
                  <a:pt x="1473" y="5257"/>
                </a:cubicBezTo>
                <a:lnTo>
                  <a:pt x="1473" y="9521"/>
                </a:lnTo>
                <a:cubicBezTo>
                  <a:pt x="1473" y="9555"/>
                  <a:pt x="1447" y="9572"/>
                  <a:pt x="1421" y="9572"/>
                </a:cubicBezTo>
                <a:cubicBezTo>
                  <a:pt x="1395" y="9572"/>
                  <a:pt x="1369" y="9555"/>
                  <a:pt x="1370" y="9521"/>
                </a:cubicBezTo>
                <a:lnTo>
                  <a:pt x="1370" y="5259"/>
                </a:lnTo>
                <a:cubicBezTo>
                  <a:pt x="1370" y="4806"/>
                  <a:pt x="1236" y="4425"/>
                  <a:pt x="1139" y="4313"/>
                </a:cubicBezTo>
                <a:cubicBezTo>
                  <a:pt x="1078" y="4246"/>
                  <a:pt x="1044" y="4158"/>
                  <a:pt x="1044" y="4068"/>
                </a:cubicBezTo>
                <a:cubicBezTo>
                  <a:pt x="1046" y="3859"/>
                  <a:pt x="1214" y="3691"/>
                  <a:pt x="1421" y="3690"/>
                </a:cubicBezTo>
                <a:close/>
                <a:moveTo>
                  <a:pt x="602" y="1912"/>
                </a:moveTo>
                <a:cubicBezTo>
                  <a:pt x="829" y="1912"/>
                  <a:pt x="1029" y="2096"/>
                  <a:pt x="1029" y="2339"/>
                </a:cubicBezTo>
                <a:cubicBezTo>
                  <a:pt x="1029" y="2435"/>
                  <a:pt x="996" y="2527"/>
                  <a:pt x="937" y="2602"/>
                </a:cubicBezTo>
                <a:cubicBezTo>
                  <a:pt x="841" y="2726"/>
                  <a:pt x="704" y="3121"/>
                  <a:pt x="704" y="3574"/>
                </a:cubicBezTo>
                <a:lnTo>
                  <a:pt x="704" y="9693"/>
                </a:lnTo>
                <a:cubicBezTo>
                  <a:pt x="706" y="9751"/>
                  <a:pt x="659" y="9799"/>
                  <a:pt x="601" y="9799"/>
                </a:cubicBezTo>
                <a:cubicBezTo>
                  <a:pt x="543" y="9799"/>
                  <a:pt x="497" y="9751"/>
                  <a:pt x="499" y="9693"/>
                </a:cubicBezTo>
                <a:lnTo>
                  <a:pt x="499" y="3574"/>
                </a:lnTo>
                <a:cubicBezTo>
                  <a:pt x="499" y="3121"/>
                  <a:pt x="363" y="2726"/>
                  <a:pt x="265" y="2602"/>
                </a:cubicBezTo>
                <a:cubicBezTo>
                  <a:pt x="85" y="2372"/>
                  <a:pt x="186" y="2032"/>
                  <a:pt x="463" y="1936"/>
                </a:cubicBezTo>
                <a:cubicBezTo>
                  <a:pt x="509" y="1920"/>
                  <a:pt x="556" y="1912"/>
                  <a:pt x="602" y="1912"/>
                </a:cubicBezTo>
                <a:close/>
                <a:moveTo>
                  <a:pt x="5488" y="4700"/>
                </a:moveTo>
                <a:cubicBezTo>
                  <a:pt x="5489" y="4700"/>
                  <a:pt x="5490" y="4700"/>
                  <a:pt x="5491" y="4700"/>
                </a:cubicBezTo>
                <a:cubicBezTo>
                  <a:pt x="5519" y="4700"/>
                  <a:pt x="5542" y="4723"/>
                  <a:pt x="5542" y="4751"/>
                </a:cubicBezTo>
                <a:lnTo>
                  <a:pt x="5542" y="12138"/>
                </a:lnTo>
                <a:cubicBezTo>
                  <a:pt x="5542" y="12165"/>
                  <a:pt x="5519" y="12189"/>
                  <a:pt x="5491" y="12189"/>
                </a:cubicBezTo>
                <a:cubicBezTo>
                  <a:pt x="5463" y="12189"/>
                  <a:pt x="5440" y="12166"/>
                  <a:pt x="5440" y="12138"/>
                </a:cubicBezTo>
                <a:lnTo>
                  <a:pt x="5440" y="4751"/>
                </a:lnTo>
                <a:cubicBezTo>
                  <a:pt x="5439" y="4723"/>
                  <a:pt x="5461" y="4700"/>
                  <a:pt x="5488" y="4700"/>
                </a:cubicBezTo>
                <a:close/>
                <a:moveTo>
                  <a:pt x="3900" y="1"/>
                </a:moveTo>
                <a:cubicBezTo>
                  <a:pt x="3677" y="1"/>
                  <a:pt x="3495" y="179"/>
                  <a:pt x="3490" y="402"/>
                </a:cubicBezTo>
                <a:lnTo>
                  <a:pt x="3490" y="843"/>
                </a:lnTo>
                <a:cubicBezTo>
                  <a:pt x="3490" y="1082"/>
                  <a:pt x="3476" y="1267"/>
                  <a:pt x="3458" y="1267"/>
                </a:cubicBezTo>
                <a:cubicBezTo>
                  <a:pt x="3458" y="1267"/>
                  <a:pt x="3458" y="1267"/>
                  <a:pt x="3457" y="1267"/>
                </a:cubicBezTo>
                <a:cubicBezTo>
                  <a:pt x="3438" y="1258"/>
                  <a:pt x="3422" y="1127"/>
                  <a:pt x="3422" y="973"/>
                </a:cubicBezTo>
                <a:lnTo>
                  <a:pt x="3422" y="691"/>
                </a:lnTo>
                <a:cubicBezTo>
                  <a:pt x="3416" y="355"/>
                  <a:pt x="3141" y="87"/>
                  <a:pt x="2805" y="87"/>
                </a:cubicBezTo>
                <a:cubicBezTo>
                  <a:pt x="2469" y="87"/>
                  <a:pt x="2196" y="355"/>
                  <a:pt x="2190" y="691"/>
                </a:cubicBezTo>
                <a:lnTo>
                  <a:pt x="2190" y="1133"/>
                </a:lnTo>
                <a:cubicBezTo>
                  <a:pt x="2190" y="1354"/>
                  <a:pt x="2149" y="1498"/>
                  <a:pt x="2082" y="1498"/>
                </a:cubicBezTo>
                <a:cubicBezTo>
                  <a:pt x="2075" y="1498"/>
                  <a:pt x="2069" y="1497"/>
                  <a:pt x="2062" y="1494"/>
                </a:cubicBezTo>
                <a:cubicBezTo>
                  <a:pt x="2016" y="1476"/>
                  <a:pt x="1967" y="1466"/>
                  <a:pt x="1916" y="1466"/>
                </a:cubicBezTo>
                <a:cubicBezTo>
                  <a:pt x="1690" y="1466"/>
                  <a:pt x="1506" y="1651"/>
                  <a:pt x="1506" y="1876"/>
                </a:cubicBezTo>
                <a:lnTo>
                  <a:pt x="1506" y="2318"/>
                </a:lnTo>
                <a:cubicBezTo>
                  <a:pt x="1506" y="2553"/>
                  <a:pt x="1476" y="2726"/>
                  <a:pt x="1435" y="2726"/>
                </a:cubicBezTo>
                <a:cubicBezTo>
                  <a:pt x="1433" y="2726"/>
                  <a:pt x="1432" y="2726"/>
                  <a:pt x="1431" y="2726"/>
                </a:cubicBezTo>
                <a:cubicBezTo>
                  <a:pt x="1404" y="2717"/>
                  <a:pt x="1376" y="2713"/>
                  <a:pt x="1348" y="2713"/>
                </a:cubicBezTo>
                <a:cubicBezTo>
                  <a:pt x="1328" y="2713"/>
                  <a:pt x="1308" y="2716"/>
                  <a:pt x="1290" y="2720"/>
                </a:cubicBezTo>
                <a:cubicBezTo>
                  <a:pt x="1289" y="2720"/>
                  <a:pt x="1288" y="2720"/>
                  <a:pt x="1287" y="2720"/>
                </a:cubicBezTo>
                <a:cubicBezTo>
                  <a:pt x="1256" y="2720"/>
                  <a:pt x="1232" y="2605"/>
                  <a:pt x="1232" y="2452"/>
                </a:cubicBezTo>
                <a:lnTo>
                  <a:pt x="1232" y="2167"/>
                </a:lnTo>
                <a:cubicBezTo>
                  <a:pt x="1226" y="1831"/>
                  <a:pt x="952" y="1562"/>
                  <a:pt x="617" y="1562"/>
                </a:cubicBezTo>
                <a:cubicBezTo>
                  <a:pt x="281" y="1562"/>
                  <a:pt x="7" y="1831"/>
                  <a:pt x="1" y="2167"/>
                </a:cubicBezTo>
                <a:lnTo>
                  <a:pt x="1" y="10546"/>
                </a:lnTo>
                <a:cubicBezTo>
                  <a:pt x="0" y="10900"/>
                  <a:pt x="290" y="11163"/>
                  <a:pt x="615" y="11163"/>
                </a:cubicBezTo>
                <a:cubicBezTo>
                  <a:pt x="691" y="11163"/>
                  <a:pt x="769" y="11149"/>
                  <a:pt x="845" y="11118"/>
                </a:cubicBezTo>
                <a:cubicBezTo>
                  <a:pt x="887" y="11101"/>
                  <a:pt x="924" y="11092"/>
                  <a:pt x="954" y="11092"/>
                </a:cubicBezTo>
                <a:cubicBezTo>
                  <a:pt x="1009" y="11092"/>
                  <a:pt x="1041" y="11124"/>
                  <a:pt x="1041" y="11197"/>
                </a:cubicBezTo>
                <a:lnTo>
                  <a:pt x="1041" y="11402"/>
                </a:lnTo>
                <a:cubicBezTo>
                  <a:pt x="1041" y="11571"/>
                  <a:pt x="1178" y="11709"/>
                  <a:pt x="1348" y="11709"/>
                </a:cubicBezTo>
                <a:lnTo>
                  <a:pt x="1349" y="11709"/>
                </a:lnTo>
                <a:cubicBezTo>
                  <a:pt x="1518" y="11709"/>
                  <a:pt x="1657" y="11572"/>
                  <a:pt x="1657" y="11402"/>
                </a:cubicBezTo>
                <a:lnTo>
                  <a:pt x="1657" y="10987"/>
                </a:lnTo>
                <a:cubicBezTo>
                  <a:pt x="1657" y="10777"/>
                  <a:pt x="1698" y="10639"/>
                  <a:pt x="1761" y="10639"/>
                </a:cubicBezTo>
                <a:cubicBezTo>
                  <a:pt x="1767" y="10639"/>
                  <a:pt x="1773" y="10640"/>
                  <a:pt x="1779" y="10642"/>
                </a:cubicBezTo>
                <a:cubicBezTo>
                  <a:pt x="1823" y="10658"/>
                  <a:pt x="1870" y="10666"/>
                  <a:pt x="1918" y="10666"/>
                </a:cubicBezTo>
                <a:cubicBezTo>
                  <a:pt x="2143" y="10666"/>
                  <a:pt x="2327" y="10483"/>
                  <a:pt x="2328" y="10256"/>
                </a:cubicBezTo>
                <a:lnTo>
                  <a:pt x="2328" y="9855"/>
                </a:lnTo>
                <a:cubicBezTo>
                  <a:pt x="2328" y="9685"/>
                  <a:pt x="2372" y="9602"/>
                  <a:pt x="2454" y="9602"/>
                </a:cubicBezTo>
                <a:cubicBezTo>
                  <a:pt x="2479" y="9602"/>
                  <a:pt x="2508" y="9609"/>
                  <a:pt x="2540" y="9625"/>
                </a:cubicBezTo>
                <a:cubicBezTo>
                  <a:pt x="2622" y="9666"/>
                  <a:pt x="2714" y="9687"/>
                  <a:pt x="2807" y="9687"/>
                </a:cubicBezTo>
                <a:cubicBezTo>
                  <a:pt x="2843" y="9687"/>
                  <a:pt x="2880" y="9683"/>
                  <a:pt x="2917" y="9677"/>
                </a:cubicBezTo>
                <a:cubicBezTo>
                  <a:pt x="2924" y="9676"/>
                  <a:pt x="2931" y="9675"/>
                  <a:pt x="2938" y="9675"/>
                </a:cubicBezTo>
                <a:cubicBezTo>
                  <a:pt x="2989" y="9675"/>
                  <a:pt x="3025" y="9717"/>
                  <a:pt x="3025" y="9786"/>
                </a:cubicBezTo>
                <a:lnTo>
                  <a:pt x="3025" y="9927"/>
                </a:lnTo>
                <a:cubicBezTo>
                  <a:pt x="3025" y="10096"/>
                  <a:pt x="3162" y="10235"/>
                  <a:pt x="3333" y="10235"/>
                </a:cubicBezTo>
                <a:cubicBezTo>
                  <a:pt x="3502" y="10235"/>
                  <a:pt x="3641" y="10096"/>
                  <a:pt x="3641" y="9927"/>
                </a:cubicBezTo>
                <a:lnTo>
                  <a:pt x="3641" y="9512"/>
                </a:lnTo>
                <a:cubicBezTo>
                  <a:pt x="3641" y="9295"/>
                  <a:pt x="3660" y="9133"/>
                  <a:pt x="3688" y="9133"/>
                </a:cubicBezTo>
                <a:cubicBezTo>
                  <a:pt x="3690" y="9133"/>
                  <a:pt x="3691" y="9133"/>
                  <a:pt x="3693" y="9134"/>
                </a:cubicBezTo>
                <a:cubicBezTo>
                  <a:pt x="3724" y="9152"/>
                  <a:pt x="3749" y="9473"/>
                  <a:pt x="3749" y="9855"/>
                </a:cubicBezTo>
                <a:lnTo>
                  <a:pt x="3749" y="10546"/>
                </a:lnTo>
                <a:cubicBezTo>
                  <a:pt x="3749" y="10887"/>
                  <a:pt x="4025" y="11162"/>
                  <a:pt x="4365" y="11162"/>
                </a:cubicBezTo>
                <a:cubicBezTo>
                  <a:pt x="4403" y="11162"/>
                  <a:pt x="4441" y="11159"/>
                  <a:pt x="4478" y="11152"/>
                </a:cubicBezTo>
                <a:cubicBezTo>
                  <a:pt x="4484" y="11150"/>
                  <a:pt x="4491" y="11150"/>
                  <a:pt x="4497" y="11150"/>
                </a:cubicBezTo>
                <a:cubicBezTo>
                  <a:pt x="4547" y="11150"/>
                  <a:pt x="4583" y="11192"/>
                  <a:pt x="4583" y="11261"/>
                </a:cubicBezTo>
                <a:lnTo>
                  <a:pt x="4583" y="11402"/>
                </a:lnTo>
                <a:cubicBezTo>
                  <a:pt x="4585" y="11570"/>
                  <a:pt x="4720" y="11708"/>
                  <a:pt x="4890" y="11708"/>
                </a:cubicBezTo>
                <a:cubicBezTo>
                  <a:pt x="4891" y="11708"/>
                  <a:pt x="4892" y="11708"/>
                  <a:pt x="4892" y="11708"/>
                </a:cubicBezTo>
                <a:cubicBezTo>
                  <a:pt x="4896" y="11708"/>
                  <a:pt x="4899" y="11708"/>
                  <a:pt x="4903" y="11708"/>
                </a:cubicBezTo>
                <a:cubicBezTo>
                  <a:pt x="4926" y="11708"/>
                  <a:pt x="4951" y="11704"/>
                  <a:pt x="4973" y="11697"/>
                </a:cubicBezTo>
                <a:cubicBezTo>
                  <a:pt x="4975" y="11696"/>
                  <a:pt x="4977" y="11696"/>
                  <a:pt x="4979" y="11696"/>
                </a:cubicBezTo>
                <a:cubicBezTo>
                  <a:pt x="5021" y="11696"/>
                  <a:pt x="5049" y="11813"/>
                  <a:pt x="5049" y="11977"/>
                </a:cubicBezTo>
                <a:lnTo>
                  <a:pt x="5049" y="12291"/>
                </a:lnTo>
                <a:cubicBezTo>
                  <a:pt x="5049" y="12516"/>
                  <a:pt x="5233" y="12700"/>
                  <a:pt x="5460" y="12700"/>
                </a:cubicBezTo>
                <a:cubicBezTo>
                  <a:pt x="5685" y="12700"/>
                  <a:pt x="5869" y="12516"/>
                  <a:pt x="5869" y="12291"/>
                </a:cubicBezTo>
                <a:lnTo>
                  <a:pt x="5869" y="3911"/>
                </a:lnTo>
                <a:cubicBezTo>
                  <a:pt x="5870" y="3684"/>
                  <a:pt x="5685" y="3501"/>
                  <a:pt x="5460" y="3501"/>
                </a:cubicBezTo>
                <a:cubicBezTo>
                  <a:pt x="5412" y="3501"/>
                  <a:pt x="5365" y="3509"/>
                  <a:pt x="5321" y="3526"/>
                </a:cubicBezTo>
                <a:cubicBezTo>
                  <a:pt x="5312" y="3529"/>
                  <a:pt x="5304" y="3531"/>
                  <a:pt x="5296" y="3531"/>
                </a:cubicBezTo>
                <a:cubicBezTo>
                  <a:pt x="5237" y="3531"/>
                  <a:pt x="5200" y="3449"/>
                  <a:pt x="5200" y="3310"/>
                </a:cubicBezTo>
                <a:lnTo>
                  <a:pt x="5200" y="3022"/>
                </a:lnTo>
                <a:cubicBezTo>
                  <a:pt x="5200" y="2957"/>
                  <a:pt x="5179" y="2892"/>
                  <a:pt x="5139" y="2839"/>
                </a:cubicBezTo>
                <a:cubicBezTo>
                  <a:pt x="5073" y="2753"/>
                  <a:pt x="4980" y="2603"/>
                  <a:pt x="4980" y="2448"/>
                </a:cubicBezTo>
                <a:lnTo>
                  <a:pt x="4980" y="2167"/>
                </a:lnTo>
                <a:cubicBezTo>
                  <a:pt x="4980" y="1827"/>
                  <a:pt x="4705" y="1552"/>
                  <a:pt x="4365" y="1552"/>
                </a:cubicBezTo>
                <a:cubicBezTo>
                  <a:pt x="4355" y="1552"/>
                  <a:pt x="4346" y="1553"/>
                  <a:pt x="4338" y="1555"/>
                </a:cubicBezTo>
                <a:cubicBezTo>
                  <a:pt x="4338" y="1555"/>
                  <a:pt x="4338" y="1555"/>
                  <a:pt x="4338" y="1555"/>
                </a:cubicBezTo>
                <a:cubicBezTo>
                  <a:pt x="4322" y="1555"/>
                  <a:pt x="4311" y="1298"/>
                  <a:pt x="4311" y="980"/>
                </a:cubicBezTo>
                <a:lnTo>
                  <a:pt x="4311" y="402"/>
                </a:lnTo>
                <a:cubicBezTo>
                  <a:pt x="4307" y="179"/>
                  <a:pt x="4123" y="1"/>
                  <a:pt x="3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50"/>
          <p:cNvGrpSpPr/>
          <p:nvPr/>
        </p:nvGrpSpPr>
        <p:grpSpPr>
          <a:xfrm>
            <a:off x="7179717" y="1812138"/>
            <a:ext cx="388278" cy="431324"/>
            <a:chOff x="1930279" y="1808925"/>
            <a:chExt cx="388278" cy="431324"/>
          </a:xfrm>
        </p:grpSpPr>
        <p:sp>
          <p:nvSpPr>
            <p:cNvPr id="1444" name="Google Shape;1444;p50"/>
            <p:cNvSpPr/>
            <p:nvPr/>
          </p:nvSpPr>
          <p:spPr>
            <a:xfrm>
              <a:off x="1930279" y="1899532"/>
              <a:ext cx="309266" cy="248289"/>
            </a:xfrm>
            <a:custGeom>
              <a:avLst/>
              <a:gdLst/>
              <a:ahLst/>
              <a:cxnLst/>
              <a:rect l="l" t="t" r="r" b="b"/>
              <a:pathLst>
                <a:path w="9175" h="7366" extrusionOk="0">
                  <a:moveTo>
                    <a:pt x="492" y="1"/>
                  </a:moveTo>
                  <a:cubicBezTo>
                    <a:pt x="260" y="1"/>
                    <a:pt x="63" y="176"/>
                    <a:pt x="42" y="410"/>
                  </a:cubicBezTo>
                  <a:cubicBezTo>
                    <a:pt x="39" y="428"/>
                    <a:pt x="1" y="872"/>
                    <a:pt x="121" y="1439"/>
                  </a:cubicBezTo>
                  <a:cubicBezTo>
                    <a:pt x="142" y="1536"/>
                    <a:pt x="194" y="1624"/>
                    <a:pt x="270" y="1689"/>
                  </a:cubicBezTo>
                  <a:cubicBezTo>
                    <a:pt x="416" y="2222"/>
                    <a:pt x="703" y="2785"/>
                    <a:pt x="1207" y="3235"/>
                  </a:cubicBezTo>
                  <a:cubicBezTo>
                    <a:pt x="1238" y="3304"/>
                    <a:pt x="1286" y="3365"/>
                    <a:pt x="1348" y="3410"/>
                  </a:cubicBezTo>
                  <a:cubicBezTo>
                    <a:pt x="1694" y="3664"/>
                    <a:pt x="2106" y="3855"/>
                    <a:pt x="2572" y="3975"/>
                  </a:cubicBezTo>
                  <a:cubicBezTo>
                    <a:pt x="2783" y="4030"/>
                    <a:pt x="3046" y="4055"/>
                    <a:pt x="3378" y="4055"/>
                  </a:cubicBezTo>
                  <a:cubicBezTo>
                    <a:pt x="3435" y="4055"/>
                    <a:pt x="3493" y="4055"/>
                    <a:pt x="3551" y="4052"/>
                  </a:cubicBezTo>
                  <a:cubicBezTo>
                    <a:pt x="3593" y="4051"/>
                    <a:pt x="3637" y="4044"/>
                    <a:pt x="3678" y="4030"/>
                  </a:cubicBezTo>
                  <a:cubicBezTo>
                    <a:pt x="3880" y="4021"/>
                    <a:pt x="4082" y="4007"/>
                    <a:pt x="4267" y="3994"/>
                  </a:cubicBezTo>
                  <a:cubicBezTo>
                    <a:pt x="4351" y="3989"/>
                    <a:pt x="4430" y="3983"/>
                    <a:pt x="4504" y="3979"/>
                  </a:cubicBezTo>
                  <a:cubicBezTo>
                    <a:pt x="4628" y="3971"/>
                    <a:pt x="4752" y="3967"/>
                    <a:pt x="4876" y="3967"/>
                  </a:cubicBezTo>
                  <a:cubicBezTo>
                    <a:pt x="5049" y="3967"/>
                    <a:pt x="5223" y="3975"/>
                    <a:pt x="5396" y="3990"/>
                  </a:cubicBezTo>
                  <a:cubicBezTo>
                    <a:pt x="5436" y="4009"/>
                    <a:pt x="5479" y="4021"/>
                    <a:pt x="5524" y="4028"/>
                  </a:cubicBezTo>
                  <a:cubicBezTo>
                    <a:pt x="6190" y="4114"/>
                    <a:pt x="6745" y="4333"/>
                    <a:pt x="7174" y="4680"/>
                  </a:cubicBezTo>
                  <a:cubicBezTo>
                    <a:pt x="7224" y="4720"/>
                    <a:pt x="7282" y="4748"/>
                    <a:pt x="7344" y="4764"/>
                  </a:cubicBezTo>
                  <a:cubicBezTo>
                    <a:pt x="7658" y="5046"/>
                    <a:pt x="7920" y="5417"/>
                    <a:pt x="8106" y="5901"/>
                  </a:cubicBezTo>
                  <a:cubicBezTo>
                    <a:pt x="8081" y="5984"/>
                    <a:pt x="8080" y="6072"/>
                    <a:pt x="8102" y="6155"/>
                  </a:cubicBezTo>
                  <a:cubicBezTo>
                    <a:pt x="8177" y="6419"/>
                    <a:pt x="8228" y="6688"/>
                    <a:pt x="8255" y="6961"/>
                  </a:cubicBezTo>
                  <a:cubicBezTo>
                    <a:pt x="8279" y="7191"/>
                    <a:pt x="8470" y="7366"/>
                    <a:pt x="8702" y="7366"/>
                  </a:cubicBezTo>
                  <a:cubicBezTo>
                    <a:pt x="8717" y="7366"/>
                    <a:pt x="8733" y="7364"/>
                    <a:pt x="8748" y="7363"/>
                  </a:cubicBezTo>
                  <a:cubicBezTo>
                    <a:pt x="8995" y="7337"/>
                    <a:pt x="9175" y="7117"/>
                    <a:pt x="9151" y="6869"/>
                  </a:cubicBezTo>
                  <a:cubicBezTo>
                    <a:pt x="9118" y="6544"/>
                    <a:pt x="9057" y="6223"/>
                    <a:pt x="8969" y="5908"/>
                  </a:cubicBezTo>
                  <a:cubicBezTo>
                    <a:pt x="8932" y="5781"/>
                    <a:pt x="8842" y="5678"/>
                    <a:pt x="8722" y="5624"/>
                  </a:cubicBezTo>
                  <a:cubicBezTo>
                    <a:pt x="8516" y="5099"/>
                    <a:pt x="8233" y="4689"/>
                    <a:pt x="7906" y="4371"/>
                  </a:cubicBezTo>
                  <a:cubicBezTo>
                    <a:pt x="7919" y="4222"/>
                    <a:pt x="7857" y="4073"/>
                    <a:pt x="7739" y="3979"/>
                  </a:cubicBezTo>
                  <a:cubicBezTo>
                    <a:pt x="7181" y="3527"/>
                    <a:pt x="6474" y="3244"/>
                    <a:pt x="5640" y="3136"/>
                  </a:cubicBezTo>
                  <a:cubicBezTo>
                    <a:pt x="5621" y="3134"/>
                    <a:pt x="5602" y="3133"/>
                    <a:pt x="5583" y="3133"/>
                  </a:cubicBezTo>
                  <a:cubicBezTo>
                    <a:pt x="5446" y="3133"/>
                    <a:pt x="5315" y="3195"/>
                    <a:pt x="5229" y="3304"/>
                  </a:cubicBezTo>
                  <a:cubicBezTo>
                    <a:pt x="5101" y="3297"/>
                    <a:pt x="4974" y="3294"/>
                    <a:pt x="4846" y="3294"/>
                  </a:cubicBezTo>
                  <a:cubicBezTo>
                    <a:pt x="4718" y="3294"/>
                    <a:pt x="4591" y="3297"/>
                    <a:pt x="4464" y="3304"/>
                  </a:cubicBezTo>
                  <a:cubicBezTo>
                    <a:pt x="4388" y="3309"/>
                    <a:pt x="4306" y="3314"/>
                    <a:pt x="4220" y="3320"/>
                  </a:cubicBezTo>
                  <a:cubicBezTo>
                    <a:pt x="4121" y="3327"/>
                    <a:pt x="4017" y="3335"/>
                    <a:pt x="3908" y="3341"/>
                  </a:cubicBezTo>
                  <a:cubicBezTo>
                    <a:pt x="3825" y="3222"/>
                    <a:pt x="3688" y="3152"/>
                    <a:pt x="3543" y="3152"/>
                  </a:cubicBezTo>
                  <a:cubicBezTo>
                    <a:pt x="3538" y="3152"/>
                    <a:pt x="3534" y="3152"/>
                    <a:pt x="3530" y="3152"/>
                  </a:cubicBezTo>
                  <a:cubicBezTo>
                    <a:pt x="3479" y="3153"/>
                    <a:pt x="3428" y="3155"/>
                    <a:pt x="3378" y="3155"/>
                  </a:cubicBezTo>
                  <a:cubicBezTo>
                    <a:pt x="3126" y="3155"/>
                    <a:pt x="2929" y="3136"/>
                    <a:pt x="2796" y="3103"/>
                  </a:cubicBezTo>
                  <a:cubicBezTo>
                    <a:pt x="2443" y="3012"/>
                    <a:pt x="2136" y="2873"/>
                    <a:pt x="1882" y="2685"/>
                  </a:cubicBezTo>
                  <a:cubicBezTo>
                    <a:pt x="1805" y="2629"/>
                    <a:pt x="1713" y="2599"/>
                    <a:pt x="1619" y="2599"/>
                  </a:cubicBezTo>
                  <a:cubicBezTo>
                    <a:pt x="1587" y="2599"/>
                    <a:pt x="1555" y="2603"/>
                    <a:pt x="1523" y="2610"/>
                  </a:cubicBezTo>
                  <a:cubicBezTo>
                    <a:pt x="1217" y="2290"/>
                    <a:pt x="1042" y="1920"/>
                    <a:pt x="945" y="1584"/>
                  </a:cubicBezTo>
                  <a:cubicBezTo>
                    <a:pt x="1005" y="1485"/>
                    <a:pt x="1027" y="1367"/>
                    <a:pt x="1003" y="1253"/>
                  </a:cubicBezTo>
                  <a:cubicBezTo>
                    <a:pt x="914" y="831"/>
                    <a:pt x="938" y="500"/>
                    <a:pt x="939" y="491"/>
                  </a:cubicBezTo>
                  <a:cubicBezTo>
                    <a:pt x="962" y="244"/>
                    <a:pt x="780" y="26"/>
                    <a:pt x="534" y="4"/>
                  </a:cubicBezTo>
                  <a:lnTo>
                    <a:pt x="531" y="2"/>
                  </a:lnTo>
                  <a:cubicBezTo>
                    <a:pt x="518" y="1"/>
                    <a:pt x="505"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0"/>
            <p:cNvSpPr/>
            <p:nvPr/>
          </p:nvSpPr>
          <p:spPr>
            <a:xfrm>
              <a:off x="2024863" y="1808925"/>
              <a:ext cx="293693" cy="233121"/>
            </a:xfrm>
            <a:custGeom>
              <a:avLst/>
              <a:gdLst/>
              <a:ahLst/>
              <a:cxnLst/>
              <a:rect l="l" t="t" r="r" b="b"/>
              <a:pathLst>
                <a:path w="8713" h="6916" extrusionOk="0">
                  <a:moveTo>
                    <a:pt x="259" y="1"/>
                  </a:moveTo>
                  <a:cubicBezTo>
                    <a:pt x="145" y="1"/>
                    <a:pt x="46" y="89"/>
                    <a:pt x="38" y="205"/>
                  </a:cubicBezTo>
                  <a:cubicBezTo>
                    <a:pt x="35" y="224"/>
                    <a:pt x="0" y="633"/>
                    <a:pt x="113" y="1168"/>
                  </a:cubicBezTo>
                  <a:cubicBezTo>
                    <a:pt x="131" y="1250"/>
                    <a:pt x="195" y="1316"/>
                    <a:pt x="277" y="1336"/>
                  </a:cubicBezTo>
                  <a:cubicBezTo>
                    <a:pt x="406" y="1813"/>
                    <a:pt x="665" y="2359"/>
                    <a:pt x="1166" y="2789"/>
                  </a:cubicBezTo>
                  <a:cubicBezTo>
                    <a:pt x="1153" y="2871"/>
                    <a:pt x="1187" y="2954"/>
                    <a:pt x="1253" y="3005"/>
                  </a:cubicBezTo>
                  <a:cubicBezTo>
                    <a:pt x="1576" y="3242"/>
                    <a:pt x="1962" y="3420"/>
                    <a:pt x="2399" y="3531"/>
                  </a:cubicBezTo>
                  <a:cubicBezTo>
                    <a:pt x="2591" y="3581"/>
                    <a:pt x="2836" y="3605"/>
                    <a:pt x="3150" y="3605"/>
                  </a:cubicBezTo>
                  <a:cubicBezTo>
                    <a:pt x="3205" y="3605"/>
                    <a:pt x="3261" y="3605"/>
                    <a:pt x="3318" y="3602"/>
                  </a:cubicBezTo>
                  <a:cubicBezTo>
                    <a:pt x="3398" y="3599"/>
                    <a:pt x="3470" y="3554"/>
                    <a:pt x="3507" y="3483"/>
                  </a:cubicBezTo>
                  <a:cubicBezTo>
                    <a:pt x="3685" y="3475"/>
                    <a:pt x="3861" y="3464"/>
                    <a:pt x="4023" y="3452"/>
                  </a:cubicBezTo>
                  <a:lnTo>
                    <a:pt x="4262" y="3435"/>
                  </a:lnTo>
                  <a:cubicBezTo>
                    <a:pt x="4384" y="3428"/>
                    <a:pt x="4506" y="3424"/>
                    <a:pt x="4628" y="3424"/>
                  </a:cubicBezTo>
                  <a:cubicBezTo>
                    <a:pt x="4803" y="3424"/>
                    <a:pt x="4977" y="3432"/>
                    <a:pt x="5151" y="3447"/>
                  </a:cubicBezTo>
                  <a:cubicBezTo>
                    <a:pt x="5182" y="3519"/>
                    <a:pt x="5248" y="3569"/>
                    <a:pt x="5324" y="3581"/>
                  </a:cubicBezTo>
                  <a:cubicBezTo>
                    <a:pt x="6033" y="3671"/>
                    <a:pt x="6627" y="3907"/>
                    <a:pt x="7088" y="4279"/>
                  </a:cubicBezTo>
                  <a:cubicBezTo>
                    <a:pt x="7129" y="4312"/>
                    <a:pt x="7179" y="4329"/>
                    <a:pt x="7229" y="4329"/>
                  </a:cubicBezTo>
                  <a:cubicBezTo>
                    <a:pt x="7253" y="4327"/>
                    <a:pt x="7276" y="4323"/>
                    <a:pt x="7297" y="4313"/>
                  </a:cubicBezTo>
                  <a:cubicBezTo>
                    <a:pt x="7650" y="4639"/>
                    <a:pt x="7949" y="5077"/>
                    <a:pt x="8144" y="5659"/>
                  </a:cubicBezTo>
                  <a:cubicBezTo>
                    <a:pt x="8092" y="5714"/>
                    <a:pt x="8073" y="5793"/>
                    <a:pt x="8093" y="5868"/>
                  </a:cubicBezTo>
                  <a:cubicBezTo>
                    <a:pt x="8171" y="6145"/>
                    <a:pt x="8224" y="6427"/>
                    <a:pt x="8251" y="6713"/>
                  </a:cubicBezTo>
                  <a:cubicBezTo>
                    <a:pt x="8264" y="6828"/>
                    <a:pt x="8360" y="6915"/>
                    <a:pt x="8475" y="6915"/>
                  </a:cubicBezTo>
                  <a:cubicBezTo>
                    <a:pt x="8484" y="6915"/>
                    <a:pt x="8491" y="6915"/>
                    <a:pt x="8499" y="6914"/>
                  </a:cubicBezTo>
                  <a:cubicBezTo>
                    <a:pt x="8622" y="6901"/>
                    <a:pt x="8713" y="6791"/>
                    <a:pt x="8700" y="6667"/>
                  </a:cubicBezTo>
                  <a:cubicBezTo>
                    <a:pt x="8669" y="6355"/>
                    <a:pt x="8611" y="6047"/>
                    <a:pt x="8526" y="5745"/>
                  </a:cubicBezTo>
                  <a:cubicBezTo>
                    <a:pt x="8504" y="5668"/>
                    <a:pt x="8442" y="5609"/>
                    <a:pt x="8363" y="5592"/>
                  </a:cubicBezTo>
                  <a:cubicBezTo>
                    <a:pt x="8152" y="4957"/>
                    <a:pt x="7832" y="4484"/>
                    <a:pt x="7450" y="4135"/>
                  </a:cubicBezTo>
                  <a:cubicBezTo>
                    <a:pt x="7461" y="4058"/>
                    <a:pt x="7431" y="3979"/>
                    <a:pt x="7371" y="3929"/>
                  </a:cubicBezTo>
                  <a:lnTo>
                    <a:pt x="7369" y="3929"/>
                  </a:lnTo>
                  <a:cubicBezTo>
                    <a:pt x="6843" y="3503"/>
                    <a:pt x="6174" y="3236"/>
                    <a:pt x="5382" y="3133"/>
                  </a:cubicBezTo>
                  <a:cubicBezTo>
                    <a:pt x="5373" y="3132"/>
                    <a:pt x="5364" y="3132"/>
                    <a:pt x="5355" y="3132"/>
                  </a:cubicBezTo>
                  <a:cubicBezTo>
                    <a:pt x="5284" y="3132"/>
                    <a:pt x="5217" y="3165"/>
                    <a:pt x="5175" y="3224"/>
                  </a:cubicBezTo>
                  <a:cubicBezTo>
                    <a:pt x="4995" y="3207"/>
                    <a:pt x="4814" y="3199"/>
                    <a:pt x="4634" y="3199"/>
                  </a:cubicBezTo>
                  <a:cubicBezTo>
                    <a:pt x="4505" y="3199"/>
                    <a:pt x="4376" y="3203"/>
                    <a:pt x="4248" y="3211"/>
                  </a:cubicBezTo>
                  <a:cubicBezTo>
                    <a:pt x="4174" y="3215"/>
                    <a:pt x="4094" y="3221"/>
                    <a:pt x="4008" y="3228"/>
                  </a:cubicBezTo>
                  <a:cubicBezTo>
                    <a:pt x="3851" y="3239"/>
                    <a:pt x="3676" y="3251"/>
                    <a:pt x="3498" y="3259"/>
                  </a:cubicBezTo>
                  <a:cubicBezTo>
                    <a:pt x="3457" y="3194"/>
                    <a:pt x="3387" y="3153"/>
                    <a:pt x="3311" y="3153"/>
                  </a:cubicBezTo>
                  <a:lnTo>
                    <a:pt x="3150" y="3153"/>
                  </a:lnTo>
                  <a:cubicBezTo>
                    <a:pt x="2877" y="3153"/>
                    <a:pt x="2663" y="3133"/>
                    <a:pt x="2510" y="3095"/>
                  </a:cubicBezTo>
                  <a:cubicBezTo>
                    <a:pt x="2129" y="2998"/>
                    <a:pt x="1796" y="2846"/>
                    <a:pt x="1520" y="2642"/>
                  </a:cubicBezTo>
                  <a:cubicBezTo>
                    <a:pt x="1481" y="2614"/>
                    <a:pt x="1436" y="2600"/>
                    <a:pt x="1391" y="2600"/>
                  </a:cubicBezTo>
                  <a:cubicBezTo>
                    <a:pt x="1362" y="2600"/>
                    <a:pt x="1333" y="2605"/>
                    <a:pt x="1305" y="2617"/>
                  </a:cubicBezTo>
                  <a:cubicBezTo>
                    <a:pt x="840" y="2220"/>
                    <a:pt x="603" y="1722"/>
                    <a:pt x="484" y="1285"/>
                  </a:cubicBezTo>
                  <a:cubicBezTo>
                    <a:pt x="542" y="1231"/>
                    <a:pt x="569" y="1152"/>
                    <a:pt x="555" y="1075"/>
                  </a:cubicBezTo>
                  <a:cubicBezTo>
                    <a:pt x="456" y="610"/>
                    <a:pt x="485" y="250"/>
                    <a:pt x="485" y="246"/>
                  </a:cubicBezTo>
                  <a:cubicBezTo>
                    <a:pt x="497" y="122"/>
                    <a:pt x="405" y="13"/>
                    <a:pt x="282" y="2"/>
                  </a:cubicBezTo>
                  <a:cubicBezTo>
                    <a:pt x="275" y="1"/>
                    <a:pt x="267"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0"/>
            <p:cNvSpPr/>
            <p:nvPr/>
          </p:nvSpPr>
          <p:spPr>
            <a:xfrm>
              <a:off x="2024425" y="2051250"/>
              <a:ext cx="187245" cy="151886"/>
            </a:xfrm>
            <a:custGeom>
              <a:avLst/>
              <a:gdLst/>
              <a:ahLst/>
              <a:cxnLst/>
              <a:rect l="l" t="t" r="r" b="b"/>
              <a:pathLst>
                <a:path w="5555" h="4506" extrusionOk="0">
                  <a:moveTo>
                    <a:pt x="1126" y="1"/>
                  </a:moveTo>
                  <a:cubicBezTo>
                    <a:pt x="988" y="1"/>
                    <a:pt x="850" y="5"/>
                    <a:pt x="712" y="14"/>
                  </a:cubicBezTo>
                  <a:cubicBezTo>
                    <a:pt x="582" y="23"/>
                    <a:pt x="459" y="75"/>
                    <a:pt x="364" y="164"/>
                  </a:cubicBezTo>
                  <a:cubicBezTo>
                    <a:pt x="0" y="319"/>
                    <a:pt x="2" y="837"/>
                    <a:pt x="369" y="989"/>
                  </a:cubicBezTo>
                  <a:cubicBezTo>
                    <a:pt x="473" y="1086"/>
                    <a:pt x="611" y="1138"/>
                    <a:pt x="752" y="1138"/>
                  </a:cubicBezTo>
                  <a:cubicBezTo>
                    <a:pt x="761" y="1138"/>
                    <a:pt x="770" y="1138"/>
                    <a:pt x="779" y="1137"/>
                  </a:cubicBezTo>
                  <a:cubicBezTo>
                    <a:pt x="894" y="1130"/>
                    <a:pt x="1008" y="1127"/>
                    <a:pt x="1123" y="1127"/>
                  </a:cubicBezTo>
                  <a:cubicBezTo>
                    <a:pt x="1280" y="1127"/>
                    <a:pt x="1437" y="1133"/>
                    <a:pt x="1594" y="1147"/>
                  </a:cubicBezTo>
                  <a:cubicBezTo>
                    <a:pt x="1605" y="1148"/>
                    <a:pt x="1617" y="1149"/>
                    <a:pt x="1629" y="1149"/>
                  </a:cubicBezTo>
                  <a:cubicBezTo>
                    <a:pt x="1634" y="1149"/>
                    <a:pt x="1639" y="1149"/>
                    <a:pt x="1644" y="1149"/>
                  </a:cubicBezTo>
                  <a:cubicBezTo>
                    <a:pt x="1723" y="1149"/>
                    <a:pt x="1801" y="1132"/>
                    <a:pt x="1873" y="1098"/>
                  </a:cubicBezTo>
                  <a:cubicBezTo>
                    <a:pt x="2138" y="1149"/>
                    <a:pt x="2395" y="1229"/>
                    <a:pt x="2641" y="1341"/>
                  </a:cubicBezTo>
                  <a:cubicBezTo>
                    <a:pt x="2686" y="1384"/>
                    <a:pt x="2737" y="1420"/>
                    <a:pt x="2793" y="1445"/>
                  </a:cubicBezTo>
                  <a:cubicBezTo>
                    <a:pt x="2927" y="1507"/>
                    <a:pt x="3055" y="1579"/>
                    <a:pt x="3177" y="1661"/>
                  </a:cubicBezTo>
                  <a:cubicBezTo>
                    <a:pt x="3760" y="2110"/>
                    <a:pt x="4194" y="2839"/>
                    <a:pt x="4314" y="3988"/>
                  </a:cubicBezTo>
                  <a:cubicBezTo>
                    <a:pt x="4331" y="4149"/>
                    <a:pt x="4433" y="4287"/>
                    <a:pt x="4580" y="4352"/>
                  </a:cubicBezTo>
                  <a:cubicBezTo>
                    <a:pt x="4683" y="4449"/>
                    <a:pt x="4819" y="4504"/>
                    <a:pt x="4962" y="4506"/>
                  </a:cubicBezTo>
                  <a:cubicBezTo>
                    <a:pt x="4982" y="4504"/>
                    <a:pt x="5001" y="4504"/>
                    <a:pt x="5021" y="4502"/>
                  </a:cubicBezTo>
                  <a:cubicBezTo>
                    <a:pt x="5330" y="4469"/>
                    <a:pt x="5555" y="4194"/>
                    <a:pt x="5522" y="3885"/>
                  </a:cubicBezTo>
                  <a:cubicBezTo>
                    <a:pt x="5490" y="3553"/>
                    <a:pt x="5428" y="3225"/>
                    <a:pt x="5339" y="2904"/>
                  </a:cubicBezTo>
                  <a:cubicBezTo>
                    <a:pt x="5278" y="2693"/>
                    <a:pt x="5099" y="2536"/>
                    <a:pt x="4882" y="2503"/>
                  </a:cubicBezTo>
                  <a:cubicBezTo>
                    <a:pt x="4818" y="2341"/>
                    <a:pt x="4745" y="2183"/>
                    <a:pt x="4660" y="2031"/>
                  </a:cubicBezTo>
                  <a:cubicBezTo>
                    <a:pt x="4756" y="1835"/>
                    <a:pt x="4728" y="1600"/>
                    <a:pt x="4588" y="1431"/>
                  </a:cubicBezTo>
                  <a:lnTo>
                    <a:pt x="4588" y="1431"/>
                  </a:lnTo>
                  <a:lnTo>
                    <a:pt x="4589" y="1432"/>
                  </a:lnTo>
                  <a:cubicBezTo>
                    <a:pt x="4235" y="999"/>
                    <a:pt x="3786" y="659"/>
                    <a:pt x="3257" y="419"/>
                  </a:cubicBezTo>
                  <a:cubicBezTo>
                    <a:pt x="3184" y="386"/>
                    <a:pt x="3107" y="370"/>
                    <a:pt x="3029" y="370"/>
                  </a:cubicBezTo>
                  <a:cubicBezTo>
                    <a:pt x="2942" y="370"/>
                    <a:pt x="2856" y="390"/>
                    <a:pt x="2776" y="430"/>
                  </a:cubicBezTo>
                  <a:cubicBezTo>
                    <a:pt x="2549" y="344"/>
                    <a:pt x="2316" y="278"/>
                    <a:pt x="2079" y="229"/>
                  </a:cubicBezTo>
                  <a:cubicBezTo>
                    <a:pt x="1983" y="113"/>
                    <a:pt x="1845" y="40"/>
                    <a:pt x="1695" y="25"/>
                  </a:cubicBezTo>
                  <a:cubicBezTo>
                    <a:pt x="1506" y="9"/>
                    <a:pt x="1316" y="1"/>
                    <a:pt x="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0"/>
            <p:cNvSpPr/>
            <p:nvPr/>
          </p:nvSpPr>
          <p:spPr>
            <a:xfrm>
              <a:off x="1998369" y="2095981"/>
              <a:ext cx="173830" cy="144268"/>
            </a:xfrm>
            <a:custGeom>
              <a:avLst/>
              <a:gdLst/>
              <a:ahLst/>
              <a:cxnLst/>
              <a:rect l="l" t="t" r="r" b="b"/>
              <a:pathLst>
                <a:path w="5157" h="4280" extrusionOk="0">
                  <a:moveTo>
                    <a:pt x="845" y="0"/>
                  </a:moveTo>
                  <a:cubicBezTo>
                    <a:pt x="709" y="0"/>
                    <a:pt x="573" y="5"/>
                    <a:pt x="437" y="14"/>
                  </a:cubicBezTo>
                  <a:cubicBezTo>
                    <a:pt x="189" y="28"/>
                    <a:pt x="0" y="241"/>
                    <a:pt x="14" y="489"/>
                  </a:cubicBezTo>
                  <a:cubicBezTo>
                    <a:pt x="29" y="726"/>
                    <a:pt x="227" y="913"/>
                    <a:pt x="457" y="913"/>
                  </a:cubicBezTo>
                  <a:cubicBezTo>
                    <a:pt x="468" y="913"/>
                    <a:pt x="480" y="912"/>
                    <a:pt x="491" y="911"/>
                  </a:cubicBezTo>
                  <a:lnTo>
                    <a:pt x="491" y="913"/>
                  </a:lnTo>
                  <a:cubicBezTo>
                    <a:pt x="606" y="905"/>
                    <a:pt x="722" y="901"/>
                    <a:pt x="838" y="901"/>
                  </a:cubicBezTo>
                  <a:cubicBezTo>
                    <a:pt x="999" y="901"/>
                    <a:pt x="1161" y="908"/>
                    <a:pt x="1322" y="922"/>
                  </a:cubicBezTo>
                  <a:cubicBezTo>
                    <a:pt x="1336" y="924"/>
                    <a:pt x="1349" y="925"/>
                    <a:pt x="1363" y="925"/>
                  </a:cubicBezTo>
                  <a:cubicBezTo>
                    <a:pt x="1456" y="924"/>
                    <a:pt x="1545" y="894"/>
                    <a:pt x="1621" y="841"/>
                  </a:cubicBezTo>
                  <a:cubicBezTo>
                    <a:pt x="1866" y="876"/>
                    <a:pt x="2105" y="932"/>
                    <a:pt x="2340" y="1013"/>
                  </a:cubicBezTo>
                  <a:cubicBezTo>
                    <a:pt x="2383" y="1109"/>
                    <a:pt x="2461" y="1186"/>
                    <a:pt x="2558" y="1230"/>
                  </a:cubicBezTo>
                  <a:cubicBezTo>
                    <a:pt x="2945" y="1405"/>
                    <a:pt x="3271" y="1652"/>
                    <a:pt x="3524" y="1961"/>
                  </a:cubicBezTo>
                  <a:cubicBezTo>
                    <a:pt x="3589" y="2040"/>
                    <a:pt x="3679" y="2095"/>
                    <a:pt x="3778" y="2116"/>
                  </a:cubicBezTo>
                  <a:cubicBezTo>
                    <a:pt x="3912" y="2319"/>
                    <a:pt x="4022" y="2540"/>
                    <a:pt x="4104" y="2768"/>
                  </a:cubicBezTo>
                  <a:cubicBezTo>
                    <a:pt x="4063" y="2863"/>
                    <a:pt x="4056" y="2969"/>
                    <a:pt x="4082" y="3069"/>
                  </a:cubicBezTo>
                  <a:cubicBezTo>
                    <a:pt x="4156" y="3333"/>
                    <a:pt x="4207" y="3602"/>
                    <a:pt x="4235" y="3876"/>
                  </a:cubicBezTo>
                  <a:cubicBezTo>
                    <a:pt x="4257" y="4105"/>
                    <a:pt x="4451" y="4280"/>
                    <a:pt x="4682" y="4280"/>
                  </a:cubicBezTo>
                  <a:cubicBezTo>
                    <a:pt x="4698" y="4280"/>
                    <a:pt x="4713" y="4280"/>
                    <a:pt x="4729" y="4277"/>
                  </a:cubicBezTo>
                  <a:cubicBezTo>
                    <a:pt x="4976" y="4253"/>
                    <a:pt x="5156" y="4031"/>
                    <a:pt x="5131" y="3783"/>
                  </a:cubicBezTo>
                  <a:cubicBezTo>
                    <a:pt x="5099" y="3458"/>
                    <a:pt x="5038" y="3137"/>
                    <a:pt x="4950" y="2822"/>
                  </a:cubicBezTo>
                  <a:cubicBezTo>
                    <a:pt x="4918" y="2710"/>
                    <a:pt x="4845" y="2617"/>
                    <a:pt x="4746" y="2559"/>
                  </a:cubicBezTo>
                  <a:cubicBezTo>
                    <a:pt x="4640" y="2260"/>
                    <a:pt x="4497" y="1975"/>
                    <a:pt x="4321" y="1713"/>
                  </a:cubicBezTo>
                  <a:cubicBezTo>
                    <a:pt x="4331" y="1596"/>
                    <a:pt x="4296" y="1480"/>
                    <a:pt x="4222" y="1390"/>
                  </a:cubicBezTo>
                  <a:cubicBezTo>
                    <a:pt x="3879" y="972"/>
                    <a:pt x="3443" y="640"/>
                    <a:pt x="2930" y="409"/>
                  </a:cubicBezTo>
                  <a:cubicBezTo>
                    <a:pt x="2871" y="382"/>
                    <a:pt x="2807" y="368"/>
                    <a:pt x="2744" y="368"/>
                  </a:cubicBezTo>
                  <a:cubicBezTo>
                    <a:pt x="2690" y="368"/>
                    <a:pt x="2636" y="378"/>
                    <a:pt x="2585" y="397"/>
                  </a:cubicBezTo>
                  <a:cubicBezTo>
                    <a:pt x="2299" y="297"/>
                    <a:pt x="2002" y="224"/>
                    <a:pt x="1702" y="179"/>
                  </a:cubicBezTo>
                  <a:cubicBezTo>
                    <a:pt x="1626" y="91"/>
                    <a:pt x="1520" y="36"/>
                    <a:pt x="1403" y="25"/>
                  </a:cubicBezTo>
                  <a:cubicBezTo>
                    <a:pt x="1217" y="9"/>
                    <a:pt x="103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0"/>
            <p:cNvSpPr/>
            <p:nvPr/>
          </p:nvSpPr>
          <p:spPr>
            <a:xfrm>
              <a:off x="1961189" y="1874723"/>
              <a:ext cx="303132" cy="240705"/>
            </a:xfrm>
            <a:custGeom>
              <a:avLst/>
              <a:gdLst/>
              <a:ahLst/>
              <a:cxnLst/>
              <a:rect l="l" t="t" r="r" b="b"/>
              <a:pathLst>
                <a:path w="8993" h="7141" extrusionOk="0">
                  <a:moveTo>
                    <a:pt x="424" y="0"/>
                  </a:moveTo>
                  <a:cubicBezTo>
                    <a:pt x="251" y="0"/>
                    <a:pt x="104" y="132"/>
                    <a:pt x="88" y="308"/>
                  </a:cubicBezTo>
                  <a:cubicBezTo>
                    <a:pt x="1" y="1260"/>
                    <a:pt x="400" y="3208"/>
                    <a:pt x="2534" y="3754"/>
                  </a:cubicBezTo>
                  <a:cubicBezTo>
                    <a:pt x="2759" y="3812"/>
                    <a:pt x="3029" y="3830"/>
                    <a:pt x="3308" y="3830"/>
                  </a:cubicBezTo>
                  <a:cubicBezTo>
                    <a:pt x="3610" y="3830"/>
                    <a:pt x="3923" y="3808"/>
                    <a:pt x="4201" y="3789"/>
                  </a:cubicBezTo>
                  <a:cubicBezTo>
                    <a:pt x="4285" y="3784"/>
                    <a:pt x="4364" y="3778"/>
                    <a:pt x="4439" y="3774"/>
                  </a:cubicBezTo>
                  <a:cubicBezTo>
                    <a:pt x="4567" y="3766"/>
                    <a:pt x="4697" y="3761"/>
                    <a:pt x="4829" y="3761"/>
                  </a:cubicBezTo>
                  <a:cubicBezTo>
                    <a:pt x="6350" y="3761"/>
                    <a:pt x="8042" y="4345"/>
                    <a:pt x="8301" y="6837"/>
                  </a:cubicBezTo>
                  <a:cubicBezTo>
                    <a:pt x="8320" y="7009"/>
                    <a:pt x="8464" y="7139"/>
                    <a:pt x="8637" y="7141"/>
                  </a:cubicBezTo>
                  <a:cubicBezTo>
                    <a:pt x="8648" y="7141"/>
                    <a:pt x="8660" y="7139"/>
                    <a:pt x="8672" y="7138"/>
                  </a:cubicBezTo>
                  <a:cubicBezTo>
                    <a:pt x="8857" y="7120"/>
                    <a:pt x="8993" y="6953"/>
                    <a:pt x="8973" y="6768"/>
                  </a:cubicBezTo>
                  <a:cubicBezTo>
                    <a:pt x="8638" y="3549"/>
                    <a:pt x="6165" y="3088"/>
                    <a:pt x="4778" y="3088"/>
                  </a:cubicBezTo>
                  <a:cubicBezTo>
                    <a:pt x="4639" y="3088"/>
                    <a:pt x="4512" y="3092"/>
                    <a:pt x="4398" y="3099"/>
                  </a:cubicBezTo>
                  <a:cubicBezTo>
                    <a:pt x="4322" y="3103"/>
                    <a:pt x="4241" y="3110"/>
                    <a:pt x="4154" y="3115"/>
                  </a:cubicBezTo>
                  <a:cubicBezTo>
                    <a:pt x="3900" y="3133"/>
                    <a:pt x="3594" y="3155"/>
                    <a:pt x="3309" y="3155"/>
                  </a:cubicBezTo>
                  <a:cubicBezTo>
                    <a:pt x="3079" y="3155"/>
                    <a:pt x="2864" y="3141"/>
                    <a:pt x="2702" y="3099"/>
                  </a:cubicBezTo>
                  <a:cubicBezTo>
                    <a:pt x="598" y="2562"/>
                    <a:pt x="753" y="459"/>
                    <a:pt x="760" y="369"/>
                  </a:cubicBezTo>
                  <a:cubicBezTo>
                    <a:pt x="777" y="184"/>
                    <a:pt x="640" y="20"/>
                    <a:pt x="455" y="2"/>
                  </a:cubicBezTo>
                  <a:cubicBezTo>
                    <a:pt x="445" y="1"/>
                    <a:pt x="434"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0"/>
            <p:cNvSpPr/>
            <p:nvPr/>
          </p:nvSpPr>
          <p:spPr>
            <a:xfrm>
              <a:off x="1989403" y="1832858"/>
              <a:ext cx="301480" cy="240705"/>
            </a:xfrm>
            <a:custGeom>
              <a:avLst/>
              <a:gdLst/>
              <a:ahLst/>
              <a:cxnLst/>
              <a:rect l="l" t="t" r="r" b="b"/>
              <a:pathLst>
                <a:path w="8944" h="7141" extrusionOk="0">
                  <a:moveTo>
                    <a:pt x="397" y="0"/>
                  </a:moveTo>
                  <a:cubicBezTo>
                    <a:pt x="390" y="0"/>
                    <a:pt x="385" y="3"/>
                    <a:pt x="379" y="3"/>
                  </a:cubicBezTo>
                  <a:cubicBezTo>
                    <a:pt x="378" y="3"/>
                    <a:pt x="377" y="3"/>
                    <a:pt x="376" y="3"/>
                  </a:cubicBezTo>
                  <a:cubicBezTo>
                    <a:pt x="202" y="3"/>
                    <a:pt x="57" y="135"/>
                    <a:pt x="40" y="308"/>
                  </a:cubicBezTo>
                  <a:cubicBezTo>
                    <a:pt x="39" y="326"/>
                    <a:pt x="1" y="754"/>
                    <a:pt x="119" y="1304"/>
                  </a:cubicBezTo>
                  <a:cubicBezTo>
                    <a:pt x="143" y="1420"/>
                    <a:pt x="228" y="1515"/>
                    <a:pt x="341" y="1553"/>
                  </a:cubicBezTo>
                  <a:cubicBezTo>
                    <a:pt x="486" y="1989"/>
                    <a:pt x="739" y="2460"/>
                    <a:pt x="1176" y="2847"/>
                  </a:cubicBezTo>
                  <a:cubicBezTo>
                    <a:pt x="1140" y="2981"/>
                    <a:pt x="1189" y="3125"/>
                    <a:pt x="1302" y="3208"/>
                  </a:cubicBezTo>
                  <a:cubicBezTo>
                    <a:pt x="1636" y="3455"/>
                    <a:pt x="2036" y="3638"/>
                    <a:pt x="2486" y="3753"/>
                  </a:cubicBezTo>
                  <a:cubicBezTo>
                    <a:pt x="2688" y="3805"/>
                    <a:pt x="2943" y="3830"/>
                    <a:pt x="3265" y="3830"/>
                  </a:cubicBezTo>
                  <a:cubicBezTo>
                    <a:pt x="3321" y="3830"/>
                    <a:pt x="3378" y="3829"/>
                    <a:pt x="3435" y="3827"/>
                  </a:cubicBezTo>
                  <a:cubicBezTo>
                    <a:pt x="3581" y="3825"/>
                    <a:pt x="3706" y="3727"/>
                    <a:pt x="3749" y="3589"/>
                  </a:cubicBezTo>
                  <a:cubicBezTo>
                    <a:pt x="3886" y="3581"/>
                    <a:pt x="4020" y="3572"/>
                    <a:pt x="4148" y="3564"/>
                  </a:cubicBezTo>
                  <a:lnTo>
                    <a:pt x="4385" y="3547"/>
                  </a:lnTo>
                  <a:cubicBezTo>
                    <a:pt x="4503" y="3539"/>
                    <a:pt x="4620" y="3536"/>
                    <a:pt x="4738" y="3536"/>
                  </a:cubicBezTo>
                  <a:cubicBezTo>
                    <a:pt x="4873" y="3536"/>
                    <a:pt x="5007" y="3540"/>
                    <a:pt x="5142" y="3549"/>
                  </a:cubicBezTo>
                  <a:cubicBezTo>
                    <a:pt x="5174" y="3685"/>
                    <a:pt x="5287" y="3787"/>
                    <a:pt x="5425" y="3804"/>
                  </a:cubicBezTo>
                  <a:cubicBezTo>
                    <a:pt x="6114" y="3892"/>
                    <a:pt x="6688" y="4121"/>
                    <a:pt x="7131" y="4479"/>
                  </a:cubicBezTo>
                  <a:cubicBezTo>
                    <a:pt x="7192" y="4527"/>
                    <a:pt x="7267" y="4554"/>
                    <a:pt x="7343" y="4554"/>
                  </a:cubicBezTo>
                  <a:cubicBezTo>
                    <a:pt x="7385" y="4554"/>
                    <a:pt x="7426" y="4546"/>
                    <a:pt x="7466" y="4529"/>
                  </a:cubicBezTo>
                  <a:cubicBezTo>
                    <a:pt x="7752" y="4831"/>
                    <a:pt x="7992" y="5217"/>
                    <a:pt x="8157" y="5713"/>
                  </a:cubicBezTo>
                  <a:cubicBezTo>
                    <a:pt x="8091" y="5797"/>
                    <a:pt x="8068" y="5908"/>
                    <a:pt x="8098" y="6011"/>
                  </a:cubicBezTo>
                  <a:cubicBezTo>
                    <a:pt x="8174" y="6281"/>
                    <a:pt x="8226" y="6558"/>
                    <a:pt x="8253" y="6837"/>
                  </a:cubicBezTo>
                  <a:cubicBezTo>
                    <a:pt x="8271" y="7009"/>
                    <a:pt x="8414" y="7139"/>
                    <a:pt x="8586" y="7139"/>
                  </a:cubicBezTo>
                  <a:cubicBezTo>
                    <a:pt x="8587" y="7139"/>
                    <a:pt x="8588" y="7139"/>
                    <a:pt x="8589" y="7139"/>
                  </a:cubicBezTo>
                  <a:cubicBezTo>
                    <a:pt x="8593" y="7140"/>
                    <a:pt x="8597" y="7140"/>
                    <a:pt x="8600" y="7140"/>
                  </a:cubicBezTo>
                  <a:cubicBezTo>
                    <a:pt x="8608" y="7140"/>
                    <a:pt x="8616" y="7139"/>
                    <a:pt x="8624" y="7139"/>
                  </a:cubicBezTo>
                  <a:cubicBezTo>
                    <a:pt x="8809" y="7120"/>
                    <a:pt x="8943" y="6953"/>
                    <a:pt x="8925" y="6768"/>
                  </a:cubicBezTo>
                  <a:cubicBezTo>
                    <a:pt x="8892" y="6449"/>
                    <a:pt x="8833" y="6135"/>
                    <a:pt x="8747" y="5826"/>
                  </a:cubicBezTo>
                  <a:cubicBezTo>
                    <a:pt x="8725" y="5747"/>
                    <a:pt x="8674" y="5679"/>
                    <a:pt x="8603" y="5637"/>
                  </a:cubicBezTo>
                  <a:cubicBezTo>
                    <a:pt x="8390" y="4955"/>
                    <a:pt x="8051" y="4451"/>
                    <a:pt x="7651" y="4081"/>
                  </a:cubicBezTo>
                  <a:cubicBezTo>
                    <a:pt x="7629" y="4032"/>
                    <a:pt x="7597" y="3988"/>
                    <a:pt x="7556" y="3953"/>
                  </a:cubicBezTo>
                  <a:cubicBezTo>
                    <a:pt x="7013" y="3516"/>
                    <a:pt x="6324" y="3240"/>
                    <a:pt x="5511" y="3135"/>
                  </a:cubicBezTo>
                  <a:cubicBezTo>
                    <a:pt x="5496" y="3133"/>
                    <a:pt x="5482" y="3133"/>
                    <a:pt x="5466" y="3133"/>
                  </a:cubicBezTo>
                  <a:cubicBezTo>
                    <a:pt x="5220" y="3102"/>
                    <a:pt x="4972" y="3087"/>
                    <a:pt x="4724" y="3087"/>
                  </a:cubicBezTo>
                  <a:cubicBezTo>
                    <a:pt x="4602" y="3087"/>
                    <a:pt x="4479" y="3090"/>
                    <a:pt x="4357" y="3098"/>
                  </a:cubicBezTo>
                  <a:cubicBezTo>
                    <a:pt x="4282" y="3102"/>
                    <a:pt x="4200" y="3108"/>
                    <a:pt x="4114" y="3115"/>
                  </a:cubicBezTo>
                  <a:cubicBezTo>
                    <a:pt x="3862" y="3132"/>
                    <a:pt x="3561" y="3153"/>
                    <a:pt x="3277" y="3153"/>
                  </a:cubicBezTo>
                  <a:cubicBezTo>
                    <a:pt x="3058" y="3153"/>
                    <a:pt x="2848" y="3141"/>
                    <a:pt x="2681" y="3105"/>
                  </a:cubicBezTo>
                  <a:cubicBezTo>
                    <a:pt x="2672" y="3104"/>
                    <a:pt x="2662" y="3102"/>
                    <a:pt x="2652" y="3099"/>
                  </a:cubicBezTo>
                  <a:cubicBezTo>
                    <a:pt x="2287" y="3006"/>
                    <a:pt x="1966" y="2859"/>
                    <a:pt x="1700" y="2665"/>
                  </a:cubicBezTo>
                  <a:cubicBezTo>
                    <a:pt x="1670" y="2644"/>
                    <a:pt x="1638" y="2627"/>
                    <a:pt x="1601" y="2615"/>
                  </a:cubicBezTo>
                  <a:cubicBezTo>
                    <a:pt x="1137" y="2261"/>
                    <a:pt x="884" y="1805"/>
                    <a:pt x="747" y="1386"/>
                  </a:cubicBezTo>
                  <a:cubicBezTo>
                    <a:pt x="782" y="1318"/>
                    <a:pt x="794" y="1239"/>
                    <a:pt x="778" y="1165"/>
                  </a:cubicBezTo>
                  <a:cubicBezTo>
                    <a:pt x="722" y="904"/>
                    <a:pt x="699" y="637"/>
                    <a:pt x="712" y="370"/>
                  </a:cubicBezTo>
                  <a:cubicBezTo>
                    <a:pt x="729" y="184"/>
                    <a:pt x="592" y="20"/>
                    <a:pt x="407" y="3"/>
                  </a:cubicBezTo>
                  <a:lnTo>
                    <a:pt x="403" y="3"/>
                  </a:lnTo>
                  <a:cubicBezTo>
                    <a:pt x="401" y="3"/>
                    <a:pt x="399"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grpSp>
        <p:nvGrpSpPr>
          <p:cNvPr id="1454" name="Google Shape;1454;p51"/>
          <p:cNvGrpSpPr/>
          <p:nvPr/>
        </p:nvGrpSpPr>
        <p:grpSpPr>
          <a:xfrm>
            <a:off x="4468240" y="1790916"/>
            <a:ext cx="3844802" cy="2282607"/>
            <a:chOff x="3597785" y="3065882"/>
            <a:chExt cx="2241344" cy="1330656"/>
          </a:xfrm>
        </p:grpSpPr>
        <p:grpSp>
          <p:nvGrpSpPr>
            <p:cNvPr id="1455" name="Google Shape;1455;p51"/>
            <p:cNvGrpSpPr/>
            <p:nvPr/>
          </p:nvGrpSpPr>
          <p:grpSpPr>
            <a:xfrm>
              <a:off x="5296908" y="3937355"/>
              <a:ext cx="143198" cy="32380"/>
              <a:chOff x="5296908" y="3937355"/>
              <a:chExt cx="143198" cy="32380"/>
            </a:xfrm>
          </p:grpSpPr>
          <p:sp>
            <p:nvSpPr>
              <p:cNvPr id="1456" name="Google Shape;1456;p51"/>
              <p:cNvSpPr/>
              <p:nvPr/>
            </p:nvSpPr>
            <p:spPr>
              <a:xfrm>
                <a:off x="5319457" y="3952794"/>
                <a:ext cx="111895" cy="8"/>
              </a:xfrm>
              <a:custGeom>
                <a:avLst/>
                <a:gdLst/>
                <a:ahLst/>
                <a:cxnLst/>
                <a:rect l="l" t="t" r="r" b="b"/>
                <a:pathLst>
                  <a:path w="14227" h="1" fill="none" extrusionOk="0">
                    <a:moveTo>
                      <a:pt x="1" y="0"/>
                    </a:moveTo>
                    <a:lnTo>
                      <a:pt x="14227"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51"/>
              <p:cNvGrpSpPr/>
              <p:nvPr/>
            </p:nvGrpSpPr>
            <p:grpSpPr>
              <a:xfrm>
                <a:off x="5402331" y="3937355"/>
                <a:ext cx="37776" cy="32380"/>
                <a:chOff x="5402331" y="3937355"/>
                <a:chExt cx="37776" cy="32380"/>
              </a:xfrm>
            </p:grpSpPr>
            <p:sp>
              <p:nvSpPr>
                <p:cNvPr id="1458" name="Google Shape;1458;p51"/>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1"/>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51"/>
              <p:cNvGrpSpPr/>
              <p:nvPr/>
            </p:nvGrpSpPr>
            <p:grpSpPr>
              <a:xfrm>
                <a:off x="5296908" y="3937355"/>
                <a:ext cx="37783" cy="32380"/>
                <a:chOff x="5296908" y="3937355"/>
                <a:chExt cx="37783" cy="32380"/>
              </a:xfrm>
            </p:grpSpPr>
            <p:sp>
              <p:nvSpPr>
                <p:cNvPr id="1461" name="Google Shape;1461;p51"/>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1"/>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3" name="Google Shape;1463;p51"/>
            <p:cNvGrpSpPr/>
            <p:nvPr/>
          </p:nvGrpSpPr>
          <p:grpSpPr>
            <a:xfrm>
              <a:off x="4724163" y="3119631"/>
              <a:ext cx="120838" cy="84218"/>
              <a:chOff x="4724163" y="3119631"/>
              <a:chExt cx="120838" cy="84218"/>
            </a:xfrm>
          </p:grpSpPr>
          <p:grpSp>
            <p:nvGrpSpPr>
              <p:cNvPr id="1464" name="Google Shape;1464;p51"/>
              <p:cNvGrpSpPr/>
              <p:nvPr/>
            </p:nvGrpSpPr>
            <p:grpSpPr>
              <a:xfrm>
                <a:off x="4746712" y="3132773"/>
                <a:ext cx="86869" cy="56424"/>
                <a:chOff x="4746712" y="3132773"/>
                <a:chExt cx="86869" cy="56424"/>
              </a:xfrm>
            </p:grpSpPr>
            <p:sp>
              <p:nvSpPr>
                <p:cNvPr id="1465" name="Google Shape;1465;p51"/>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1"/>
                <p:cNvSpPr/>
                <p:nvPr/>
              </p:nvSpPr>
              <p:spPr>
                <a:xfrm>
                  <a:off x="4746712" y="3145334"/>
                  <a:ext cx="49479" cy="13520"/>
                </a:xfrm>
                <a:custGeom>
                  <a:avLst/>
                  <a:gdLst/>
                  <a:ahLst/>
                  <a:cxnLst/>
                  <a:rect l="l" t="t" r="r" b="b"/>
                  <a:pathLst>
                    <a:path w="6291" h="1719" fill="none" extrusionOk="0">
                      <a:moveTo>
                        <a:pt x="0" y="0"/>
                      </a:moveTo>
                      <a:lnTo>
                        <a:pt x="6290" y="1718"/>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51"/>
              <p:cNvGrpSpPr/>
              <p:nvPr/>
            </p:nvGrpSpPr>
            <p:grpSpPr>
              <a:xfrm>
                <a:off x="4773634" y="3143336"/>
                <a:ext cx="37776" cy="32451"/>
                <a:chOff x="4773634" y="3143336"/>
                <a:chExt cx="37776" cy="32451"/>
              </a:xfrm>
            </p:grpSpPr>
            <p:sp>
              <p:nvSpPr>
                <p:cNvPr id="1468" name="Google Shape;1468;p51"/>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1"/>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51"/>
              <p:cNvGrpSpPr/>
              <p:nvPr/>
            </p:nvGrpSpPr>
            <p:grpSpPr>
              <a:xfrm>
                <a:off x="4724163" y="3131248"/>
                <a:ext cx="37776" cy="32459"/>
                <a:chOff x="4724163" y="3131248"/>
                <a:chExt cx="37776" cy="32459"/>
              </a:xfrm>
            </p:grpSpPr>
            <p:sp>
              <p:nvSpPr>
                <p:cNvPr id="1471" name="Google Shape;1471;p51"/>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1"/>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51"/>
              <p:cNvGrpSpPr/>
              <p:nvPr/>
            </p:nvGrpSpPr>
            <p:grpSpPr>
              <a:xfrm>
                <a:off x="4755081" y="3176054"/>
                <a:ext cx="32357" cy="27795"/>
                <a:chOff x="4755081" y="3176054"/>
                <a:chExt cx="32357" cy="27795"/>
              </a:xfrm>
            </p:grpSpPr>
            <p:sp>
              <p:nvSpPr>
                <p:cNvPr id="1474" name="Google Shape;1474;p51"/>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1"/>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51"/>
              <p:cNvGrpSpPr/>
              <p:nvPr/>
            </p:nvGrpSpPr>
            <p:grpSpPr>
              <a:xfrm>
                <a:off x="4812550" y="3119631"/>
                <a:ext cx="32451" cy="27803"/>
                <a:chOff x="4812550" y="3119631"/>
                <a:chExt cx="32451" cy="27803"/>
              </a:xfrm>
            </p:grpSpPr>
            <p:sp>
              <p:nvSpPr>
                <p:cNvPr id="1477" name="Google Shape;1477;p51"/>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1"/>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79" name="Google Shape;1479;p51"/>
            <p:cNvGrpSpPr/>
            <p:nvPr/>
          </p:nvGrpSpPr>
          <p:grpSpPr>
            <a:xfrm>
              <a:off x="5382826" y="4027197"/>
              <a:ext cx="268967" cy="250422"/>
              <a:chOff x="5382826" y="4027197"/>
              <a:chExt cx="268967" cy="250422"/>
            </a:xfrm>
          </p:grpSpPr>
          <p:grpSp>
            <p:nvGrpSpPr>
              <p:cNvPr id="1480" name="Google Shape;1480;p51"/>
              <p:cNvGrpSpPr/>
              <p:nvPr/>
            </p:nvGrpSpPr>
            <p:grpSpPr>
              <a:xfrm>
                <a:off x="5405280" y="4042510"/>
                <a:ext cx="237570" cy="218647"/>
                <a:chOff x="5405280" y="4042510"/>
                <a:chExt cx="237570" cy="218647"/>
              </a:xfrm>
            </p:grpSpPr>
            <p:sp>
              <p:nvSpPr>
                <p:cNvPr id="1481" name="Google Shape;1481;p51"/>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1"/>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1"/>
                <p:cNvSpPr/>
                <p:nvPr/>
              </p:nvSpPr>
              <p:spPr>
                <a:xfrm>
                  <a:off x="5543704" y="4042990"/>
                  <a:ext cx="99146" cy="81639"/>
                </a:xfrm>
                <a:custGeom>
                  <a:avLst/>
                  <a:gdLst/>
                  <a:ahLst/>
                  <a:cxnLst/>
                  <a:rect l="l" t="t" r="r" b="b"/>
                  <a:pathLst>
                    <a:path w="12606" h="10380" fill="none" extrusionOk="0">
                      <a:moveTo>
                        <a:pt x="1" y="0"/>
                      </a:moveTo>
                      <a:lnTo>
                        <a:pt x="12606" y="10379"/>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1"/>
                <p:cNvSpPr/>
                <p:nvPr/>
              </p:nvSpPr>
              <p:spPr>
                <a:xfrm>
                  <a:off x="5501941" y="4140980"/>
                  <a:ext cx="103708" cy="51862"/>
                </a:xfrm>
                <a:custGeom>
                  <a:avLst/>
                  <a:gdLst/>
                  <a:ahLst/>
                  <a:cxnLst/>
                  <a:rect l="l" t="t" r="r" b="b"/>
                  <a:pathLst>
                    <a:path w="13186" h="6594" fill="none" extrusionOk="0">
                      <a:moveTo>
                        <a:pt x="13186" y="6594"/>
                      </a:moveTo>
                      <a:lnTo>
                        <a:pt x="0"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1"/>
                <p:cNvSpPr/>
                <p:nvPr/>
              </p:nvSpPr>
              <p:spPr>
                <a:xfrm>
                  <a:off x="5495854" y="4211010"/>
                  <a:ext cx="105989" cy="50147"/>
                </a:xfrm>
                <a:custGeom>
                  <a:avLst/>
                  <a:gdLst/>
                  <a:ahLst/>
                  <a:cxnLst/>
                  <a:rect l="l" t="t" r="r" b="b"/>
                  <a:pathLst>
                    <a:path w="13476" h="6376" fill="none" extrusionOk="0">
                      <a:moveTo>
                        <a:pt x="0" y="0"/>
                      </a:moveTo>
                      <a:lnTo>
                        <a:pt x="13476" y="637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1"/>
                <p:cNvSpPr/>
                <p:nvPr/>
              </p:nvSpPr>
              <p:spPr>
                <a:xfrm>
                  <a:off x="5405280" y="4134420"/>
                  <a:ext cx="96669" cy="6567"/>
                </a:xfrm>
                <a:custGeom>
                  <a:avLst/>
                  <a:gdLst/>
                  <a:ahLst/>
                  <a:cxnLst/>
                  <a:rect l="l" t="t" r="r" b="b"/>
                  <a:pathLst>
                    <a:path w="12291" h="835" fill="none" extrusionOk="0">
                      <a:moveTo>
                        <a:pt x="12290" y="835"/>
                      </a:moveTo>
                      <a:lnTo>
                        <a:pt x="0"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51"/>
              <p:cNvGrpSpPr/>
              <p:nvPr/>
            </p:nvGrpSpPr>
            <p:grpSpPr>
              <a:xfrm>
                <a:off x="5382826" y="4125549"/>
                <a:ext cx="37776" cy="32380"/>
                <a:chOff x="5382826" y="4125549"/>
                <a:chExt cx="37776" cy="32380"/>
              </a:xfrm>
            </p:grpSpPr>
            <p:sp>
              <p:nvSpPr>
                <p:cNvPr id="1488" name="Google Shape;1488;p51"/>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1"/>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51"/>
              <p:cNvGrpSpPr/>
              <p:nvPr/>
            </p:nvGrpSpPr>
            <p:grpSpPr>
              <a:xfrm>
                <a:off x="5475680" y="4195587"/>
                <a:ext cx="37783" cy="32364"/>
                <a:chOff x="5475680" y="4195587"/>
                <a:chExt cx="37783" cy="32364"/>
              </a:xfrm>
            </p:grpSpPr>
            <p:sp>
              <p:nvSpPr>
                <p:cNvPr id="1491" name="Google Shape;1491;p51"/>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1"/>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p51"/>
              <p:cNvGrpSpPr/>
              <p:nvPr/>
            </p:nvGrpSpPr>
            <p:grpSpPr>
              <a:xfrm>
                <a:off x="5532575" y="4027197"/>
                <a:ext cx="33308" cy="32262"/>
                <a:chOff x="5532575" y="4027197"/>
                <a:chExt cx="33308" cy="32262"/>
              </a:xfrm>
            </p:grpSpPr>
            <p:sp>
              <p:nvSpPr>
                <p:cNvPr id="1494" name="Google Shape;1494;p51"/>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1"/>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51"/>
              <p:cNvGrpSpPr/>
              <p:nvPr/>
            </p:nvGrpSpPr>
            <p:grpSpPr>
              <a:xfrm>
                <a:off x="5590706" y="4245348"/>
                <a:ext cx="33497" cy="32270"/>
                <a:chOff x="5590706" y="4245348"/>
                <a:chExt cx="33497" cy="32270"/>
              </a:xfrm>
            </p:grpSpPr>
            <p:sp>
              <p:nvSpPr>
                <p:cNvPr id="1497" name="Google Shape;1497;p51"/>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1"/>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51"/>
              <p:cNvGrpSpPr/>
              <p:nvPr/>
            </p:nvGrpSpPr>
            <p:grpSpPr>
              <a:xfrm>
                <a:off x="5618681" y="4109677"/>
                <a:ext cx="33112" cy="32357"/>
                <a:chOff x="5618681" y="4109677"/>
                <a:chExt cx="33112" cy="32357"/>
              </a:xfrm>
            </p:grpSpPr>
            <p:sp>
              <p:nvSpPr>
                <p:cNvPr id="1500" name="Google Shape;1500;p51"/>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1"/>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2" name="Google Shape;1502;p51"/>
              <p:cNvGrpSpPr/>
              <p:nvPr/>
            </p:nvGrpSpPr>
            <p:grpSpPr>
              <a:xfrm>
                <a:off x="5479298" y="4128262"/>
                <a:ext cx="31405" cy="26906"/>
                <a:chOff x="5479298" y="4128262"/>
                <a:chExt cx="31405" cy="26906"/>
              </a:xfrm>
            </p:grpSpPr>
            <p:sp>
              <p:nvSpPr>
                <p:cNvPr id="1503" name="Google Shape;1503;p51"/>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1"/>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1"/>
              <p:cNvGrpSpPr/>
              <p:nvPr/>
            </p:nvGrpSpPr>
            <p:grpSpPr>
              <a:xfrm>
                <a:off x="5582903" y="4180116"/>
                <a:ext cx="31499" cy="26898"/>
                <a:chOff x="5582903" y="4180116"/>
                <a:chExt cx="31499" cy="26898"/>
              </a:xfrm>
            </p:grpSpPr>
            <p:sp>
              <p:nvSpPr>
                <p:cNvPr id="1506" name="Google Shape;1506;p51"/>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1"/>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8" name="Google Shape;1508;p51"/>
            <p:cNvGrpSpPr/>
            <p:nvPr/>
          </p:nvGrpSpPr>
          <p:grpSpPr>
            <a:xfrm>
              <a:off x="3977681" y="3230323"/>
              <a:ext cx="94584" cy="84085"/>
              <a:chOff x="3977681" y="3230323"/>
              <a:chExt cx="94584" cy="84085"/>
            </a:xfrm>
          </p:grpSpPr>
          <p:grpSp>
            <p:nvGrpSpPr>
              <p:cNvPr id="1509" name="Google Shape;1509;p51"/>
              <p:cNvGrpSpPr/>
              <p:nvPr/>
            </p:nvGrpSpPr>
            <p:grpSpPr>
              <a:xfrm>
                <a:off x="4000135" y="3243041"/>
                <a:ext cx="59570" cy="57186"/>
                <a:chOff x="4000135" y="3243041"/>
                <a:chExt cx="59570" cy="57186"/>
              </a:xfrm>
            </p:grpSpPr>
            <p:sp>
              <p:nvSpPr>
                <p:cNvPr id="1510" name="Google Shape;1510;p51"/>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1"/>
                <p:cNvSpPr/>
                <p:nvPr/>
              </p:nvSpPr>
              <p:spPr>
                <a:xfrm>
                  <a:off x="4024210" y="3246847"/>
                  <a:ext cx="15706" cy="53380"/>
                </a:xfrm>
                <a:custGeom>
                  <a:avLst/>
                  <a:gdLst/>
                  <a:ahLst/>
                  <a:cxnLst/>
                  <a:rect l="l" t="t" r="r" b="b"/>
                  <a:pathLst>
                    <a:path w="1997" h="6787" fill="none" extrusionOk="0">
                      <a:moveTo>
                        <a:pt x="0" y="6787"/>
                      </a:moveTo>
                      <a:lnTo>
                        <a:pt x="1996"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1"/>
                <p:cNvSpPr/>
                <p:nvPr/>
              </p:nvSpPr>
              <p:spPr>
                <a:xfrm>
                  <a:off x="4002896" y="3261311"/>
                  <a:ext cx="56809" cy="14086"/>
                </a:xfrm>
                <a:custGeom>
                  <a:avLst/>
                  <a:gdLst/>
                  <a:ahLst/>
                  <a:cxnLst/>
                  <a:rect l="l" t="t" r="r" b="b"/>
                  <a:pathLst>
                    <a:path w="7223" h="1791" fill="none" extrusionOk="0">
                      <a:moveTo>
                        <a:pt x="7222" y="1791"/>
                      </a:moveTo>
                      <a:lnTo>
                        <a:pt x="1"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51"/>
              <p:cNvGrpSpPr/>
              <p:nvPr/>
            </p:nvGrpSpPr>
            <p:grpSpPr>
              <a:xfrm>
                <a:off x="3977681" y="3245872"/>
                <a:ext cx="37783" cy="32380"/>
                <a:chOff x="3977681" y="3245872"/>
                <a:chExt cx="37783" cy="32380"/>
              </a:xfrm>
            </p:grpSpPr>
            <p:sp>
              <p:nvSpPr>
                <p:cNvPr id="1514" name="Google Shape;1514;p51"/>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1"/>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51"/>
              <p:cNvGrpSpPr/>
              <p:nvPr/>
            </p:nvGrpSpPr>
            <p:grpSpPr>
              <a:xfrm>
                <a:off x="4040860" y="3262672"/>
                <a:ext cx="31405" cy="27001"/>
                <a:chOff x="4040860" y="3262672"/>
                <a:chExt cx="31405" cy="27001"/>
              </a:xfrm>
            </p:grpSpPr>
            <p:sp>
              <p:nvSpPr>
                <p:cNvPr id="1517" name="Google Shape;1517;p51"/>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1"/>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51"/>
              <p:cNvGrpSpPr/>
              <p:nvPr/>
            </p:nvGrpSpPr>
            <p:grpSpPr>
              <a:xfrm>
                <a:off x="4021072" y="3230323"/>
                <a:ext cx="31397" cy="26906"/>
                <a:chOff x="4021072" y="3230323"/>
                <a:chExt cx="31397" cy="26906"/>
              </a:xfrm>
            </p:grpSpPr>
            <p:sp>
              <p:nvSpPr>
                <p:cNvPr id="1520" name="Google Shape;1520;p51"/>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1"/>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51"/>
              <p:cNvGrpSpPr/>
              <p:nvPr/>
            </p:nvGrpSpPr>
            <p:grpSpPr>
              <a:xfrm>
                <a:off x="4001472" y="3287462"/>
                <a:ext cx="31499" cy="26945"/>
                <a:chOff x="4001472" y="3287462"/>
                <a:chExt cx="31499" cy="26945"/>
              </a:xfrm>
            </p:grpSpPr>
            <p:sp>
              <p:nvSpPr>
                <p:cNvPr id="1523" name="Google Shape;1523;p51"/>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1"/>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5" name="Google Shape;1525;p51"/>
            <p:cNvGrpSpPr/>
            <p:nvPr/>
          </p:nvGrpSpPr>
          <p:grpSpPr>
            <a:xfrm>
              <a:off x="4084715" y="3258865"/>
              <a:ext cx="184961" cy="137268"/>
              <a:chOff x="4084715" y="3258865"/>
              <a:chExt cx="184961" cy="137268"/>
            </a:xfrm>
          </p:grpSpPr>
          <p:grpSp>
            <p:nvGrpSpPr>
              <p:cNvPr id="1526" name="Google Shape;1526;p51"/>
              <p:cNvGrpSpPr/>
              <p:nvPr/>
            </p:nvGrpSpPr>
            <p:grpSpPr>
              <a:xfrm>
                <a:off x="4107453" y="3271583"/>
                <a:ext cx="153470" cy="110275"/>
                <a:chOff x="4107453" y="3271583"/>
                <a:chExt cx="153470" cy="110275"/>
              </a:xfrm>
            </p:grpSpPr>
            <p:sp>
              <p:nvSpPr>
                <p:cNvPr id="1527" name="Google Shape;1527;p51"/>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1"/>
                <p:cNvSpPr/>
                <p:nvPr/>
              </p:nvSpPr>
              <p:spPr>
                <a:xfrm>
                  <a:off x="4155886" y="3271968"/>
                  <a:ext cx="22171" cy="20559"/>
                </a:xfrm>
                <a:custGeom>
                  <a:avLst/>
                  <a:gdLst/>
                  <a:ahLst/>
                  <a:cxnLst/>
                  <a:rect l="l" t="t" r="r" b="b"/>
                  <a:pathLst>
                    <a:path w="2819" h="2614" fill="none" extrusionOk="0">
                      <a:moveTo>
                        <a:pt x="2819" y="2613"/>
                      </a:moveTo>
                      <a:lnTo>
                        <a:pt x="0"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1"/>
                <p:cNvSpPr/>
                <p:nvPr/>
              </p:nvSpPr>
              <p:spPr>
                <a:xfrm>
                  <a:off x="4178049" y="3279196"/>
                  <a:ext cx="42345" cy="13331"/>
                </a:xfrm>
                <a:custGeom>
                  <a:avLst/>
                  <a:gdLst/>
                  <a:ahLst/>
                  <a:cxnLst/>
                  <a:rect l="l" t="t" r="r" b="b"/>
                  <a:pathLst>
                    <a:path w="5384" h="1695" fill="none" extrusionOk="0">
                      <a:moveTo>
                        <a:pt x="1" y="1694"/>
                      </a:moveTo>
                      <a:lnTo>
                        <a:pt x="5384"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1"/>
                <p:cNvSpPr/>
                <p:nvPr/>
              </p:nvSpPr>
              <p:spPr>
                <a:xfrm>
                  <a:off x="4220387" y="3279196"/>
                  <a:ext cx="8" cy="71745"/>
                </a:xfrm>
                <a:custGeom>
                  <a:avLst/>
                  <a:gdLst/>
                  <a:ahLst/>
                  <a:cxnLst/>
                  <a:rect l="l" t="t" r="r" b="b"/>
                  <a:pathLst>
                    <a:path w="1" h="9122" fill="none" extrusionOk="0">
                      <a:moveTo>
                        <a:pt x="1" y="0"/>
                      </a:moveTo>
                      <a:lnTo>
                        <a:pt x="1" y="912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 name="Google Shape;1531;p51"/>
              <p:cNvGrpSpPr/>
              <p:nvPr/>
            </p:nvGrpSpPr>
            <p:grpSpPr>
              <a:xfrm>
                <a:off x="4136947" y="3258865"/>
                <a:ext cx="31499" cy="27001"/>
                <a:chOff x="4136947" y="3258865"/>
                <a:chExt cx="31499" cy="27001"/>
              </a:xfrm>
            </p:grpSpPr>
            <p:sp>
              <p:nvSpPr>
                <p:cNvPr id="1532" name="Google Shape;1532;p51"/>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1"/>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51"/>
              <p:cNvGrpSpPr/>
              <p:nvPr/>
            </p:nvGrpSpPr>
            <p:grpSpPr>
              <a:xfrm>
                <a:off x="4084715" y="3266478"/>
                <a:ext cx="31468" cy="26898"/>
                <a:chOff x="4084715" y="3266478"/>
                <a:chExt cx="31468" cy="26898"/>
              </a:xfrm>
            </p:grpSpPr>
            <p:sp>
              <p:nvSpPr>
                <p:cNvPr id="1535" name="Google Shape;1535;p51"/>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1"/>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51"/>
              <p:cNvGrpSpPr/>
              <p:nvPr/>
            </p:nvGrpSpPr>
            <p:grpSpPr>
              <a:xfrm>
                <a:off x="4159213" y="3279849"/>
                <a:ext cx="31405" cy="26945"/>
                <a:chOff x="4159213" y="3279849"/>
                <a:chExt cx="31405" cy="26945"/>
              </a:xfrm>
            </p:grpSpPr>
            <p:sp>
              <p:nvSpPr>
                <p:cNvPr id="1538" name="Google Shape;1538;p51"/>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1"/>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51"/>
              <p:cNvGrpSpPr/>
              <p:nvPr/>
            </p:nvGrpSpPr>
            <p:grpSpPr>
              <a:xfrm>
                <a:off x="4201550" y="3266502"/>
                <a:ext cx="31405" cy="26883"/>
                <a:chOff x="4201550" y="3266502"/>
                <a:chExt cx="31405" cy="26883"/>
              </a:xfrm>
            </p:grpSpPr>
            <p:sp>
              <p:nvSpPr>
                <p:cNvPr id="1541" name="Google Shape;1541;p51"/>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1"/>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51"/>
              <p:cNvGrpSpPr/>
              <p:nvPr/>
            </p:nvGrpSpPr>
            <p:grpSpPr>
              <a:xfrm>
                <a:off x="4201550" y="3338278"/>
                <a:ext cx="31405" cy="26930"/>
                <a:chOff x="4201550" y="3338278"/>
                <a:chExt cx="31405" cy="26930"/>
              </a:xfrm>
            </p:grpSpPr>
            <p:sp>
              <p:nvSpPr>
                <p:cNvPr id="1544" name="Google Shape;1544;p51"/>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1"/>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51"/>
              <p:cNvGrpSpPr/>
              <p:nvPr/>
            </p:nvGrpSpPr>
            <p:grpSpPr>
              <a:xfrm>
                <a:off x="4238272" y="3369132"/>
                <a:ext cx="31405" cy="27001"/>
                <a:chOff x="4238272" y="3369132"/>
                <a:chExt cx="31405" cy="27001"/>
              </a:xfrm>
            </p:grpSpPr>
            <p:sp>
              <p:nvSpPr>
                <p:cNvPr id="1547" name="Google Shape;1547;p51"/>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1"/>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9" name="Google Shape;1549;p51"/>
            <p:cNvGrpSpPr/>
            <p:nvPr/>
          </p:nvGrpSpPr>
          <p:grpSpPr>
            <a:xfrm>
              <a:off x="4068639" y="3200169"/>
              <a:ext cx="77643" cy="37272"/>
              <a:chOff x="4068639" y="3200169"/>
              <a:chExt cx="77643" cy="37272"/>
            </a:xfrm>
          </p:grpSpPr>
          <p:sp>
            <p:nvSpPr>
              <p:cNvPr id="1550" name="Google Shape;1550;p51"/>
              <p:cNvSpPr/>
              <p:nvPr/>
            </p:nvSpPr>
            <p:spPr>
              <a:xfrm>
                <a:off x="4087570" y="3212886"/>
                <a:ext cx="49958" cy="10374"/>
              </a:xfrm>
              <a:custGeom>
                <a:avLst/>
                <a:gdLst/>
                <a:ahLst/>
                <a:cxnLst/>
                <a:rect l="l" t="t" r="r" b="b"/>
                <a:pathLst>
                  <a:path w="6352" h="1319" fill="none" extrusionOk="0">
                    <a:moveTo>
                      <a:pt x="1" y="1319"/>
                    </a:moveTo>
                    <a:lnTo>
                      <a:pt x="6351"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1" name="Google Shape;1551;p51"/>
              <p:cNvGrpSpPr/>
              <p:nvPr/>
            </p:nvGrpSpPr>
            <p:grpSpPr>
              <a:xfrm>
                <a:off x="4114878" y="3200169"/>
                <a:ext cx="31405" cy="26993"/>
                <a:chOff x="4114878" y="3200169"/>
                <a:chExt cx="31405" cy="26993"/>
              </a:xfrm>
            </p:grpSpPr>
            <p:sp>
              <p:nvSpPr>
                <p:cNvPr id="1552" name="Google Shape;1552;p51"/>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1"/>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51"/>
              <p:cNvGrpSpPr/>
              <p:nvPr/>
            </p:nvGrpSpPr>
            <p:grpSpPr>
              <a:xfrm>
                <a:off x="4068639" y="3210535"/>
                <a:ext cx="31499" cy="26906"/>
                <a:chOff x="4068639" y="3210535"/>
                <a:chExt cx="31499" cy="26906"/>
              </a:xfrm>
            </p:grpSpPr>
            <p:sp>
              <p:nvSpPr>
                <p:cNvPr id="1555" name="Google Shape;1555;p51"/>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1"/>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7" name="Google Shape;1557;p51"/>
            <p:cNvGrpSpPr/>
            <p:nvPr/>
          </p:nvGrpSpPr>
          <p:grpSpPr>
            <a:xfrm>
              <a:off x="3869702" y="3066935"/>
              <a:ext cx="382664" cy="190294"/>
              <a:chOff x="3869702" y="3066935"/>
              <a:chExt cx="382664" cy="190294"/>
            </a:xfrm>
          </p:grpSpPr>
          <p:grpSp>
            <p:nvGrpSpPr>
              <p:cNvPr id="1558" name="Google Shape;1558;p51"/>
              <p:cNvGrpSpPr/>
              <p:nvPr/>
            </p:nvGrpSpPr>
            <p:grpSpPr>
              <a:xfrm>
                <a:off x="3888633" y="3082351"/>
                <a:ext cx="351172" cy="160698"/>
                <a:chOff x="3888633" y="3082351"/>
                <a:chExt cx="351172" cy="160698"/>
              </a:xfrm>
            </p:grpSpPr>
            <p:sp>
              <p:nvSpPr>
                <p:cNvPr id="1559" name="Google Shape;1559;p51"/>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1"/>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1"/>
                <p:cNvSpPr/>
                <p:nvPr/>
              </p:nvSpPr>
              <p:spPr>
                <a:xfrm>
                  <a:off x="3960370" y="3203653"/>
                  <a:ext cx="79547" cy="19607"/>
                </a:xfrm>
                <a:custGeom>
                  <a:avLst/>
                  <a:gdLst/>
                  <a:ahLst/>
                  <a:cxnLst/>
                  <a:rect l="l" t="t" r="r" b="b"/>
                  <a:pathLst>
                    <a:path w="10114" h="2493" fill="none" extrusionOk="0">
                      <a:moveTo>
                        <a:pt x="0" y="2493"/>
                      </a:moveTo>
                      <a:lnTo>
                        <a:pt x="10113"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1"/>
                <p:cNvSpPr/>
                <p:nvPr/>
              </p:nvSpPr>
              <p:spPr>
                <a:xfrm>
                  <a:off x="4043613" y="3161504"/>
                  <a:ext cx="108474" cy="42156"/>
                </a:xfrm>
                <a:custGeom>
                  <a:avLst/>
                  <a:gdLst/>
                  <a:ahLst/>
                  <a:cxnLst/>
                  <a:rect l="l" t="t" r="r" b="b"/>
                  <a:pathLst>
                    <a:path w="13792" h="5360" fill="none" extrusionOk="0">
                      <a:moveTo>
                        <a:pt x="1" y="5360"/>
                      </a:moveTo>
                      <a:lnTo>
                        <a:pt x="13791"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1"/>
                <p:cNvSpPr/>
                <p:nvPr/>
              </p:nvSpPr>
              <p:spPr>
                <a:xfrm>
                  <a:off x="4152079" y="3082351"/>
                  <a:ext cx="17224" cy="82968"/>
                </a:xfrm>
                <a:custGeom>
                  <a:avLst/>
                  <a:gdLst/>
                  <a:ahLst/>
                  <a:cxnLst/>
                  <a:rect l="l" t="t" r="r" b="b"/>
                  <a:pathLst>
                    <a:path w="2190" h="10549" fill="none" extrusionOk="0">
                      <a:moveTo>
                        <a:pt x="0" y="10549"/>
                      </a:moveTo>
                      <a:lnTo>
                        <a:pt x="2190"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1"/>
                <p:cNvSpPr/>
                <p:nvPr/>
              </p:nvSpPr>
              <p:spPr>
                <a:xfrm>
                  <a:off x="4169296" y="3082351"/>
                  <a:ext cx="25797" cy="63557"/>
                </a:xfrm>
                <a:custGeom>
                  <a:avLst/>
                  <a:gdLst/>
                  <a:ahLst/>
                  <a:cxnLst/>
                  <a:rect l="l" t="t" r="r" b="b"/>
                  <a:pathLst>
                    <a:path w="3280" h="8081" fill="none" extrusionOk="0">
                      <a:moveTo>
                        <a:pt x="1" y="0"/>
                      </a:moveTo>
                      <a:lnTo>
                        <a:pt x="3279" y="808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51"/>
              <p:cNvGrpSpPr/>
              <p:nvPr/>
            </p:nvGrpSpPr>
            <p:grpSpPr>
              <a:xfrm>
                <a:off x="4143703" y="3066935"/>
                <a:ext cx="37783" cy="32357"/>
                <a:chOff x="4143703" y="3066935"/>
                <a:chExt cx="37783" cy="32357"/>
              </a:xfrm>
            </p:grpSpPr>
            <p:sp>
              <p:nvSpPr>
                <p:cNvPr id="1566" name="Google Shape;1566;p51"/>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1"/>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51"/>
              <p:cNvGrpSpPr/>
              <p:nvPr/>
            </p:nvGrpSpPr>
            <p:grpSpPr>
              <a:xfrm>
                <a:off x="4044565" y="3103563"/>
                <a:ext cx="37783" cy="32451"/>
                <a:chOff x="4044565" y="3103563"/>
                <a:chExt cx="37783" cy="32451"/>
              </a:xfrm>
            </p:grpSpPr>
            <p:sp>
              <p:nvSpPr>
                <p:cNvPr id="1569" name="Google Shape;1569;p51"/>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1"/>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51"/>
              <p:cNvGrpSpPr/>
              <p:nvPr/>
            </p:nvGrpSpPr>
            <p:grpSpPr>
              <a:xfrm>
                <a:off x="4017454" y="3188237"/>
                <a:ext cx="37776" cy="32357"/>
                <a:chOff x="4017454" y="3188237"/>
                <a:chExt cx="37776" cy="32357"/>
              </a:xfrm>
            </p:grpSpPr>
            <p:sp>
              <p:nvSpPr>
                <p:cNvPr id="1572" name="Google Shape;1572;p51"/>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1"/>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51"/>
              <p:cNvGrpSpPr/>
              <p:nvPr/>
            </p:nvGrpSpPr>
            <p:grpSpPr>
              <a:xfrm>
                <a:off x="3921548" y="3157509"/>
                <a:ext cx="37783" cy="32357"/>
                <a:chOff x="3921548" y="3157509"/>
                <a:chExt cx="37783" cy="32357"/>
              </a:xfrm>
            </p:grpSpPr>
            <p:sp>
              <p:nvSpPr>
                <p:cNvPr id="1575" name="Google Shape;1575;p51"/>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1"/>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51"/>
              <p:cNvGrpSpPr/>
              <p:nvPr/>
            </p:nvGrpSpPr>
            <p:grpSpPr>
              <a:xfrm>
                <a:off x="3939056" y="3211620"/>
                <a:ext cx="37783" cy="32380"/>
                <a:chOff x="3939056" y="3211620"/>
                <a:chExt cx="37783" cy="32380"/>
              </a:xfrm>
            </p:grpSpPr>
            <p:sp>
              <p:nvSpPr>
                <p:cNvPr id="1578" name="Google Shape;1578;p51"/>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1"/>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51"/>
              <p:cNvGrpSpPr/>
              <p:nvPr/>
            </p:nvGrpSpPr>
            <p:grpSpPr>
              <a:xfrm>
                <a:off x="4176240" y="3136965"/>
                <a:ext cx="31405" cy="26930"/>
                <a:chOff x="4176240" y="3136965"/>
                <a:chExt cx="31405" cy="26930"/>
              </a:xfrm>
            </p:grpSpPr>
            <p:sp>
              <p:nvSpPr>
                <p:cNvPr id="1581" name="Google Shape;1581;p51"/>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1"/>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 name="Google Shape;1583;p51"/>
              <p:cNvGrpSpPr/>
              <p:nvPr/>
            </p:nvGrpSpPr>
            <p:grpSpPr>
              <a:xfrm>
                <a:off x="4133148" y="3152593"/>
                <a:ext cx="31499" cy="27001"/>
                <a:chOff x="4133148" y="3152593"/>
                <a:chExt cx="31499" cy="27001"/>
              </a:xfrm>
            </p:grpSpPr>
            <p:sp>
              <p:nvSpPr>
                <p:cNvPr id="1584" name="Google Shape;1584;p51"/>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1"/>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51"/>
              <p:cNvGrpSpPr/>
              <p:nvPr/>
            </p:nvGrpSpPr>
            <p:grpSpPr>
              <a:xfrm>
                <a:off x="4220866" y="3073534"/>
                <a:ext cx="31499" cy="26898"/>
                <a:chOff x="4220866" y="3073534"/>
                <a:chExt cx="31499" cy="26898"/>
              </a:xfrm>
            </p:grpSpPr>
            <p:sp>
              <p:nvSpPr>
                <p:cNvPr id="1587" name="Google Shape;1587;p51"/>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1"/>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 name="Google Shape;1589;p51"/>
              <p:cNvGrpSpPr/>
              <p:nvPr/>
            </p:nvGrpSpPr>
            <p:grpSpPr>
              <a:xfrm>
                <a:off x="3869702" y="3230323"/>
                <a:ext cx="31499" cy="26906"/>
                <a:chOff x="3869702" y="3230323"/>
                <a:chExt cx="31499" cy="26906"/>
              </a:xfrm>
            </p:grpSpPr>
            <p:sp>
              <p:nvSpPr>
                <p:cNvPr id="1590" name="Google Shape;1590;p51"/>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1"/>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2" name="Google Shape;1592;p51"/>
            <p:cNvGrpSpPr/>
            <p:nvPr/>
          </p:nvGrpSpPr>
          <p:grpSpPr>
            <a:xfrm>
              <a:off x="4271383" y="3065882"/>
              <a:ext cx="304556" cy="341663"/>
              <a:chOff x="4271383" y="3065882"/>
              <a:chExt cx="304556" cy="341663"/>
            </a:xfrm>
          </p:grpSpPr>
          <p:grpSp>
            <p:nvGrpSpPr>
              <p:cNvPr id="1593" name="Google Shape;1593;p51"/>
              <p:cNvGrpSpPr/>
              <p:nvPr/>
            </p:nvGrpSpPr>
            <p:grpSpPr>
              <a:xfrm>
                <a:off x="4293838" y="3078639"/>
                <a:ext cx="269353" cy="311973"/>
                <a:chOff x="4293838" y="3078639"/>
                <a:chExt cx="269353" cy="311973"/>
              </a:xfrm>
            </p:grpSpPr>
            <p:sp>
              <p:nvSpPr>
                <p:cNvPr id="1594" name="Google Shape;1594;p51"/>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1"/>
                <p:cNvSpPr/>
                <p:nvPr/>
              </p:nvSpPr>
              <p:spPr>
                <a:xfrm>
                  <a:off x="4306965" y="3099473"/>
                  <a:ext cx="62519" cy="69652"/>
                </a:xfrm>
                <a:custGeom>
                  <a:avLst/>
                  <a:gdLst/>
                  <a:ahLst/>
                  <a:cxnLst/>
                  <a:rect l="l" t="t" r="r" b="b"/>
                  <a:pathLst>
                    <a:path w="7949" h="8856" fill="none" extrusionOk="0">
                      <a:moveTo>
                        <a:pt x="1" y="1"/>
                      </a:moveTo>
                      <a:lnTo>
                        <a:pt x="7948" y="8856"/>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1"/>
                <p:cNvSpPr/>
                <p:nvPr/>
              </p:nvSpPr>
              <p:spPr>
                <a:xfrm>
                  <a:off x="4369476" y="3169118"/>
                  <a:ext cx="26072" cy="98666"/>
                </a:xfrm>
                <a:custGeom>
                  <a:avLst/>
                  <a:gdLst/>
                  <a:ahLst/>
                  <a:cxnLst/>
                  <a:rect l="l" t="t" r="r" b="b"/>
                  <a:pathLst>
                    <a:path w="3315" h="12545" fill="none" extrusionOk="0">
                      <a:moveTo>
                        <a:pt x="0" y="1"/>
                      </a:moveTo>
                      <a:lnTo>
                        <a:pt x="3315" y="1254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1"/>
                <p:cNvSpPr/>
                <p:nvPr/>
              </p:nvSpPr>
              <p:spPr>
                <a:xfrm>
                  <a:off x="4399347" y="3078639"/>
                  <a:ext cx="60041" cy="110558"/>
                </a:xfrm>
                <a:custGeom>
                  <a:avLst/>
                  <a:gdLst/>
                  <a:ahLst/>
                  <a:cxnLst/>
                  <a:rect l="l" t="t" r="r" b="b"/>
                  <a:pathLst>
                    <a:path w="7634" h="14057" fill="none" extrusionOk="0">
                      <a:moveTo>
                        <a:pt x="7634" y="14057"/>
                      </a:moveTo>
                      <a:lnTo>
                        <a:pt x="1"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1"/>
                <p:cNvSpPr/>
                <p:nvPr/>
              </p:nvSpPr>
              <p:spPr>
                <a:xfrm>
                  <a:off x="4373282" y="3169118"/>
                  <a:ext cx="82299" cy="20079"/>
                </a:xfrm>
                <a:custGeom>
                  <a:avLst/>
                  <a:gdLst/>
                  <a:ahLst/>
                  <a:cxnLst/>
                  <a:rect l="l" t="t" r="r" b="b"/>
                  <a:pathLst>
                    <a:path w="10464" h="2553" fill="none" extrusionOk="0">
                      <a:moveTo>
                        <a:pt x="0" y="1"/>
                      </a:moveTo>
                      <a:lnTo>
                        <a:pt x="10464" y="2553"/>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1"/>
                <p:cNvSpPr/>
                <p:nvPr/>
              </p:nvSpPr>
              <p:spPr>
                <a:xfrm>
                  <a:off x="4369476" y="3078639"/>
                  <a:ext cx="29879" cy="90487"/>
                </a:xfrm>
                <a:custGeom>
                  <a:avLst/>
                  <a:gdLst/>
                  <a:ahLst/>
                  <a:cxnLst/>
                  <a:rect l="l" t="t" r="r" b="b"/>
                  <a:pathLst>
                    <a:path w="3799" h="11505" fill="none" extrusionOk="0">
                      <a:moveTo>
                        <a:pt x="0" y="11505"/>
                      </a:moveTo>
                      <a:lnTo>
                        <a:pt x="3799"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1"/>
                <p:cNvSpPr/>
                <p:nvPr/>
              </p:nvSpPr>
              <p:spPr>
                <a:xfrm>
                  <a:off x="4293932" y="3169118"/>
                  <a:ext cx="75551" cy="41110"/>
                </a:xfrm>
                <a:custGeom>
                  <a:avLst/>
                  <a:gdLst/>
                  <a:ahLst/>
                  <a:cxnLst/>
                  <a:rect l="l" t="t" r="r" b="b"/>
                  <a:pathLst>
                    <a:path w="9606" h="5227" fill="none" extrusionOk="0">
                      <a:moveTo>
                        <a:pt x="1" y="5226"/>
                      </a:moveTo>
                      <a:lnTo>
                        <a:pt x="9605"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1"/>
                <p:cNvSpPr/>
                <p:nvPr/>
              </p:nvSpPr>
              <p:spPr>
                <a:xfrm>
                  <a:off x="4350159" y="3267776"/>
                  <a:ext cx="45389" cy="27032"/>
                </a:xfrm>
                <a:custGeom>
                  <a:avLst/>
                  <a:gdLst/>
                  <a:ahLst/>
                  <a:cxnLst/>
                  <a:rect l="l" t="t" r="r" b="b"/>
                  <a:pathLst>
                    <a:path w="5771" h="3437" fill="none" extrusionOk="0">
                      <a:moveTo>
                        <a:pt x="1" y="3436"/>
                      </a:moveTo>
                      <a:lnTo>
                        <a:pt x="5771"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1"/>
                <p:cNvSpPr/>
                <p:nvPr/>
              </p:nvSpPr>
              <p:spPr>
                <a:xfrm>
                  <a:off x="4395540" y="3267776"/>
                  <a:ext cx="38830" cy="76031"/>
                </a:xfrm>
                <a:custGeom>
                  <a:avLst/>
                  <a:gdLst/>
                  <a:ahLst/>
                  <a:cxnLst/>
                  <a:rect l="l" t="t" r="r" b="b"/>
                  <a:pathLst>
                    <a:path w="4937" h="9667" fill="none" extrusionOk="0">
                      <a:moveTo>
                        <a:pt x="1" y="1"/>
                      </a:moveTo>
                      <a:lnTo>
                        <a:pt x="4936" y="9666"/>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1"/>
                <p:cNvSpPr/>
                <p:nvPr/>
              </p:nvSpPr>
              <p:spPr>
                <a:xfrm>
                  <a:off x="4360439" y="3267776"/>
                  <a:ext cx="35109" cy="121978"/>
                </a:xfrm>
                <a:custGeom>
                  <a:avLst/>
                  <a:gdLst/>
                  <a:ahLst/>
                  <a:cxnLst/>
                  <a:rect l="l" t="t" r="r" b="b"/>
                  <a:pathLst>
                    <a:path w="4464" h="15509" fill="none" extrusionOk="0">
                      <a:moveTo>
                        <a:pt x="0" y="15509"/>
                      </a:moveTo>
                      <a:lnTo>
                        <a:pt x="4464"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1"/>
                <p:cNvSpPr/>
                <p:nvPr/>
              </p:nvSpPr>
              <p:spPr>
                <a:xfrm>
                  <a:off x="4293932" y="3210220"/>
                  <a:ext cx="101616" cy="57564"/>
                </a:xfrm>
                <a:custGeom>
                  <a:avLst/>
                  <a:gdLst/>
                  <a:ahLst/>
                  <a:cxnLst/>
                  <a:rect l="l" t="t" r="r" b="b"/>
                  <a:pathLst>
                    <a:path w="12920" h="7319" fill="none" extrusionOk="0">
                      <a:moveTo>
                        <a:pt x="1" y="0"/>
                      </a:moveTo>
                      <a:lnTo>
                        <a:pt x="12920" y="7319"/>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1"/>
                <p:cNvSpPr/>
                <p:nvPr/>
              </p:nvSpPr>
              <p:spPr>
                <a:xfrm>
                  <a:off x="4395540" y="3186436"/>
                  <a:ext cx="66420" cy="79735"/>
                </a:xfrm>
                <a:custGeom>
                  <a:avLst/>
                  <a:gdLst/>
                  <a:ahLst/>
                  <a:cxnLst/>
                  <a:rect l="l" t="t" r="r" b="b"/>
                  <a:pathLst>
                    <a:path w="8445" h="10138" fill="none" extrusionOk="0">
                      <a:moveTo>
                        <a:pt x="8444" y="0"/>
                      </a:moveTo>
                      <a:lnTo>
                        <a:pt x="1" y="10137"/>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1"/>
                <p:cNvSpPr/>
                <p:nvPr/>
              </p:nvSpPr>
              <p:spPr>
                <a:xfrm>
                  <a:off x="4459380" y="3189669"/>
                  <a:ext cx="41873" cy="123402"/>
                </a:xfrm>
                <a:custGeom>
                  <a:avLst/>
                  <a:gdLst/>
                  <a:ahLst/>
                  <a:cxnLst/>
                  <a:rect l="l" t="t" r="r" b="b"/>
                  <a:pathLst>
                    <a:path w="5324" h="15690" fill="none" extrusionOk="0">
                      <a:moveTo>
                        <a:pt x="1" y="0"/>
                      </a:moveTo>
                      <a:lnTo>
                        <a:pt x="5323" y="1569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1"/>
                <p:cNvSpPr/>
                <p:nvPr/>
              </p:nvSpPr>
              <p:spPr>
                <a:xfrm>
                  <a:off x="4395540" y="3267776"/>
                  <a:ext cx="105713" cy="45295"/>
                </a:xfrm>
                <a:custGeom>
                  <a:avLst/>
                  <a:gdLst/>
                  <a:ahLst/>
                  <a:cxnLst/>
                  <a:rect l="l" t="t" r="r" b="b"/>
                  <a:pathLst>
                    <a:path w="13441" h="5759" fill="none" extrusionOk="0">
                      <a:moveTo>
                        <a:pt x="1" y="1"/>
                      </a:moveTo>
                      <a:lnTo>
                        <a:pt x="13440" y="5759"/>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1"/>
                <p:cNvSpPr/>
                <p:nvPr/>
              </p:nvSpPr>
              <p:spPr>
                <a:xfrm>
                  <a:off x="4501246" y="3223252"/>
                  <a:ext cx="46435" cy="89818"/>
                </a:xfrm>
                <a:custGeom>
                  <a:avLst/>
                  <a:gdLst/>
                  <a:ahLst/>
                  <a:cxnLst/>
                  <a:rect l="l" t="t" r="r" b="b"/>
                  <a:pathLst>
                    <a:path w="5904" h="11420" fill="none" extrusionOk="0">
                      <a:moveTo>
                        <a:pt x="0" y="11420"/>
                      </a:moveTo>
                      <a:lnTo>
                        <a:pt x="5904"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1"/>
                <p:cNvSpPr/>
                <p:nvPr/>
              </p:nvSpPr>
              <p:spPr>
                <a:xfrm>
                  <a:off x="4459671" y="3104231"/>
                  <a:ext cx="58421" cy="84966"/>
                </a:xfrm>
                <a:custGeom>
                  <a:avLst/>
                  <a:gdLst/>
                  <a:ahLst/>
                  <a:cxnLst/>
                  <a:rect l="l" t="t" r="r" b="b"/>
                  <a:pathLst>
                    <a:path w="7428" h="10803" fill="none" extrusionOk="0">
                      <a:moveTo>
                        <a:pt x="0" y="10803"/>
                      </a:moveTo>
                      <a:lnTo>
                        <a:pt x="7428"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1"/>
                <p:cNvSpPr/>
                <p:nvPr/>
              </p:nvSpPr>
              <p:spPr>
                <a:xfrm>
                  <a:off x="4459671" y="3189189"/>
                  <a:ext cx="86586" cy="36737"/>
                </a:xfrm>
                <a:custGeom>
                  <a:avLst/>
                  <a:gdLst/>
                  <a:ahLst/>
                  <a:cxnLst/>
                  <a:rect l="l" t="t" r="r" b="b"/>
                  <a:pathLst>
                    <a:path w="11009" h="4671" fill="none" extrusionOk="0">
                      <a:moveTo>
                        <a:pt x="0" y="1"/>
                      </a:moveTo>
                      <a:lnTo>
                        <a:pt x="11008" y="467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51"/>
              <p:cNvGrpSpPr/>
              <p:nvPr/>
            </p:nvGrpSpPr>
            <p:grpSpPr>
              <a:xfrm>
                <a:off x="4538164" y="3342061"/>
                <a:ext cx="37776" cy="32380"/>
                <a:chOff x="4538164" y="3342061"/>
                <a:chExt cx="37776" cy="32380"/>
              </a:xfrm>
            </p:grpSpPr>
            <p:sp>
              <p:nvSpPr>
                <p:cNvPr id="1612" name="Google Shape;1612;p51"/>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1"/>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51"/>
              <p:cNvGrpSpPr/>
              <p:nvPr/>
            </p:nvGrpSpPr>
            <p:grpSpPr>
              <a:xfrm>
                <a:off x="4271383" y="3194742"/>
                <a:ext cx="37783" cy="32420"/>
                <a:chOff x="4271383" y="3194742"/>
                <a:chExt cx="37783" cy="32420"/>
              </a:xfrm>
            </p:grpSpPr>
            <p:sp>
              <p:nvSpPr>
                <p:cNvPr id="1615" name="Google Shape;1615;p51"/>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1"/>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51"/>
              <p:cNvGrpSpPr/>
              <p:nvPr/>
            </p:nvGrpSpPr>
            <p:grpSpPr>
              <a:xfrm>
                <a:off x="4284416" y="3084058"/>
                <a:ext cx="37783" cy="32357"/>
                <a:chOff x="4284416" y="3084058"/>
                <a:chExt cx="37783" cy="32357"/>
              </a:xfrm>
            </p:grpSpPr>
            <p:sp>
              <p:nvSpPr>
                <p:cNvPr id="1618" name="Google Shape;1618;p51"/>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1"/>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51"/>
              <p:cNvGrpSpPr/>
              <p:nvPr/>
            </p:nvGrpSpPr>
            <p:grpSpPr>
              <a:xfrm>
                <a:off x="4478697" y="3297561"/>
                <a:ext cx="37776" cy="32451"/>
                <a:chOff x="4478697" y="3297561"/>
                <a:chExt cx="37776" cy="32451"/>
              </a:xfrm>
            </p:grpSpPr>
            <p:sp>
              <p:nvSpPr>
                <p:cNvPr id="1621" name="Google Shape;1621;p51"/>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1"/>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3" name="Google Shape;1623;p51"/>
              <p:cNvGrpSpPr/>
              <p:nvPr/>
            </p:nvGrpSpPr>
            <p:grpSpPr>
              <a:xfrm>
                <a:off x="4411813" y="3331711"/>
                <a:ext cx="37776" cy="32451"/>
                <a:chOff x="4411813" y="3331711"/>
                <a:chExt cx="37776" cy="32451"/>
              </a:xfrm>
            </p:grpSpPr>
            <p:sp>
              <p:nvSpPr>
                <p:cNvPr id="1624" name="Google Shape;1624;p51"/>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1"/>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51"/>
              <p:cNvGrpSpPr/>
              <p:nvPr/>
            </p:nvGrpSpPr>
            <p:grpSpPr>
              <a:xfrm>
                <a:off x="4337984" y="3375188"/>
                <a:ext cx="37776" cy="32357"/>
                <a:chOff x="4337984" y="3375188"/>
                <a:chExt cx="37776" cy="32357"/>
              </a:xfrm>
            </p:grpSpPr>
            <p:sp>
              <p:nvSpPr>
                <p:cNvPr id="1627" name="Google Shape;1627;p51"/>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1"/>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51"/>
              <p:cNvGrpSpPr/>
              <p:nvPr/>
            </p:nvGrpSpPr>
            <p:grpSpPr>
              <a:xfrm>
                <a:off x="4494867" y="3090530"/>
                <a:ext cx="37878" cy="32451"/>
                <a:chOff x="4494867" y="3090530"/>
                <a:chExt cx="37878" cy="32451"/>
              </a:xfrm>
            </p:grpSpPr>
            <p:sp>
              <p:nvSpPr>
                <p:cNvPr id="1630" name="Google Shape;1630;p51"/>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1"/>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51"/>
              <p:cNvGrpSpPr/>
              <p:nvPr/>
            </p:nvGrpSpPr>
            <p:grpSpPr>
              <a:xfrm>
                <a:off x="4525124" y="3207774"/>
                <a:ext cx="37783" cy="32420"/>
                <a:chOff x="4525124" y="3207774"/>
                <a:chExt cx="37783" cy="32420"/>
              </a:xfrm>
            </p:grpSpPr>
            <p:sp>
              <p:nvSpPr>
                <p:cNvPr id="1633" name="Google Shape;1633;p51"/>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1"/>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51"/>
              <p:cNvGrpSpPr/>
              <p:nvPr/>
            </p:nvGrpSpPr>
            <p:grpSpPr>
              <a:xfrm>
                <a:off x="4440544" y="3176479"/>
                <a:ext cx="31499" cy="26898"/>
                <a:chOff x="4440544" y="3176479"/>
                <a:chExt cx="31499" cy="26898"/>
              </a:xfrm>
            </p:grpSpPr>
            <p:sp>
              <p:nvSpPr>
                <p:cNvPr id="1636" name="Google Shape;1636;p51"/>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1"/>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51"/>
              <p:cNvGrpSpPr/>
              <p:nvPr/>
            </p:nvGrpSpPr>
            <p:grpSpPr>
              <a:xfrm>
                <a:off x="4350545" y="3156400"/>
                <a:ext cx="31405" cy="27001"/>
                <a:chOff x="4350545" y="3156400"/>
                <a:chExt cx="31405" cy="27001"/>
              </a:xfrm>
            </p:grpSpPr>
            <p:sp>
              <p:nvSpPr>
                <p:cNvPr id="1639" name="Google Shape;1639;p51"/>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1"/>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51"/>
              <p:cNvGrpSpPr/>
              <p:nvPr/>
            </p:nvGrpSpPr>
            <p:grpSpPr>
              <a:xfrm>
                <a:off x="4376703" y="3255058"/>
                <a:ext cx="31405" cy="27001"/>
                <a:chOff x="4376703" y="3255058"/>
                <a:chExt cx="31405" cy="27001"/>
              </a:xfrm>
            </p:grpSpPr>
            <p:sp>
              <p:nvSpPr>
                <p:cNvPr id="1642" name="Google Shape;1642;p51"/>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1"/>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51"/>
              <p:cNvGrpSpPr/>
              <p:nvPr/>
            </p:nvGrpSpPr>
            <p:grpSpPr>
              <a:xfrm>
                <a:off x="4331322" y="3283656"/>
                <a:ext cx="31405" cy="26945"/>
                <a:chOff x="4331322" y="3283656"/>
                <a:chExt cx="31405" cy="26945"/>
              </a:xfrm>
            </p:grpSpPr>
            <p:sp>
              <p:nvSpPr>
                <p:cNvPr id="1645" name="Google Shape;1645;p51"/>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1"/>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51"/>
              <p:cNvGrpSpPr/>
              <p:nvPr/>
            </p:nvGrpSpPr>
            <p:grpSpPr>
              <a:xfrm>
                <a:off x="4380510" y="3065882"/>
                <a:ext cx="31405" cy="26938"/>
                <a:chOff x="4380510" y="3065882"/>
                <a:chExt cx="31405" cy="26938"/>
              </a:xfrm>
            </p:grpSpPr>
            <p:sp>
              <p:nvSpPr>
                <p:cNvPr id="1648" name="Google Shape;1648;p51"/>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1"/>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0" name="Google Shape;1650;p51"/>
            <p:cNvGrpSpPr/>
            <p:nvPr/>
          </p:nvGrpSpPr>
          <p:grpSpPr>
            <a:xfrm>
              <a:off x="4558998" y="3188237"/>
              <a:ext cx="1280131" cy="1052746"/>
              <a:chOff x="4558998" y="3188237"/>
              <a:chExt cx="1280131" cy="1052746"/>
            </a:xfrm>
          </p:grpSpPr>
          <p:sp>
            <p:nvSpPr>
              <p:cNvPr id="1651" name="Google Shape;1651;p51"/>
              <p:cNvSpPr/>
              <p:nvPr/>
            </p:nvSpPr>
            <p:spPr>
              <a:xfrm>
                <a:off x="4916156" y="3750813"/>
                <a:ext cx="8" cy="8"/>
              </a:xfrm>
              <a:custGeom>
                <a:avLst/>
                <a:gdLst/>
                <a:ahLst/>
                <a:cxnLst/>
                <a:rect l="l" t="t" r="r" b="b"/>
                <a:pathLst>
                  <a:path w="1" h="1" fill="none" extrusionOk="0">
                    <a:moveTo>
                      <a:pt x="0" y="0"/>
                    </a:moveTo>
                    <a:close/>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2" name="Google Shape;1652;p51"/>
              <p:cNvGrpSpPr/>
              <p:nvPr/>
            </p:nvGrpSpPr>
            <p:grpSpPr>
              <a:xfrm>
                <a:off x="4579164" y="3203653"/>
                <a:ext cx="1244833" cy="1020397"/>
                <a:chOff x="4579164" y="3203653"/>
                <a:chExt cx="1244833" cy="1020397"/>
              </a:xfrm>
            </p:grpSpPr>
            <p:sp>
              <p:nvSpPr>
                <p:cNvPr id="1653" name="Google Shape;1653;p51"/>
                <p:cNvSpPr/>
                <p:nvPr/>
              </p:nvSpPr>
              <p:spPr>
                <a:xfrm>
                  <a:off x="5490144" y="3482892"/>
                  <a:ext cx="58995" cy="4955"/>
                </a:xfrm>
                <a:custGeom>
                  <a:avLst/>
                  <a:gdLst/>
                  <a:ahLst/>
                  <a:cxnLst/>
                  <a:rect l="l" t="t" r="r" b="b"/>
                  <a:pathLst>
                    <a:path w="7501" h="630" fill="none" extrusionOk="0">
                      <a:moveTo>
                        <a:pt x="0" y="630"/>
                      </a:moveTo>
                      <a:lnTo>
                        <a:pt x="7500"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1"/>
                <p:cNvSpPr/>
                <p:nvPr/>
              </p:nvSpPr>
              <p:spPr>
                <a:xfrm>
                  <a:off x="5490616" y="3482892"/>
                  <a:ext cx="66137" cy="77360"/>
                </a:xfrm>
                <a:custGeom>
                  <a:avLst/>
                  <a:gdLst/>
                  <a:ahLst/>
                  <a:cxnLst/>
                  <a:rect l="l" t="t" r="r" b="b"/>
                  <a:pathLst>
                    <a:path w="8409" h="9836" fill="none" extrusionOk="0">
                      <a:moveTo>
                        <a:pt x="1" y="1"/>
                      </a:moveTo>
                      <a:lnTo>
                        <a:pt x="8408" y="983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5" name="Google Shape;1655;p51"/>
                <p:cNvGrpSpPr/>
                <p:nvPr/>
              </p:nvGrpSpPr>
              <p:grpSpPr>
                <a:xfrm>
                  <a:off x="4579164" y="3203653"/>
                  <a:ext cx="1244833" cy="1020397"/>
                  <a:chOff x="4579164" y="3203653"/>
                  <a:chExt cx="1244833" cy="1020397"/>
                </a:xfrm>
              </p:grpSpPr>
              <p:sp>
                <p:nvSpPr>
                  <p:cNvPr id="1656" name="Google Shape;1656;p51"/>
                  <p:cNvSpPr/>
                  <p:nvPr/>
                </p:nvSpPr>
                <p:spPr>
                  <a:xfrm>
                    <a:off x="4787909" y="3833395"/>
                    <a:ext cx="69267" cy="22266"/>
                  </a:xfrm>
                  <a:custGeom>
                    <a:avLst/>
                    <a:gdLst/>
                    <a:ahLst/>
                    <a:cxnLst/>
                    <a:rect l="l" t="t" r="r" b="b"/>
                    <a:pathLst>
                      <a:path w="8807" h="2831" fill="none" extrusionOk="0">
                        <a:moveTo>
                          <a:pt x="8806" y="0"/>
                        </a:moveTo>
                        <a:lnTo>
                          <a:pt x="0" y="283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1"/>
                  <p:cNvSpPr/>
                  <p:nvPr/>
                </p:nvSpPr>
                <p:spPr>
                  <a:xfrm>
                    <a:off x="4857263" y="3819695"/>
                    <a:ext cx="69936" cy="14181"/>
                  </a:xfrm>
                  <a:custGeom>
                    <a:avLst/>
                    <a:gdLst/>
                    <a:ahLst/>
                    <a:cxnLst/>
                    <a:rect l="l" t="t" r="r" b="b"/>
                    <a:pathLst>
                      <a:path w="8892" h="1803" fill="none" extrusionOk="0">
                        <a:moveTo>
                          <a:pt x="1" y="1803"/>
                        </a:moveTo>
                        <a:lnTo>
                          <a:pt x="8892"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8" name="Google Shape;1658;p51"/>
                  <p:cNvGrpSpPr/>
                  <p:nvPr/>
                </p:nvGrpSpPr>
                <p:grpSpPr>
                  <a:xfrm>
                    <a:off x="4579164" y="3203653"/>
                    <a:ext cx="1244833" cy="1020397"/>
                    <a:chOff x="4579164" y="3203653"/>
                    <a:chExt cx="1244833" cy="1020397"/>
                  </a:xfrm>
                </p:grpSpPr>
                <p:sp>
                  <p:nvSpPr>
                    <p:cNvPr id="1659" name="Google Shape;1659;p51"/>
                    <p:cNvSpPr/>
                    <p:nvPr/>
                  </p:nvSpPr>
                  <p:spPr>
                    <a:xfrm>
                      <a:off x="4930329" y="3363965"/>
                      <a:ext cx="23894" cy="102764"/>
                    </a:xfrm>
                    <a:custGeom>
                      <a:avLst/>
                      <a:gdLst/>
                      <a:ahLst/>
                      <a:cxnLst/>
                      <a:rect l="l" t="t" r="r" b="b"/>
                      <a:pathLst>
                        <a:path w="3038" h="13066" fill="none" extrusionOk="0">
                          <a:moveTo>
                            <a:pt x="3037" y="13065"/>
                          </a:moveTo>
                          <a:lnTo>
                            <a:pt x="1"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1"/>
                    <p:cNvSpPr/>
                    <p:nvPr/>
                  </p:nvSpPr>
                  <p:spPr>
                    <a:xfrm>
                      <a:off x="4849846" y="3385948"/>
                      <a:ext cx="104085" cy="79256"/>
                    </a:xfrm>
                    <a:custGeom>
                      <a:avLst/>
                      <a:gdLst/>
                      <a:ahLst/>
                      <a:cxnLst/>
                      <a:rect l="l" t="t" r="r" b="b"/>
                      <a:pathLst>
                        <a:path w="13234" h="10077" fill="none" extrusionOk="0">
                          <a:moveTo>
                            <a:pt x="0" y="0"/>
                          </a:moveTo>
                          <a:lnTo>
                            <a:pt x="13234" y="10077"/>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1"/>
                    <p:cNvSpPr/>
                    <p:nvPr/>
                  </p:nvSpPr>
                  <p:spPr>
                    <a:xfrm>
                      <a:off x="4849650" y="3306598"/>
                      <a:ext cx="45869" cy="79358"/>
                    </a:xfrm>
                    <a:custGeom>
                      <a:avLst/>
                      <a:gdLst/>
                      <a:ahLst/>
                      <a:cxnLst/>
                      <a:rect l="l" t="t" r="r" b="b"/>
                      <a:pathLst>
                        <a:path w="5832" h="10090" fill="none" extrusionOk="0">
                          <a:moveTo>
                            <a:pt x="5831" y="0"/>
                          </a:moveTo>
                          <a:lnTo>
                            <a:pt x="1" y="10089"/>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1"/>
                    <p:cNvSpPr/>
                    <p:nvPr/>
                  </p:nvSpPr>
                  <p:spPr>
                    <a:xfrm>
                      <a:off x="4849650" y="3361299"/>
                      <a:ext cx="84305" cy="24657"/>
                    </a:xfrm>
                    <a:custGeom>
                      <a:avLst/>
                      <a:gdLst/>
                      <a:ahLst/>
                      <a:cxnLst/>
                      <a:rect l="l" t="t" r="r" b="b"/>
                      <a:pathLst>
                        <a:path w="10719" h="3135" fill="none" extrusionOk="0">
                          <a:moveTo>
                            <a:pt x="1" y="3134"/>
                          </a:moveTo>
                          <a:lnTo>
                            <a:pt x="10719"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1"/>
                    <p:cNvSpPr/>
                    <p:nvPr/>
                  </p:nvSpPr>
                  <p:spPr>
                    <a:xfrm>
                      <a:off x="4789616" y="3306598"/>
                      <a:ext cx="19702" cy="54709"/>
                    </a:xfrm>
                    <a:custGeom>
                      <a:avLst/>
                      <a:gdLst/>
                      <a:ahLst/>
                      <a:cxnLst/>
                      <a:rect l="l" t="t" r="r" b="b"/>
                      <a:pathLst>
                        <a:path w="2505" h="6956" fill="none" extrusionOk="0">
                          <a:moveTo>
                            <a:pt x="2505" y="6956"/>
                          </a:moveTo>
                          <a:lnTo>
                            <a:pt x="1"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1"/>
                    <p:cNvSpPr/>
                    <p:nvPr/>
                  </p:nvSpPr>
                  <p:spPr>
                    <a:xfrm>
                      <a:off x="4738242" y="3357500"/>
                      <a:ext cx="74883" cy="10280"/>
                    </a:xfrm>
                    <a:custGeom>
                      <a:avLst/>
                      <a:gdLst/>
                      <a:ahLst/>
                      <a:cxnLst/>
                      <a:rect l="l" t="t" r="r" b="b"/>
                      <a:pathLst>
                        <a:path w="9521" h="1307" fill="none" extrusionOk="0">
                          <a:moveTo>
                            <a:pt x="1" y="1307"/>
                          </a:moveTo>
                          <a:lnTo>
                            <a:pt x="9521"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1"/>
                    <p:cNvSpPr/>
                    <p:nvPr/>
                  </p:nvSpPr>
                  <p:spPr>
                    <a:xfrm>
                      <a:off x="4710274" y="3357500"/>
                      <a:ext cx="99044" cy="63557"/>
                    </a:xfrm>
                    <a:custGeom>
                      <a:avLst/>
                      <a:gdLst/>
                      <a:ahLst/>
                      <a:cxnLst/>
                      <a:rect l="l" t="t" r="r" b="b"/>
                      <a:pathLst>
                        <a:path w="12593" h="8081" fill="none" extrusionOk="0">
                          <a:moveTo>
                            <a:pt x="0" y="8081"/>
                          </a:moveTo>
                          <a:lnTo>
                            <a:pt x="12593"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1"/>
                    <p:cNvSpPr/>
                    <p:nvPr/>
                  </p:nvSpPr>
                  <p:spPr>
                    <a:xfrm>
                      <a:off x="4809310" y="3306598"/>
                      <a:ext cx="87443" cy="50910"/>
                    </a:xfrm>
                    <a:custGeom>
                      <a:avLst/>
                      <a:gdLst/>
                      <a:ahLst/>
                      <a:cxnLst/>
                      <a:rect l="l" t="t" r="r" b="b"/>
                      <a:pathLst>
                        <a:path w="11118" h="6473" fill="none" extrusionOk="0">
                          <a:moveTo>
                            <a:pt x="1" y="6472"/>
                          </a:moveTo>
                          <a:lnTo>
                            <a:pt x="11118"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7" name="Google Shape;1667;p51"/>
                    <p:cNvGrpSpPr/>
                    <p:nvPr/>
                  </p:nvGrpSpPr>
                  <p:grpSpPr>
                    <a:xfrm>
                      <a:off x="4579164" y="3203653"/>
                      <a:ext cx="1244833" cy="1020397"/>
                      <a:chOff x="4579164" y="3203653"/>
                      <a:chExt cx="1244833" cy="1020397"/>
                    </a:xfrm>
                  </p:grpSpPr>
                  <p:sp>
                    <p:nvSpPr>
                      <p:cNvPr id="1668" name="Google Shape;1668;p51"/>
                      <p:cNvSpPr/>
                      <p:nvPr/>
                    </p:nvSpPr>
                    <p:spPr>
                      <a:xfrm>
                        <a:off x="4617986" y="3614284"/>
                        <a:ext cx="53002" cy="21031"/>
                      </a:xfrm>
                      <a:custGeom>
                        <a:avLst/>
                        <a:gdLst/>
                        <a:ahLst/>
                        <a:cxnLst/>
                        <a:rect l="l" t="t" r="r" b="b"/>
                        <a:pathLst>
                          <a:path w="6739" h="2674" fill="none" extrusionOk="0">
                            <a:moveTo>
                              <a:pt x="0" y="0"/>
                            </a:moveTo>
                            <a:lnTo>
                              <a:pt x="6738" y="2674"/>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1"/>
                      <p:cNvSpPr/>
                      <p:nvPr/>
                    </p:nvSpPr>
                    <p:spPr>
                      <a:xfrm>
                        <a:off x="4624545" y="3589069"/>
                        <a:ext cx="43682" cy="63180"/>
                      </a:xfrm>
                      <a:custGeom>
                        <a:avLst/>
                        <a:gdLst/>
                        <a:ahLst/>
                        <a:cxnLst/>
                        <a:rect l="l" t="t" r="r" b="b"/>
                        <a:pathLst>
                          <a:path w="5554" h="8033" fill="none" extrusionOk="0">
                            <a:moveTo>
                              <a:pt x="1" y="8033"/>
                            </a:moveTo>
                            <a:lnTo>
                              <a:pt x="5553"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1"/>
                      <p:cNvSpPr/>
                      <p:nvPr/>
                    </p:nvSpPr>
                    <p:spPr>
                      <a:xfrm>
                        <a:off x="4668220" y="3517907"/>
                        <a:ext cx="112178" cy="71170"/>
                      </a:xfrm>
                      <a:custGeom>
                        <a:avLst/>
                        <a:gdLst/>
                        <a:ahLst/>
                        <a:cxnLst/>
                        <a:rect l="l" t="t" r="r" b="b"/>
                        <a:pathLst>
                          <a:path w="14263" h="9049" fill="none" extrusionOk="0">
                            <a:moveTo>
                              <a:pt x="0" y="9049"/>
                            </a:moveTo>
                            <a:lnTo>
                              <a:pt x="14262"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1"/>
                      <p:cNvSpPr/>
                      <p:nvPr/>
                    </p:nvSpPr>
                    <p:spPr>
                      <a:xfrm>
                        <a:off x="4706562" y="3516766"/>
                        <a:ext cx="77455" cy="79924"/>
                      </a:xfrm>
                      <a:custGeom>
                        <a:avLst/>
                        <a:gdLst/>
                        <a:ahLst/>
                        <a:cxnLst/>
                        <a:rect l="l" t="t" r="r" b="b"/>
                        <a:pathLst>
                          <a:path w="9848" h="10162" fill="none" extrusionOk="0">
                            <a:moveTo>
                              <a:pt x="0" y="10161"/>
                            </a:moveTo>
                            <a:lnTo>
                              <a:pt x="9847"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1"/>
                      <p:cNvSpPr/>
                      <p:nvPr/>
                    </p:nvSpPr>
                    <p:spPr>
                      <a:xfrm>
                        <a:off x="4763646" y="3516766"/>
                        <a:ext cx="20370" cy="52806"/>
                      </a:xfrm>
                      <a:custGeom>
                        <a:avLst/>
                        <a:gdLst/>
                        <a:ahLst/>
                        <a:cxnLst/>
                        <a:rect l="l" t="t" r="r" b="b"/>
                        <a:pathLst>
                          <a:path w="2590" h="6714" fill="none" extrusionOk="0">
                            <a:moveTo>
                              <a:pt x="0" y="6714"/>
                            </a:moveTo>
                            <a:lnTo>
                              <a:pt x="2589"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1"/>
                      <p:cNvSpPr/>
                      <p:nvPr/>
                    </p:nvSpPr>
                    <p:spPr>
                      <a:xfrm>
                        <a:off x="4783151" y="3520565"/>
                        <a:ext cx="45861" cy="97432"/>
                      </a:xfrm>
                      <a:custGeom>
                        <a:avLst/>
                        <a:gdLst/>
                        <a:ahLst/>
                        <a:cxnLst/>
                        <a:rect l="l" t="t" r="r" b="b"/>
                        <a:pathLst>
                          <a:path w="5831" h="12388" fill="none" extrusionOk="0">
                            <a:moveTo>
                              <a:pt x="5831" y="12388"/>
                            </a:moveTo>
                            <a:lnTo>
                              <a:pt x="0"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1"/>
                      <p:cNvSpPr/>
                      <p:nvPr/>
                    </p:nvSpPr>
                    <p:spPr>
                      <a:xfrm>
                        <a:off x="4738242" y="3483175"/>
                        <a:ext cx="44917" cy="37398"/>
                      </a:xfrm>
                      <a:custGeom>
                        <a:avLst/>
                        <a:gdLst/>
                        <a:ahLst/>
                        <a:cxnLst/>
                        <a:rect l="l" t="t" r="r" b="b"/>
                        <a:pathLst>
                          <a:path w="5711" h="4755" fill="none" extrusionOk="0">
                            <a:moveTo>
                              <a:pt x="1" y="1"/>
                            </a:moveTo>
                            <a:lnTo>
                              <a:pt x="5710" y="475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1"/>
                      <p:cNvSpPr/>
                      <p:nvPr/>
                    </p:nvSpPr>
                    <p:spPr>
                      <a:xfrm>
                        <a:off x="4704941" y="3501823"/>
                        <a:ext cx="78217" cy="18750"/>
                      </a:xfrm>
                      <a:custGeom>
                        <a:avLst/>
                        <a:gdLst/>
                        <a:ahLst/>
                        <a:cxnLst/>
                        <a:rect l="l" t="t" r="r" b="b"/>
                        <a:pathLst>
                          <a:path w="9945" h="2384" fill="none" extrusionOk="0">
                            <a:moveTo>
                              <a:pt x="1" y="1"/>
                            </a:moveTo>
                            <a:lnTo>
                              <a:pt x="9944" y="2384"/>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1"/>
                      <p:cNvSpPr/>
                      <p:nvPr/>
                    </p:nvSpPr>
                    <p:spPr>
                      <a:xfrm>
                        <a:off x="4668220" y="3520565"/>
                        <a:ext cx="115796" cy="19324"/>
                      </a:xfrm>
                      <a:custGeom>
                        <a:avLst/>
                        <a:gdLst/>
                        <a:ahLst/>
                        <a:cxnLst/>
                        <a:rect l="l" t="t" r="r" b="b"/>
                        <a:pathLst>
                          <a:path w="14723" h="2457" fill="none" extrusionOk="0">
                            <a:moveTo>
                              <a:pt x="0" y="2457"/>
                            </a:moveTo>
                            <a:lnTo>
                              <a:pt x="14722"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1"/>
                      <p:cNvSpPr/>
                      <p:nvPr/>
                    </p:nvSpPr>
                    <p:spPr>
                      <a:xfrm>
                        <a:off x="4813117" y="3462915"/>
                        <a:ext cx="40347" cy="51193"/>
                      </a:xfrm>
                      <a:custGeom>
                        <a:avLst/>
                        <a:gdLst/>
                        <a:ahLst/>
                        <a:cxnLst/>
                        <a:rect l="l" t="t" r="r" b="b"/>
                        <a:pathLst>
                          <a:path w="5130" h="6509" fill="none" extrusionOk="0">
                            <a:moveTo>
                              <a:pt x="5130" y="6508"/>
                            </a:moveTo>
                            <a:lnTo>
                              <a:pt x="1"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1"/>
                      <p:cNvSpPr/>
                      <p:nvPr/>
                    </p:nvSpPr>
                    <p:spPr>
                      <a:xfrm>
                        <a:off x="4787807" y="3462915"/>
                        <a:ext cx="25317" cy="55000"/>
                      </a:xfrm>
                      <a:custGeom>
                        <a:avLst/>
                        <a:gdLst/>
                        <a:ahLst/>
                        <a:cxnLst/>
                        <a:rect l="l" t="t" r="r" b="b"/>
                        <a:pathLst>
                          <a:path w="3219" h="6993" fill="none" extrusionOk="0">
                            <a:moveTo>
                              <a:pt x="1" y="6992"/>
                            </a:moveTo>
                            <a:lnTo>
                              <a:pt x="3219"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1"/>
                      <p:cNvSpPr/>
                      <p:nvPr/>
                    </p:nvSpPr>
                    <p:spPr>
                      <a:xfrm>
                        <a:off x="4781342" y="3514100"/>
                        <a:ext cx="72311" cy="6953"/>
                      </a:xfrm>
                      <a:custGeom>
                        <a:avLst/>
                        <a:gdLst/>
                        <a:ahLst/>
                        <a:cxnLst/>
                        <a:rect l="l" t="t" r="r" b="b"/>
                        <a:pathLst>
                          <a:path w="9194" h="884" fill="none" extrusionOk="0">
                            <a:moveTo>
                              <a:pt x="0" y="883"/>
                            </a:moveTo>
                            <a:lnTo>
                              <a:pt x="9194"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1"/>
                      <p:cNvSpPr/>
                      <p:nvPr/>
                    </p:nvSpPr>
                    <p:spPr>
                      <a:xfrm>
                        <a:off x="4853645" y="3514100"/>
                        <a:ext cx="26175" cy="59184"/>
                      </a:xfrm>
                      <a:custGeom>
                        <a:avLst/>
                        <a:gdLst/>
                        <a:ahLst/>
                        <a:cxnLst/>
                        <a:rect l="l" t="t" r="r" b="b"/>
                        <a:pathLst>
                          <a:path w="3328" h="7525" fill="none" extrusionOk="0">
                            <a:moveTo>
                              <a:pt x="1" y="0"/>
                            </a:moveTo>
                            <a:lnTo>
                              <a:pt x="3328" y="752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1"/>
                      <p:cNvSpPr/>
                      <p:nvPr/>
                    </p:nvSpPr>
                    <p:spPr>
                      <a:xfrm>
                        <a:off x="4827392" y="3514100"/>
                        <a:ext cx="26261" cy="100381"/>
                      </a:xfrm>
                      <a:custGeom>
                        <a:avLst/>
                        <a:gdLst/>
                        <a:ahLst/>
                        <a:cxnLst/>
                        <a:rect l="l" t="t" r="r" b="b"/>
                        <a:pathLst>
                          <a:path w="3339" h="12763" fill="none" extrusionOk="0">
                            <a:moveTo>
                              <a:pt x="3339" y="0"/>
                            </a:moveTo>
                            <a:lnTo>
                              <a:pt x="0" y="1276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2" name="Google Shape;1682;p51"/>
                      <p:cNvGrpSpPr/>
                      <p:nvPr/>
                    </p:nvGrpSpPr>
                    <p:grpSpPr>
                      <a:xfrm>
                        <a:off x="4579164" y="3203653"/>
                        <a:ext cx="1244833" cy="1020397"/>
                        <a:chOff x="4579164" y="3203653"/>
                        <a:chExt cx="1244833" cy="1020397"/>
                      </a:xfrm>
                    </p:grpSpPr>
                    <p:sp>
                      <p:nvSpPr>
                        <p:cNvPr id="1683" name="Google Shape;1683;p51"/>
                        <p:cNvSpPr/>
                        <p:nvPr/>
                      </p:nvSpPr>
                      <p:spPr>
                        <a:xfrm>
                          <a:off x="4879812" y="3466721"/>
                          <a:ext cx="74411" cy="106563"/>
                        </a:xfrm>
                        <a:custGeom>
                          <a:avLst/>
                          <a:gdLst/>
                          <a:ahLst/>
                          <a:cxnLst/>
                          <a:rect l="l" t="t" r="r" b="b"/>
                          <a:pathLst>
                            <a:path w="9461" h="13549" fill="none" extrusionOk="0">
                              <a:moveTo>
                                <a:pt x="1" y="13549"/>
                              </a:moveTo>
                              <a:lnTo>
                                <a:pt x="9460"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1"/>
                        <p:cNvSpPr/>
                        <p:nvPr/>
                      </p:nvSpPr>
                      <p:spPr>
                        <a:xfrm>
                          <a:off x="4954215" y="3408017"/>
                          <a:ext cx="105989" cy="58712"/>
                        </a:xfrm>
                        <a:custGeom>
                          <a:avLst/>
                          <a:gdLst/>
                          <a:ahLst/>
                          <a:cxnLst/>
                          <a:rect l="l" t="t" r="r" b="b"/>
                          <a:pathLst>
                            <a:path w="13476" h="7465" fill="none" extrusionOk="0">
                              <a:moveTo>
                                <a:pt x="0" y="7464"/>
                              </a:moveTo>
                              <a:lnTo>
                                <a:pt x="13476"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1"/>
                        <p:cNvSpPr/>
                        <p:nvPr/>
                      </p:nvSpPr>
                      <p:spPr>
                        <a:xfrm>
                          <a:off x="4953924" y="3465195"/>
                          <a:ext cx="119792" cy="54811"/>
                        </a:xfrm>
                        <a:custGeom>
                          <a:avLst/>
                          <a:gdLst/>
                          <a:ahLst/>
                          <a:cxnLst/>
                          <a:rect l="l" t="t" r="r" b="b"/>
                          <a:pathLst>
                            <a:path w="15231" h="6969" fill="none" extrusionOk="0">
                              <a:moveTo>
                                <a:pt x="1" y="1"/>
                              </a:moveTo>
                              <a:lnTo>
                                <a:pt x="15231" y="6968"/>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1"/>
                        <p:cNvSpPr/>
                        <p:nvPr/>
                      </p:nvSpPr>
                      <p:spPr>
                        <a:xfrm>
                          <a:off x="5073708" y="3521045"/>
                          <a:ext cx="26938" cy="71839"/>
                        </a:xfrm>
                        <a:custGeom>
                          <a:avLst/>
                          <a:gdLst/>
                          <a:ahLst/>
                          <a:cxnLst/>
                          <a:rect l="l" t="t" r="r" b="b"/>
                          <a:pathLst>
                            <a:path w="3425" h="9134" fill="none" extrusionOk="0">
                              <a:moveTo>
                                <a:pt x="1" y="0"/>
                              </a:moveTo>
                              <a:lnTo>
                                <a:pt x="3424" y="9133"/>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1"/>
                        <p:cNvSpPr/>
                        <p:nvPr/>
                      </p:nvSpPr>
                      <p:spPr>
                        <a:xfrm>
                          <a:off x="5100637" y="3586309"/>
                          <a:ext cx="26741" cy="81167"/>
                        </a:xfrm>
                        <a:custGeom>
                          <a:avLst/>
                          <a:gdLst/>
                          <a:ahLst/>
                          <a:cxnLst/>
                          <a:rect l="l" t="t" r="r" b="b"/>
                          <a:pathLst>
                            <a:path w="3400" h="10320" fill="none" extrusionOk="0">
                              <a:moveTo>
                                <a:pt x="3399" y="10319"/>
                              </a:moveTo>
                              <a:lnTo>
                                <a:pt x="0"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1"/>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1"/>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1"/>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1"/>
                        <p:cNvSpPr/>
                        <p:nvPr/>
                      </p:nvSpPr>
                      <p:spPr>
                        <a:xfrm>
                          <a:off x="5100637" y="3507533"/>
                          <a:ext cx="99618" cy="78784"/>
                        </a:xfrm>
                        <a:custGeom>
                          <a:avLst/>
                          <a:gdLst/>
                          <a:ahLst/>
                          <a:cxnLst/>
                          <a:rect l="l" t="t" r="r" b="b"/>
                          <a:pathLst>
                            <a:path w="12666" h="10017" fill="none" extrusionOk="0">
                              <a:moveTo>
                                <a:pt x="0" y="10017"/>
                              </a:moveTo>
                              <a:lnTo>
                                <a:pt x="12665"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1"/>
                        <p:cNvSpPr/>
                        <p:nvPr/>
                      </p:nvSpPr>
                      <p:spPr>
                        <a:xfrm>
                          <a:off x="5200248" y="3501068"/>
                          <a:ext cx="156514" cy="6473"/>
                        </a:xfrm>
                        <a:custGeom>
                          <a:avLst/>
                          <a:gdLst/>
                          <a:ahLst/>
                          <a:cxnLst/>
                          <a:rect l="l" t="t" r="r" b="b"/>
                          <a:pathLst>
                            <a:path w="19900" h="823" fill="none" extrusionOk="0">
                              <a:moveTo>
                                <a:pt x="0" y="823"/>
                              </a:moveTo>
                              <a:lnTo>
                                <a:pt x="19900"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1"/>
                        <p:cNvSpPr/>
                        <p:nvPr/>
                      </p:nvSpPr>
                      <p:spPr>
                        <a:xfrm>
                          <a:off x="5127371" y="3507533"/>
                          <a:ext cx="72885" cy="155853"/>
                        </a:xfrm>
                        <a:custGeom>
                          <a:avLst/>
                          <a:gdLst/>
                          <a:ahLst/>
                          <a:cxnLst/>
                          <a:rect l="l" t="t" r="r" b="b"/>
                          <a:pathLst>
                            <a:path w="9267" h="19816" fill="none" extrusionOk="0">
                              <a:moveTo>
                                <a:pt x="9266" y="1"/>
                              </a:moveTo>
                              <a:lnTo>
                                <a:pt x="0" y="1981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1"/>
                        <p:cNvSpPr/>
                        <p:nvPr/>
                      </p:nvSpPr>
                      <p:spPr>
                        <a:xfrm>
                          <a:off x="5352947" y="3384139"/>
                          <a:ext cx="126265" cy="117692"/>
                        </a:xfrm>
                        <a:custGeom>
                          <a:avLst/>
                          <a:gdLst/>
                          <a:ahLst/>
                          <a:cxnLst/>
                          <a:rect l="l" t="t" r="r" b="b"/>
                          <a:pathLst>
                            <a:path w="16054" h="14964" fill="none" extrusionOk="0">
                              <a:moveTo>
                                <a:pt x="1" y="14964"/>
                              </a:moveTo>
                              <a:lnTo>
                                <a:pt x="16053"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1"/>
                        <p:cNvSpPr/>
                        <p:nvPr/>
                      </p:nvSpPr>
                      <p:spPr>
                        <a:xfrm>
                          <a:off x="5356753" y="3246375"/>
                          <a:ext cx="61567" cy="254700"/>
                        </a:xfrm>
                        <a:custGeom>
                          <a:avLst/>
                          <a:gdLst/>
                          <a:ahLst/>
                          <a:cxnLst/>
                          <a:rect l="l" t="t" r="r" b="b"/>
                          <a:pathLst>
                            <a:path w="7828" h="32384" fill="none" extrusionOk="0">
                              <a:moveTo>
                                <a:pt x="1" y="32383"/>
                              </a:moveTo>
                              <a:lnTo>
                                <a:pt x="7827"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1"/>
                        <p:cNvSpPr/>
                        <p:nvPr/>
                      </p:nvSpPr>
                      <p:spPr>
                        <a:xfrm>
                          <a:off x="5352947" y="3486698"/>
                          <a:ext cx="141483" cy="10571"/>
                        </a:xfrm>
                        <a:custGeom>
                          <a:avLst/>
                          <a:gdLst/>
                          <a:ahLst/>
                          <a:cxnLst/>
                          <a:rect l="l" t="t" r="r" b="b"/>
                          <a:pathLst>
                            <a:path w="17989" h="1344" fill="none" extrusionOk="0">
                              <a:moveTo>
                                <a:pt x="1" y="1343"/>
                              </a:moveTo>
                              <a:lnTo>
                                <a:pt x="17989"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1"/>
                        <p:cNvSpPr/>
                        <p:nvPr/>
                      </p:nvSpPr>
                      <p:spPr>
                        <a:xfrm>
                          <a:off x="5353898" y="3501068"/>
                          <a:ext cx="18089" cy="136725"/>
                        </a:xfrm>
                        <a:custGeom>
                          <a:avLst/>
                          <a:gdLst/>
                          <a:ahLst/>
                          <a:cxnLst/>
                          <a:rect l="l" t="t" r="r" b="b"/>
                          <a:pathLst>
                            <a:path w="2300" h="17384" fill="none" extrusionOk="0">
                              <a:moveTo>
                                <a:pt x="1" y="0"/>
                              </a:moveTo>
                              <a:lnTo>
                                <a:pt x="2299" y="17383"/>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1"/>
                        <p:cNvSpPr/>
                        <p:nvPr/>
                      </p:nvSpPr>
                      <p:spPr>
                        <a:xfrm>
                          <a:off x="5206721" y="3620749"/>
                          <a:ext cx="102379" cy="98863"/>
                        </a:xfrm>
                        <a:custGeom>
                          <a:avLst/>
                          <a:gdLst/>
                          <a:ahLst/>
                          <a:cxnLst/>
                          <a:rect l="l" t="t" r="r" b="b"/>
                          <a:pathLst>
                            <a:path w="13017" h="12570" fill="none" extrusionOk="0">
                              <a:moveTo>
                                <a:pt x="0" y="1"/>
                              </a:moveTo>
                              <a:lnTo>
                                <a:pt x="13016" y="12569"/>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1"/>
                        <p:cNvSpPr/>
                        <p:nvPr/>
                      </p:nvSpPr>
                      <p:spPr>
                        <a:xfrm>
                          <a:off x="5293102" y="3715798"/>
                          <a:ext cx="15997" cy="101238"/>
                        </a:xfrm>
                        <a:custGeom>
                          <a:avLst/>
                          <a:gdLst/>
                          <a:ahLst/>
                          <a:cxnLst/>
                          <a:rect l="l" t="t" r="r" b="b"/>
                          <a:pathLst>
                            <a:path w="2034" h="12872" fill="none" extrusionOk="0">
                              <a:moveTo>
                                <a:pt x="2033" y="0"/>
                              </a:moveTo>
                              <a:lnTo>
                                <a:pt x="1" y="1287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1"/>
                        <p:cNvSpPr/>
                        <p:nvPr/>
                      </p:nvSpPr>
                      <p:spPr>
                        <a:xfrm>
                          <a:off x="5127371" y="3659854"/>
                          <a:ext cx="92862" cy="134539"/>
                        </a:xfrm>
                        <a:custGeom>
                          <a:avLst/>
                          <a:gdLst/>
                          <a:ahLst/>
                          <a:cxnLst/>
                          <a:rect l="l" t="t" r="r" b="b"/>
                          <a:pathLst>
                            <a:path w="11807" h="17106" fill="none" extrusionOk="0">
                              <a:moveTo>
                                <a:pt x="11807" y="17105"/>
                              </a:moveTo>
                              <a:lnTo>
                                <a:pt x="0"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1"/>
                        <p:cNvSpPr/>
                        <p:nvPr/>
                      </p:nvSpPr>
                      <p:spPr>
                        <a:xfrm>
                          <a:off x="5479203" y="3327149"/>
                          <a:ext cx="150615" cy="56998"/>
                        </a:xfrm>
                        <a:custGeom>
                          <a:avLst/>
                          <a:gdLst/>
                          <a:ahLst/>
                          <a:cxnLst/>
                          <a:rect l="l" t="t" r="r" b="b"/>
                          <a:pathLst>
                            <a:path w="19150" h="7247" fill="none" extrusionOk="0">
                              <a:moveTo>
                                <a:pt x="19149" y="0"/>
                              </a:moveTo>
                              <a:lnTo>
                                <a:pt x="0" y="7246"/>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1"/>
                        <p:cNvSpPr/>
                        <p:nvPr/>
                      </p:nvSpPr>
                      <p:spPr>
                        <a:xfrm>
                          <a:off x="5371980" y="3633790"/>
                          <a:ext cx="59373" cy="4003"/>
                        </a:xfrm>
                        <a:custGeom>
                          <a:avLst/>
                          <a:gdLst/>
                          <a:ahLst/>
                          <a:cxnLst/>
                          <a:rect l="l" t="t" r="r" b="b"/>
                          <a:pathLst>
                            <a:path w="7549" h="509" fill="none" extrusionOk="0">
                              <a:moveTo>
                                <a:pt x="0" y="508"/>
                              </a:moveTo>
                              <a:lnTo>
                                <a:pt x="7549"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1"/>
                        <p:cNvSpPr/>
                        <p:nvPr/>
                      </p:nvSpPr>
                      <p:spPr>
                        <a:xfrm>
                          <a:off x="5352947" y="3497261"/>
                          <a:ext cx="78406" cy="136536"/>
                        </a:xfrm>
                        <a:custGeom>
                          <a:avLst/>
                          <a:gdLst/>
                          <a:ahLst/>
                          <a:cxnLst/>
                          <a:rect l="l" t="t" r="r" b="b"/>
                          <a:pathLst>
                            <a:path w="9969" h="17360" fill="none" extrusionOk="0">
                              <a:moveTo>
                                <a:pt x="9969" y="17359"/>
                              </a:moveTo>
                              <a:lnTo>
                                <a:pt x="1"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1"/>
                        <p:cNvSpPr/>
                        <p:nvPr/>
                      </p:nvSpPr>
                      <p:spPr>
                        <a:xfrm>
                          <a:off x="4917296" y="3466721"/>
                          <a:ext cx="40733" cy="122356"/>
                        </a:xfrm>
                        <a:custGeom>
                          <a:avLst/>
                          <a:gdLst/>
                          <a:ahLst/>
                          <a:cxnLst/>
                          <a:rect l="l" t="t" r="r" b="b"/>
                          <a:pathLst>
                            <a:path w="5179" h="15557" fill="none" extrusionOk="0">
                              <a:moveTo>
                                <a:pt x="1" y="15557"/>
                              </a:moveTo>
                              <a:lnTo>
                                <a:pt x="5178"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1"/>
                        <p:cNvSpPr/>
                        <p:nvPr/>
                      </p:nvSpPr>
                      <p:spPr>
                        <a:xfrm>
                          <a:off x="5060203" y="3408017"/>
                          <a:ext cx="111416" cy="19513"/>
                        </a:xfrm>
                        <a:custGeom>
                          <a:avLst/>
                          <a:gdLst/>
                          <a:ahLst/>
                          <a:cxnLst/>
                          <a:rect l="l" t="t" r="r" b="b"/>
                          <a:pathLst>
                            <a:path w="14166" h="2481" fill="none" extrusionOk="0">
                              <a:moveTo>
                                <a:pt x="0" y="0"/>
                              </a:moveTo>
                              <a:lnTo>
                                <a:pt x="14165" y="248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1"/>
                        <p:cNvSpPr/>
                        <p:nvPr/>
                      </p:nvSpPr>
                      <p:spPr>
                        <a:xfrm>
                          <a:off x="5127371" y="3620749"/>
                          <a:ext cx="79358" cy="42636"/>
                        </a:xfrm>
                        <a:custGeom>
                          <a:avLst/>
                          <a:gdLst/>
                          <a:ahLst/>
                          <a:cxnLst/>
                          <a:rect l="l" t="t" r="r" b="b"/>
                          <a:pathLst>
                            <a:path w="10090" h="5421" fill="none" extrusionOk="0">
                              <a:moveTo>
                                <a:pt x="0" y="5420"/>
                              </a:moveTo>
                              <a:lnTo>
                                <a:pt x="10089"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51"/>
                        <p:cNvGrpSpPr/>
                        <p:nvPr/>
                      </p:nvGrpSpPr>
                      <p:grpSpPr>
                        <a:xfrm>
                          <a:off x="4579164" y="3203653"/>
                          <a:ext cx="1244833" cy="1020397"/>
                          <a:chOff x="4579164" y="3203653"/>
                          <a:chExt cx="1244833" cy="1020397"/>
                        </a:xfrm>
                      </p:grpSpPr>
                      <p:sp>
                        <p:nvSpPr>
                          <p:cNvPr id="1708" name="Google Shape;1708;p51"/>
                          <p:cNvSpPr/>
                          <p:nvPr/>
                        </p:nvSpPr>
                        <p:spPr>
                          <a:xfrm>
                            <a:off x="4949551" y="3708185"/>
                            <a:ext cx="37972" cy="3815"/>
                          </a:xfrm>
                          <a:custGeom>
                            <a:avLst/>
                            <a:gdLst/>
                            <a:ahLst/>
                            <a:cxnLst/>
                            <a:rect l="l" t="t" r="r" b="b"/>
                            <a:pathLst>
                              <a:path w="4828" h="485" fill="none" extrusionOk="0">
                                <a:moveTo>
                                  <a:pt x="0" y="1"/>
                                </a:moveTo>
                                <a:lnTo>
                                  <a:pt x="4827" y="48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1709;p51"/>
                          <p:cNvGrpSpPr/>
                          <p:nvPr/>
                        </p:nvGrpSpPr>
                        <p:grpSpPr>
                          <a:xfrm>
                            <a:off x="4579164" y="3203653"/>
                            <a:ext cx="1244833" cy="1020397"/>
                            <a:chOff x="4579164" y="3203653"/>
                            <a:chExt cx="1244833" cy="1020397"/>
                          </a:xfrm>
                        </p:grpSpPr>
                        <p:sp>
                          <p:nvSpPr>
                            <p:cNvPr id="1710" name="Google Shape;1710;p51"/>
                            <p:cNvSpPr/>
                            <p:nvPr/>
                          </p:nvSpPr>
                          <p:spPr>
                            <a:xfrm>
                              <a:off x="4953357" y="3586309"/>
                              <a:ext cx="147288" cy="121884"/>
                            </a:xfrm>
                            <a:custGeom>
                              <a:avLst/>
                              <a:gdLst/>
                              <a:ahLst/>
                              <a:cxnLst/>
                              <a:rect l="l" t="t" r="r" b="b"/>
                              <a:pathLst>
                                <a:path w="18727" h="15497" fill="none" extrusionOk="0">
                                  <a:moveTo>
                                    <a:pt x="18726" y="1"/>
                                  </a:moveTo>
                                  <a:lnTo>
                                    <a:pt x="0" y="15497"/>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1"/>
                            <p:cNvSpPr/>
                            <p:nvPr/>
                          </p:nvSpPr>
                          <p:spPr>
                            <a:xfrm>
                              <a:off x="4987515" y="3592876"/>
                              <a:ext cx="113130" cy="119123"/>
                            </a:xfrm>
                            <a:custGeom>
                              <a:avLst/>
                              <a:gdLst/>
                              <a:ahLst/>
                              <a:cxnLst/>
                              <a:rect l="l" t="t" r="r" b="b"/>
                              <a:pathLst>
                                <a:path w="14384" h="15146" fill="none" extrusionOk="0">
                                  <a:moveTo>
                                    <a:pt x="0" y="15146"/>
                                  </a:moveTo>
                                  <a:lnTo>
                                    <a:pt x="14383"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1"/>
                            <p:cNvSpPr/>
                            <p:nvPr/>
                          </p:nvSpPr>
                          <p:spPr>
                            <a:xfrm>
                              <a:off x="4913395" y="3708185"/>
                              <a:ext cx="39970" cy="45389"/>
                            </a:xfrm>
                            <a:custGeom>
                              <a:avLst/>
                              <a:gdLst/>
                              <a:ahLst/>
                              <a:cxnLst/>
                              <a:rect l="l" t="t" r="r" b="b"/>
                              <a:pathLst>
                                <a:path w="5082" h="5771" fill="none" extrusionOk="0">
                                  <a:moveTo>
                                    <a:pt x="1" y="5771"/>
                                  </a:moveTo>
                                  <a:lnTo>
                                    <a:pt x="5081"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1"/>
                            <p:cNvSpPr/>
                            <p:nvPr/>
                          </p:nvSpPr>
                          <p:spPr>
                            <a:xfrm>
                              <a:off x="4888943" y="3704378"/>
                              <a:ext cx="60616" cy="26080"/>
                            </a:xfrm>
                            <a:custGeom>
                              <a:avLst/>
                              <a:gdLst/>
                              <a:ahLst/>
                              <a:cxnLst/>
                              <a:rect l="l" t="t" r="r" b="b"/>
                              <a:pathLst>
                                <a:path w="7707" h="3316" fill="none" extrusionOk="0">
                                  <a:moveTo>
                                    <a:pt x="1" y="3315"/>
                                  </a:moveTo>
                                  <a:lnTo>
                                    <a:pt x="7706"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1"/>
                            <p:cNvSpPr/>
                            <p:nvPr/>
                          </p:nvSpPr>
                          <p:spPr>
                            <a:xfrm>
                              <a:off x="4917296" y="3589069"/>
                              <a:ext cx="32262" cy="119123"/>
                            </a:xfrm>
                            <a:custGeom>
                              <a:avLst/>
                              <a:gdLst/>
                              <a:ahLst/>
                              <a:cxnLst/>
                              <a:rect l="l" t="t" r="r" b="b"/>
                              <a:pathLst>
                                <a:path w="4102" h="15146" fill="none" extrusionOk="0">
                                  <a:moveTo>
                                    <a:pt x="1" y="1"/>
                                  </a:moveTo>
                                  <a:lnTo>
                                    <a:pt x="4101" y="15146"/>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1"/>
                            <p:cNvSpPr/>
                            <p:nvPr/>
                          </p:nvSpPr>
                          <p:spPr>
                            <a:xfrm>
                              <a:off x="4949551" y="3708185"/>
                              <a:ext cx="22840" cy="72885"/>
                            </a:xfrm>
                            <a:custGeom>
                              <a:avLst/>
                              <a:gdLst/>
                              <a:ahLst/>
                              <a:cxnLst/>
                              <a:rect l="l" t="t" r="r" b="b"/>
                              <a:pathLst>
                                <a:path w="2904" h="9267" fill="none" extrusionOk="0">
                                  <a:moveTo>
                                    <a:pt x="0" y="1"/>
                                  </a:moveTo>
                                  <a:lnTo>
                                    <a:pt x="2904" y="9267"/>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1"/>
                            <p:cNvSpPr/>
                            <p:nvPr/>
                          </p:nvSpPr>
                          <p:spPr>
                            <a:xfrm>
                              <a:off x="4912066" y="3752237"/>
                              <a:ext cx="60325" cy="28833"/>
                            </a:xfrm>
                            <a:custGeom>
                              <a:avLst/>
                              <a:gdLst/>
                              <a:ahLst/>
                              <a:cxnLst/>
                              <a:rect l="l" t="t" r="r" b="b"/>
                              <a:pathLst>
                                <a:path w="7670" h="3666" fill="none" extrusionOk="0">
                                  <a:moveTo>
                                    <a:pt x="0" y="1"/>
                                  </a:moveTo>
                                  <a:lnTo>
                                    <a:pt x="7670" y="3666"/>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7" name="Google Shape;1717;p51"/>
                            <p:cNvGrpSpPr/>
                            <p:nvPr/>
                          </p:nvGrpSpPr>
                          <p:grpSpPr>
                            <a:xfrm>
                              <a:off x="4579164" y="3203653"/>
                              <a:ext cx="1244833" cy="1020397"/>
                              <a:chOff x="4579164" y="3203653"/>
                              <a:chExt cx="1244833" cy="1020397"/>
                            </a:xfrm>
                          </p:grpSpPr>
                          <p:sp>
                            <p:nvSpPr>
                              <p:cNvPr id="1718" name="Google Shape;1718;p51"/>
                              <p:cNvSpPr/>
                              <p:nvPr/>
                            </p:nvSpPr>
                            <p:spPr>
                              <a:xfrm>
                                <a:off x="4590301" y="3738347"/>
                                <a:ext cx="92956" cy="91722"/>
                              </a:xfrm>
                              <a:custGeom>
                                <a:avLst/>
                                <a:gdLst/>
                                <a:ahLst/>
                                <a:cxnLst/>
                                <a:rect l="l" t="t" r="r" b="b"/>
                                <a:pathLst>
                                  <a:path w="11819" h="11662" fill="none" extrusionOk="0">
                                    <a:moveTo>
                                      <a:pt x="0" y="0"/>
                                    </a:moveTo>
                                    <a:lnTo>
                                      <a:pt x="11819" y="1166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1"/>
                              <p:cNvSpPr/>
                              <p:nvPr/>
                            </p:nvSpPr>
                            <p:spPr>
                              <a:xfrm>
                                <a:off x="4683250" y="3652241"/>
                                <a:ext cx="33591" cy="177828"/>
                              </a:xfrm>
                              <a:custGeom>
                                <a:avLst/>
                                <a:gdLst/>
                                <a:ahLst/>
                                <a:cxnLst/>
                                <a:rect l="l" t="t" r="r" b="b"/>
                                <a:pathLst>
                                  <a:path w="4271" h="22610" fill="none" extrusionOk="0">
                                    <a:moveTo>
                                      <a:pt x="1" y="22610"/>
                                    </a:moveTo>
                                    <a:lnTo>
                                      <a:pt x="4271"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1"/>
                              <p:cNvSpPr/>
                              <p:nvPr/>
                            </p:nvSpPr>
                            <p:spPr>
                              <a:xfrm>
                                <a:off x="4716833" y="3652241"/>
                                <a:ext cx="70982" cy="207707"/>
                              </a:xfrm>
                              <a:custGeom>
                                <a:avLst/>
                                <a:gdLst/>
                                <a:ahLst/>
                                <a:cxnLst/>
                                <a:rect l="l" t="t" r="r" b="b"/>
                                <a:pathLst>
                                  <a:path w="9025" h="26409" fill="none" extrusionOk="0">
                                    <a:moveTo>
                                      <a:pt x="1" y="1"/>
                                    </a:moveTo>
                                    <a:lnTo>
                                      <a:pt x="9025" y="26408"/>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1"/>
                              <p:cNvSpPr/>
                              <p:nvPr/>
                            </p:nvSpPr>
                            <p:spPr>
                              <a:xfrm>
                                <a:off x="4813117" y="3694578"/>
                                <a:ext cx="44154" cy="139297"/>
                              </a:xfrm>
                              <a:custGeom>
                                <a:avLst/>
                                <a:gdLst/>
                                <a:ahLst/>
                                <a:cxnLst/>
                                <a:rect l="l" t="t" r="r" b="b"/>
                                <a:pathLst>
                                  <a:path w="5614" h="17711" fill="none" extrusionOk="0">
                                    <a:moveTo>
                                      <a:pt x="5614" y="17711"/>
                                    </a:moveTo>
                                    <a:lnTo>
                                      <a:pt x="1"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1"/>
                              <p:cNvSpPr/>
                              <p:nvPr/>
                            </p:nvSpPr>
                            <p:spPr>
                              <a:xfrm>
                                <a:off x="4787807" y="3694578"/>
                                <a:ext cx="25317" cy="165369"/>
                              </a:xfrm>
                              <a:custGeom>
                                <a:avLst/>
                                <a:gdLst/>
                                <a:ahLst/>
                                <a:cxnLst/>
                                <a:rect l="l" t="t" r="r" b="b"/>
                                <a:pathLst>
                                  <a:path w="3219" h="21026" fill="none" extrusionOk="0">
                                    <a:moveTo>
                                      <a:pt x="3219" y="1"/>
                                    </a:moveTo>
                                    <a:lnTo>
                                      <a:pt x="1" y="2102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1"/>
                              <p:cNvSpPr/>
                              <p:nvPr/>
                            </p:nvSpPr>
                            <p:spPr>
                              <a:xfrm>
                                <a:off x="4683250" y="3830061"/>
                                <a:ext cx="106374" cy="25223"/>
                              </a:xfrm>
                              <a:custGeom>
                                <a:avLst/>
                                <a:gdLst/>
                                <a:ahLst/>
                                <a:cxnLst/>
                                <a:rect l="l" t="t" r="r" b="b"/>
                                <a:pathLst>
                                  <a:path w="13525" h="3207" fill="none" extrusionOk="0">
                                    <a:moveTo>
                                      <a:pt x="1" y="1"/>
                                    </a:moveTo>
                                    <a:lnTo>
                                      <a:pt x="13525" y="3206"/>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1"/>
                              <p:cNvSpPr/>
                              <p:nvPr/>
                            </p:nvSpPr>
                            <p:spPr>
                              <a:xfrm>
                                <a:off x="4670980" y="3830061"/>
                                <a:ext cx="12277" cy="79263"/>
                              </a:xfrm>
                              <a:custGeom>
                                <a:avLst/>
                                <a:gdLst/>
                                <a:ahLst/>
                                <a:cxnLst/>
                                <a:rect l="l" t="t" r="r" b="b"/>
                                <a:pathLst>
                                  <a:path w="1561" h="10078" fill="none" extrusionOk="0">
                                    <a:moveTo>
                                      <a:pt x="1561" y="1"/>
                                    </a:moveTo>
                                    <a:lnTo>
                                      <a:pt x="0" y="10077"/>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1"/>
                              <p:cNvSpPr/>
                              <p:nvPr/>
                            </p:nvSpPr>
                            <p:spPr>
                              <a:xfrm>
                                <a:off x="4583828" y="3830061"/>
                                <a:ext cx="99429" cy="34543"/>
                              </a:xfrm>
                              <a:custGeom>
                                <a:avLst/>
                                <a:gdLst/>
                                <a:ahLst/>
                                <a:cxnLst/>
                                <a:rect l="l" t="t" r="r" b="b"/>
                                <a:pathLst>
                                  <a:path w="12642" h="4392" fill="none" extrusionOk="0">
                                    <a:moveTo>
                                      <a:pt x="0" y="4392"/>
                                    </a:moveTo>
                                    <a:lnTo>
                                      <a:pt x="12642"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1"/>
                              <p:cNvSpPr/>
                              <p:nvPr/>
                            </p:nvSpPr>
                            <p:spPr>
                              <a:xfrm>
                                <a:off x="4683250" y="3830061"/>
                                <a:ext cx="50336" cy="117983"/>
                              </a:xfrm>
                              <a:custGeom>
                                <a:avLst/>
                                <a:gdLst/>
                                <a:ahLst/>
                                <a:cxnLst/>
                                <a:rect l="l" t="t" r="r" b="b"/>
                                <a:pathLst>
                                  <a:path w="6400" h="15001" fill="none" extrusionOk="0">
                                    <a:moveTo>
                                      <a:pt x="1" y="1"/>
                                    </a:moveTo>
                                    <a:lnTo>
                                      <a:pt x="6400" y="1500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1"/>
                              <p:cNvSpPr/>
                              <p:nvPr/>
                            </p:nvSpPr>
                            <p:spPr>
                              <a:xfrm>
                                <a:off x="4733578" y="3855276"/>
                                <a:ext cx="56046" cy="92768"/>
                              </a:xfrm>
                              <a:custGeom>
                                <a:avLst/>
                                <a:gdLst/>
                                <a:ahLst/>
                                <a:cxnLst/>
                                <a:rect l="l" t="t" r="r" b="b"/>
                                <a:pathLst>
                                  <a:path w="7126" h="11795" fill="none" extrusionOk="0">
                                    <a:moveTo>
                                      <a:pt x="1" y="11795"/>
                                    </a:moveTo>
                                    <a:lnTo>
                                      <a:pt x="7126"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1"/>
                              <p:cNvSpPr/>
                              <p:nvPr/>
                            </p:nvSpPr>
                            <p:spPr>
                              <a:xfrm>
                                <a:off x="4888943" y="3730450"/>
                                <a:ext cx="34928" cy="89252"/>
                              </a:xfrm>
                              <a:custGeom>
                                <a:avLst/>
                                <a:gdLst/>
                                <a:ahLst/>
                                <a:cxnLst/>
                                <a:rect l="l" t="t" r="r" b="b"/>
                                <a:pathLst>
                                  <a:path w="4441" h="11348" fill="none" extrusionOk="0">
                                    <a:moveTo>
                                      <a:pt x="4440" y="11347"/>
                                    </a:moveTo>
                                    <a:lnTo>
                                      <a:pt x="1"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1"/>
                              <p:cNvSpPr/>
                              <p:nvPr/>
                            </p:nvSpPr>
                            <p:spPr>
                              <a:xfrm>
                                <a:off x="4590301" y="3667468"/>
                                <a:ext cx="49762" cy="70887"/>
                              </a:xfrm>
                              <a:custGeom>
                                <a:avLst/>
                                <a:gdLst/>
                                <a:ahLst/>
                                <a:cxnLst/>
                                <a:rect l="l" t="t" r="r" b="b"/>
                                <a:pathLst>
                                  <a:path w="6327" h="9013" fill="none" extrusionOk="0">
                                    <a:moveTo>
                                      <a:pt x="0" y="9012"/>
                                    </a:moveTo>
                                    <a:lnTo>
                                      <a:pt x="6327"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1"/>
                              <p:cNvSpPr/>
                              <p:nvPr/>
                            </p:nvSpPr>
                            <p:spPr>
                              <a:xfrm>
                                <a:off x="4640338" y="3648536"/>
                                <a:ext cx="80593" cy="20268"/>
                              </a:xfrm>
                              <a:custGeom>
                                <a:avLst/>
                                <a:gdLst/>
                                <a:ahLst/>
                                <a:cxnLst/>
                                <a:rect l="l" t="t" r="r" b="b"/>
                                <a:pathLst>
                                  <a:path w="10247" h="2577" fill="none" extrusionOk="0">
                                    <a:moveTo>
                                      <a:pt x="1" y="2577"/>
                                    </a:moveTo>
                                    <a:lnTo>
                                      <a:pt x="10247"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1" name="Google Shape;1731;p51"/>
                              <p:cNvGrpSpPr/>
                              <p:nvPr/>
                            </p:nvGrpSpPr>
                            <p:grpSpPr>
                              <a:xfrm>
                                <a:off x="4579164" y="3203653"/>
                                <a:ext cx="1244833" cy="1020397"/>
                                <a:chOff x="4579164" y="3203653"/>
                                <a:chExt cx="1244833" cy="1020397"/>
                              </a:xfrm>
                            </p:grpSpPr>
                            <p:sp>
                              <p:nvSpPr>
                                <p:cNvPr id="1732" name="Google Shape;1732;p51"/>
                                <p:cNvSpPr/>
                                <p:nvPr/>
                              </p:nvSpPr>
                              <p:spPr>
                                <a:xfrm>
                                  <a:off x="4753083" y="3966015"/>
                                  <a:ext cx="92964" cy="53765"/>
                                </a:xfrm>
                                <a:custGeom>
                                  <a:avLst/>
                                  <a:gdLst/>
                                  <a:ahLst/>
                                  <a:cxnLst/>
                                  <a:rect l="l" t="t" r="r" b="b"/>
                                  <a:pathLst>
                                    <a:path w="11820" h="6836" fill="none" extrusionOk="0">
                                      <a:moveTo>
                                        <a:pt x="1" y="6836"/>
                                      </a:moveTo>
                                      <a:lnTo>
                                        <a:pt x="11819"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1"/>
                                <p:cNvSpPr/>
                                <p:nvPr/>
                              </p:nvSpPr>
                              <p:spPr>
                                <a:xfrm>
                                  <a:off x="4846040" y="3952794"/>
                                  <a:ext cx="103519" cy="13135"/>
                                </a:xfrm>
                                <a:custGeom>
                                  <a:avLst/>
                                  <a:gdLst/>
                                  <a:ahLst/>
                                  <a:cxnLst/>
                                  <a:rect l="l" t="t" r="r" b="b"/>
                                  <a:pathLst>
                                    <a:path w="13162" h="1670" fill="none" extrusionOk="0">
                                      <a:moveTo>
                                        <a:pt x="13161" y="0"/>
                                      </a:moveTo>
                                      <a:lnTo>
                                        <a:pt x="0" y="167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1"/>
                                <p:cNvSpPr/>
                                <p:nvPr/>
                              </p:nvSpPr>
                              <p:spPr>
                                <a:xfrm>
                                  <a:off x="4846040" y="3962216"/>
                                  <a:ext cx="64800" cy="128066"/>
                                </a:xfrm>
                                <a:custGeom>
                                  <a:avLst/>
                                  <a:gdLst/>
                                  <a:ahLst/>
                                  <a:cxnLst/>
                                  <a:rect l="l" t="t" r="r" b="b"/>
                                  <a:pathLst>
                                    <a:path w="8239" h="16283" fill="none" extrusionOk="0">
                                      <a:moveTo>
                                        <a:pt x="0" y="0"/>
                                      </a:moveTo>
                                      <a:lnTo>
                                        <a:pt x="8238" y="1628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1"/>
                                <p:cNvSpPr/>
                                <p:nvPr/>
                              </p:nvSpPr>
                              <p:spPr>
                                <a:xfrm>
                                  <a:off x="4842233" y="3962216"/>
                                  <a:ext cx="3815" cy="164787"/>
                                </a:xfrm>
                                <a:custGeom>
                                  <a:avLst/>
                                  <a:gdLst/>
                                  <a:ahLst/>
                                  <a:cxnLst/>
                                  <a:rect l="l" t="t" r="r" b="b"/>
                                  <a:pathLst>
                                    <a:path w="485" h="20952" fill="none" extrusionOk="0">
                                      <a:moveTo>
                                        <a:pt x="0" y="20952"/>
                                      </a:moveTo>
                                      <a:lnTo>
                                        <a:pt x="484"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1"/>
                                <p:cNvSpPr/>
                                <p:nvPr/>
                              </p:nvSpPr>
                              <p:spPr>
                                <a:xfrm>
                                  <a:off x="4842233" y="4123189"/>
                                  <a:ext cx="37587" cy="53002"/>
                                </a:xfrm>
                                <a:custGeom>
                                  <a:avLst/>
                                  <a:gdLst/>
                                  <a:ahLst/>
                                  <a:cxnLst/>
                                  <a:rect l="l" t="t" r="r" b="b"/>
                                  <a:pathLst>
                                    <a:path w="4779" h="6739" fill="none" extrusionOk="0">
                                      <a:moveTo>
                                        <a:pt x="4779" y="6739"/>
                                      </a:moveTo>
                                      <a:lnTo>
                                        <a:pt x="0"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1"/>
                                <p:cNvSpPr/>
                                <p:nvPr/>
                              </p:nvSpPr>
                              <p:spPr>
                                <a:xfrm>
                                  <a:off x="4770779" y="4118525"/>
                                  <a:ext cx="71461" cy="4672"/>
                                </a:xfrm>
                                <a:custGeom>
                                  <a:avLst/>
                                  <a:gdLst/>
                                  <a:ahLst/>
                                  <a:cxnLst/>
                                  <a:rect l="l" t="t" r="r" b="b"/>
                                  <a:pathLst>
                                    <a:path w="9086" h="594" fill="none" extrusionOk="0">
                                      <a:moveTo>
                                        <a:pt x="9085" y="594"/>
                                      </a:moveTo>
                                      <a:lnTo>
                                        <a:pt x="1"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1"/>
                                <p:cNvSpPr/>
                                <p:nvPr/>
                              </p:nvSpPr>
                              <p:spPr>
                                <a:xfrm>
                                  <a:off x="4842233" y="4090274"/>
                                  <a:ext cx="68606" cy="32923"/>
                                </a:xfrm>
                                <a:custGeom>
                                  <a:avLst/>
                                  <a:gdLst/>
                                  <a:ahLst/>
                                  <a:cxnLst/>
                                  <a:rect l="l" t="t" r="r" b="b"/>
                                  <a:pathLst>
                                    <a:path w="8723" h="4186" fill="none" extrusionOk="0">
                                      <a:moveTo>
                                        <a:pt x="0" y="4186"/>
                                      </a:moveTo>
                                      <a:lnTo>
                                        <a:pt x="8722"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9" name="Google Shape;1739;p51"/>
                                <p:cNvGrpSpPr/>
                                <p:nvPr/>
                              </p:nvGrpSpPr>
                              <p:grpSpPr>
                                <a:xfrm>
                                  <a:off x="4579164" y="3203653"/>
                                  <a:ext cx="1244833" cy="1020397"/>
                                  <a:chOff x="4579164" y="3203653"/>
                                  <a:chExt cx="1244833" cy="1020397"/>
                                </a:xfrm>
                              </p:grpSpPr>
                              <p:sp>
                                <p:nvSpPr>
                                  <p:cNvPr id="1740" name="Google Shape;1740;p51"/>
                                  <p:cNvSpPr/>
                                  <p:nvPr/>
                                </p:nvSpPr>
                                <p:spPr>
                                  <a:xfrm>
                                    <a:off x="4788476" y="3855276"/>
                                    <a:ext cx="57572" cy="110747"/>
                                  </a:xfrm>
                                  <a:custGeom>
                                    <a:avLst/>
                                    <a:gdLst/>
                                    <a:ahLst/>
                                    <a:cxnLst/>
                                    <a:rect l="l" t="t" r="r" b="b"/>
                                    <a:pathLst>
                                      <a:path w="7320" h="14081" fill="none" extrusionOk="0">
                                        <a:moveTo>
                                          <a:pt x="7319" y="14081"/>
                                        </a:moveTo>
                                        <a:lnTo>
                                          <a:pt x="1"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1"/>
                                  <p:cNvSpPr/>
                                  <p:nvPr/>
                                </p:nvSpPr>
                                <p:spPr>
                                  <a:xfrm>
                                    <a:off x="4846040" y="3833867"/>
                                    <a:ext cx="11231" cy="132156"/>
                                  </a:xfrm>
                                  <a:custGeom>
                                    <a:avLst/>
                                    <a:gdLst/>
                                    <a:ahLst/>
                                    <a:cxnLst/>
                                    <a:rect l="l" t="t" r="r" b="b"/>
                                    <a:pathLst>
                                      <a:path w="1428" h="16803" fill="none" extrusionOk="0">
                                        <a:moveTo>
                                          <a:pt x="0" y="16803"/>
                                        </a:moveTo>
                                        <a:lnTo>
                                          <a:pt x="1428"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1"/>
                                  <p:cNvSpPr/>
                                  <p:nvPr/>
                                </p:nvSpPr>
                                <p:spPr>
                                  <a:xfrm>
                                    <a:off x="4761554" y="3854796"/>
                                    <a:ext cx="26261" cy="164984"/>
                                  </a:xfrm>
                                  <a:custGeom>
                                    <a:avLst/>
                                    <a:gdLst/>
                                    <a:ahLst/>
                                    <a:cxnLst/>
                                    <a:rect l="l" t="t" r="r" b="b"/>
                                    <a:pathLst>
                                      <a:path w="3339" h="20977" fill="none" extrusionOk="0">
                                        <a:moveTo>
                                          <a:pt x="0" y="20977"/>
                                        </a:moveTo>
                                        <a:lnTo>
                                          <a:pt x="3339"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1"/>
                                  <p:cNvSpPr/>
                                  <p:nvPr/>
                                </p:nvSpPr>
                                <p:spPr>
                                  <a:xfrm>
                                    <a:off x="4846991" y="3818263"/>
                                    <a:ext cx="74025" cy="146242"/>
                                  </a:xfrm>
                                  <a:custGeom>
                                    <a:avLst/>
                                    <a:gdLst/>
                                    <a:ahLst/>
                                    <a:cxnLst/>
                                    <a:rect l="l" t="t" r="r" b="b"/>
                                    <a:pathLst>
                                      <a:path w="9412" h="18594" fill="none" extrusionOk="0">
                                        <a:moveTo>
                                          <a:pt x="0" y="18593"/>
                                        </a:moveTo>
                                        <a:lnTo>
                                          <a:pt x="9411"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1"/>
                                  <p:cNvSpPr/>
                                  <p:nvPr/>
                                </p:nvSpPr>
                                <p:spPr>
                                  <a:xfrm>
                                    <a:off x="4927191" y="3823305"/>
                                    <a:ext cx="22368" cy="129497"/>
                                  </a:xfrm>
                                  <a:custGeom>
                                    <a:avLst/>
                                    <a:gdLst/>
                                    <a:ahLst/>
                                    <a:cxnLst/>
                                    <a:rect l="l" t="t" r="r" b="b"/>
                                    <a:pathLst>
                                      <a:path w="2844" h="16465" fill="none" extrusionOk="0">
                                        <a:moveTo>
                                          <a:pt x="1" y="1"/>
                                        </a:moveTo>
                                        <a:lnTo>
                                          <a:pt x="2843" y="16464"/>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5" name="Google Shape;1745;p51"/>
                                  <p:cNvGrpSpPr/>
                                  <p:nvPr/>
                                </p:nvGrpSpPr>
                                <p:grpSpPr>
                                  <a:xfrm>
                                    <a:off x="4579164" y="3203653"/>
                                    <a:ext cx="1244833" cy="1020397"/>
                                    <a:chOff x="4579164" y="3203653"/>
                                    <a:chExt cx="1244833" cy="1020397"/>
                                  </a:xfrm>
                                </p:grpSpPr>
                                <p:sp>
                                  <p:nvSpPr>
                                    <p:cNvPr id="1746" name="Google Shape;1746;p51"/>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1"/>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1"/>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1"/>
                                    <p:cNvSpPr/>
                                    <p:nvPr/>
                                  </p:nvSpPr>
                                  <p:spPr>
                                    <a:xfrm>
                                      <a:off x="4972383" y="3756043"/>
                                      <a:ext cx="25412" cy="25026"/>
                                    </a:xfrm>
                                    <a:custGeom>
                                      <a:avLst/>
                                      <a:gdLst/>
                                      <a:ahLst/>
                                      <a:cxnLst/>
                                      <a:rect l="l" t="t" r="r" b="b"/>
                                      <a:pathLst>
                                        <a:path w="3231" h="3182" fill="none" extrusionOk="0">
                                          <a:moveTo>
                                            <a:pt x="1" y="3182"/>
                                          </a:moveTo>
                                          <a:lnTo>
                                            <a:pt x="3231"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750" name="Google Shape;1750;p51"/>
                            <p:cNvSpPr/>
                            <p:nvPr/>
                          </p:nvSpPr>
                          <p:spPr>
                            <a:xfrm>
                              <a:off x="4890375" y="3688019"/>
                              <a:ext cx="5144" cy="43769"/>
                            </a:xfrm>
                            <a:custGeom>
                              <a:avLst/>
                              <a:gdLst/>
                              <a:ahLst/>
                              <a:cxnLst/>
                              <a:rect l="l" t="t" r="r" b="b"/>
                              <a:pathLst>
                                <a:path w="654" h="5565" fill="none" extrusionOk="0">
                                  <a:moveTo>
                                    <a:pt x="653" y="0"/>
                                  </a:moveTo>
                                  <a:lnTo>
                                    <a:pt x="0" y="556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1"/>
                            <p:cNvSpPr/>
                            <p:nvPr/>
                          </p:nvSpPr>
                          <p:spPr>
                            <a:xfrm>
                              <a:off x="4899317" y="3688019"/>
                              <a:ext cx="54048" cy="20174"/>
                            </a:xfrm>
                            <a:custGeom>
                              <a:avLst/>
                              <a:gdLst/>
                              <a:ahLst/>
                              <a:cxnLst/>
                              <a:rect l="l" t="t" r="r" b="b"/>
                              <a:pathLst>
                                <a:path w="6872" h="2565" fill="none" extrusionOk="0">
                                  <a:moveTo>
                                    <a:pt x="0" y="0"/>
                                  </a:moveTo>
                                  <a:lnTo>
                                    <a:pt x="6871" y="256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1"/>
                            <p:cNvSpPr/>
                            <p:nvPr/>
                          </p:nvSpPr>
                          <p:spPr>
                            <a:xfrm>
                              <a:off x="4862690" y="3700571"/>
                              <a:ext cx="27693" cy="31216"/>
                            </a:xfrm>
                            <a:custGeom>
                              <a:avLst/>
                              <a:gdLst/>
                              <a:ahLst/>
                              <a:cxnLst/>
                              <a:rect l="l" t="t" r="r" b="b"/>
                              <a:pathLst>
                                <a:path w="3521" h="3969" fill="none" extrusionOk="0">
                                  <a:moveTo>
                                    <a:pt x="0" y="1"/>
                                  </a:moveTo>
                                  <a:lnTo>
                                    <a:pt x="3520" y="3969"/>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53" name="Google Shape;1753;p51"/>
                        <p:cNvSpPr/>
                        <p:nvPr/>
                      </p:nvSpPr>
                      <p:spPr>
                        <a:xfrm>
                          <a:off x="4953924" y="3297081"/>
                          <a:ext cx="146053" cy="168122"/>
                        </a:xfrm>
                        <a:custGeom>
                          <a:avLst/>
                          <a:gdLst/>
                          <a:ahLst/>
                          <a:cxnLst/>
                          <a:rect l="l" t="t" r="r" b="b"/>
                          <a:pathLst>
                            <a:path w="18570" h="21376" fill="none" extrusionOk="0">
                              <a:moveTo>
                                <a:pt x="1" y="21376"/>
                              </a:moveTo>
                              <a:lnTo>
                                <a:pt x="18569"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1754" name="Google Shape;1754;p51"/>
              <p:cNvGrpSpPr/>
              <p:nvPr/>
            </p:nvGrpSpPr>
            <p:grpSpPr>
              <a:xfrm>
                <a:off x="4595437" y="3598775"/>
                <a:ext cx="37776" cy="32451"/>
                <a:chOff x="4595437" y="3598775"/>
                <a:chExt cx="37776" cy="32451"/>
              </a:xfrm>
            </p:grpSpPr>
            <p:sp>
              <p:nvSpPr>
                <p:cNvPr id="1755" name="Google Shape;1755;p51"/>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1"/>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51"/>
              <p:cNvGrpSpPr/>
              <p:nvPr/>
            </p:nvGrpSpPr>
            <p:grpSpPr>
              <a:xfrm>
                <a:off x="4641864" y="3524443"/>
                <a:ext cx="37776" cy="32380"/>
                <a:chOff x="4641864" y="3524443"/>
                <a:chExt cx="37776" cy="32380"/>
              </a:xfrm>
            </p:grpSpPr>
            <p:sp>
              <p:nvSpPr>
                <p:cNvPr id="1758" name="Google Shape;1758;p51"/>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1"/>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51"/>
              <p:cNvGrpSpPr/>
              <p:nvPr/>
            </p:nvGrpSpPr>
            <p:grpSpPr>
              <a:xfrm>
                <a:off x="4648431" y="3893901"/>
                <a:ext cx="37776" cy="32357"/>
                <a:chOff x="4648431" y="3893901"/>
                <a:chExt cx="37776" cy="32357"/>
              </a:xfrm>
            </p:grpSpPr>
            <p:sp>
              <p:nvSpPr>
                <p:cNvPr id="1761" name="Google Shape;1761;p51"/>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1"/>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51"/>
              <p:cNvGrpSpPr/>
              <p:nvPr/>
            </p:nvGrpSpPr>
            <p:grpSpPr>
              <a:xfrm>
                <a:off x="4567752" y="3722908"/>
                <a:ext cx="37870" cy="32380"/>
                <a:chOff x="4567752" y="3722908"/>
                <a:chExt cx="37870" cy="32380"/>
              </a:xfrm>
            </p:grpSpPr>
            <p:sp>
              <p:nvSpPr>
                <p:cNvPr id="1764" name="Google Shape;1764;p51"/>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1"/>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51"/>
              <p:cNvGrpSpPr/>
              <p:nvPr/>
            </p:nvGrpSpPr>
            <p:grpSpPr>
              <a:xfrm>
                <a:off x="4617506" y="3652052"/>
                <a:ext cx="37783" cy="32357"/>
                <a:chOff x="4617506" y="3652052"/>
                <a:chExt cx="37783" cy="32357"/>
              </a:xfrm>
            </p:grpSpPr>
            <p:sp>
              <p:nvSpPr>
                <p:cNvPr id="1767" name="Google Shape;1767;p51"/>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1"/>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51"/>
              <p:cNvGrpSpPr/>
              <p:nvPr/>
            </p:nvGrpSpPr>
            <p:grpSpPr>
              <a:xfrm>
                <a:off x="4739005" y="3554149"/>
                <a:ext cx="37870" cy="32357"/>
                <a:chOff x="4739005" y="3554149"/>
                <a:chExt cx="37870" cy="32357"/>
              </a:xfrm>
            </p:grpSpPr>
            <p:sp>
              <p:nvSpPr>
                <p:cNvPr id="1770" name="Google Shape;1770;p51"/>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1"/>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51"/>
              <p:cNvGrpSpPr/>
              <p:nvPr/>
            </p:nvGrpSpPr>
            <p:grpSpPr>
              <a:xfrm>
                <a:off x="4806557" y="3630258"/>
                <a:ext cx="37776" cy="32364"/>
                <a:chOff x="4806557" y="3630258"/>
                <a:chExt cx="37776" cy="32364"/>
              </a:xfrm>
            </p:grpSpPr>
            <p:sp>
              <p:nvSpPr>
                <p:cNvPr id="1773" name="Google Shape;1773;p51"/>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1"/>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51"/>
              <p:cNvGrpSpPr/>
              <p:nvPr/>
            </p:nvGrpSpPr>
            <p:grpSpPr>
              <a:xfrm>
                <a:off x="4737007" y="4004357"/>
                <a:ext cx="37870" cy="32357"/>
                <a:chOff x="4737007" y="4004357"/>
                <a:chExt cx="37870" cy="32357"/>
              </a:xfrm>
            </p:grpSpPr>
            <p:sp>
              <p:nvSpPr>
                <p:cNvPr id="1776" name="Google Shape;1776;p51"/>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1"/>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51"/>
              <p:cNvGrpSpPr/>
              <p:nvPr/>
            </p:nvGrpSpPr>
            <p:grpSpPr>
              <a:xfrm>
                <a:off x="4773634" y="4208627"/>
                <a:ext cx="37776" cy="32357"/>
                <a:chOff x="4773634" y="4208627"/>
                <a:chExt cx="37776" cy="32357"/>
              </a:xfrm>
            </p:grpSpPr>
            <p:sp>
              <p:nvSpPr>
                <p:cNvPr id="1779" name="Google Shape;1779;p51"/>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51"/>
              <p:cNvGrpSpPr/>
              <p:nvPr/>
            </p:nvGrpSpPr>
            <p:grpSpPr>
              <a:xfrm>
                <a:off x="4888282" y="4074764"/>
                <a:ext cx="37776" cy="32451"/>
                <a:chOff x="4888282" y="4074764"/>
                <a:chExt cx="37776" cy="32451"/>
              </a:xfrm>
            </p:grpSpPr>
            <p:sp>
              <p:nvSpPr>
                <p:cNvPr id="1782" name="Google Shape;1782;p51"/>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51"/>
              <p:cNvGrpSpPr/>
              <p:nvPr/>
            </p:nvGrpSpPr>
            <p:grpSpPr>
              <a:xfrm>
                <a:off x="4901315" y="3804271"/>
                <a:ext cx="37776" cy="32364"/>
                <a:chOff x="4901315" y="3804271"/>
                <a:chExt cx="37776" cy="32364"/>
              </a:xfrm>
            </p:grpSpPr>
            <p:sp>
              <p:nvSpPr>
                <p:cNvPr id="1785" name="Google Shape;1785;p51"/>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1"/>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1787;p51"/>
              <p:cNvGrpSpPr/>
              <p:nvPr/>
            </p:nvGrpSpPr>
            <p:grpSpPr>
              <a:xfrm>
                <a:off x="4866394" y="3715035"/>
                <a:ext cx="37846" cy="32357"/>
                <a:chOff x="4866394" y="3715035"/>
                <a:chExt cx="37846" cy="32357"/>
              </a:xfrm>
            </p:grpSpPr>
            <p:sp>
              <p:nvSpPr>
                <p:cNvPr id="1788" name="Google Shape;1788;p51"/>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1"/>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51"/>
              <p:cNvGrpSpPr/>
              <p:nvPr/>
            </p:nvGrpSpPr>
            <p:grpSpPr>
              <a:xfrm>
                <a:off x="4979233" y="3839798"/>
                <a:ext cx="37878" cy="32420"/>
                <a:chOff x="4979233" y="3839798"/>
                <a:chExt cx="37878" cy="32420"/>
              </a:xfrm>
            </p:grpSpPr>
            <p:sp>
              <p:nvSpPr>
                <p:cNvPr id="1791" name="Google Shape;1791;p51"/>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1"/>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51"/>
              <p:cNvGrpSpPr/>
              <p:nvPr/>
            </p:nvGrpSpPr>
            <p:grpSpPr>
              <a:xfrm>
                <a:off x="4790662" y="3679147"/>
                <a:ext cx="37783" cy="32380"/>
                <a:chOff x="4790662" y="3679147"/>
                <a:chExt cx="37783" cy="32380"/>
              </a:xfrm>
            </p:grpSpPr>
            <p:sp>
              <p:nvSpPr>
                <p:cNvPr id="1794" name="Google Shape;1794;p51"/>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1"/>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 name="Google Shape;1796;p51"/>
              <p:cNvGrpSpPr/>
              <p:nvPr/>
            </p:nvGrpSpPr>
            <p:grpSpPr>
              <a:xfrm>
                <a:off x="4857263" y="3557861"/>
                <a:ext cx="37776" cy="32357"/>
                <a:chOff x="4857263" y="3557861"/>
                <a:chExt cx="37776" cy="32357"/>
              </a:xfrm>
            </p:grpSpPr>
            <p:sp>
              <p:nvSpPr>
                <p:cNvPr id="1797" name="Google Shape;1797;p51"/>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1"/>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9" name="Google Shape;1799;p51"/>
              <p:cNvGrpSpPr/>
              <p:nvPr/>
            </p:nvGrpSpPr>
            <p:grpSpPr>
              <a:xfrm>
                <a:off x="4883902" y="3648033"/>
                <a:ext cx="37783" cy="32380"/>
                <a:chOff x="4883902" y="3648033"/>
                <a:chExt cx="37783" cy="32380"/>
              </a:xfrm>
            </p:grpSpPr>
            <p:sp>
              <p:nvSpPr>
                <p:cNvPr id="1800" name="Google Shape;1800;p51"/>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1"/>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51"/>
              <p:cNvGrpSpPr/>
              <p:nvPr/>
            </p:nvGrpSpPr>
            <p:grpSpPr>
              <a:xfrm>
                <a:off x="4907780" y="3347220"/>
                <a:ext cx="37878" cy="32357"/>
                <a:chOff x="4907780" y="3347220"/>
                <a:chExt cx="37878" cy="32357"/>
              </a:xfrm>
            </p:grpSpPr>
            <p:sp>
              <p:nvSpPr>
                <p:cNvPr id="1803" name="Google Shape;1803;p51"/>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1"/>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5" name="Google Shape;1805;p51"/>
              <p:cNvGrpSpPr/>
              <p:nvPr/>
            </p:nvGrpSpPr>
            <p:grpSpPr>
              <a:xfrm>
                <a:off x="5065048" y="3738150"/>
                <a:ext cx="37783" cy="32364"/>
                <a:chOff x="5065048" y="3738150"/>
                <a:chExt cx="37783" cy="32364"/>
              </a:xfrm>
            </p:grpSpPr>
            <p:sp>
              <p:nvSpPr>
                <p:cNvPr id="1806" name="Google Shape;1806;p51"/>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1"/>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51"/>
              <p:cNvGrpSpPr/>
              <p:nvPr/>
            </p:nvGrpSpPr>
            <p:grpSpPr>
              <a:xfrm>
                <a:off x="5071616" y="3284615"/>
                <a:ext cx="37783" cy="32357"/>
                <a:chOff x="5071616" y="3284615"/>
                <a:chExt cx="37783" cy="32357"/>
              </a:xfrm>
            </p:grpSpPr>
            <p:sp>
              <p:nvSpPr>
                <p:cNvPr id="1809" name="Google Shape;1809;p51"/>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1"/>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1" name="Google Shape;1811;p51"/>
              <p:cNvGrpSpPr/>
              <p:nvPr/>
            </p:nvGrpSpPr>
            <p:grpSpPr>
              <a:xfrm>
                <a:off x="5389291" y="3759921"/>
                <a:ext cx="37783" cy="32380"/>
                <a:chOff x="5389291" y="3759921"/>
                <a:chExt cx="37783" cy="32380"/>
              </a:xfrm>
            </p:grpSpPr>
            <p:sp>
              <p:nvSpPr>
                <p:cNvPr id="1812" name="Google Shape;1812;p51"/>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1"/>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1"/>
              <p:cNvGrpSpPr/>
              <p:nvPr/>
            </p:nvGrpSpPr>
            <p:grpSpPr>
              <a:xfrm>
                <a:off x="5431534" y="3632932"/>
                <a:ext cx="37878" cy="32451"/>
                <a:chOff x="5431534" y="3632932"/>
                <a:chExt cx="37878" cy="32451"/>
              </a:xfrm>
            </p:grpSpPr>
            <p:sp>
              <p:nvSpPr>
                <p:cNvPr id="1815" name="Google Shape;1815;p51"/>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1"/>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7" name="Google Shape;1817;p51"/>
              <p:cNvGrpSpPr/>
              <p:nvPr/>
            </p:nvGrpSpPr>
            <p:grpSpPr>
              <a:xfrm>
                <a:off x="5540755" y="3544829"/>
                <a:ext cx="37783" cy="32357"/>
                <a:chOff x="5540755" y="3544829"/>
                <a:chExt cx="37783" cy="32357"/>
              </a:xfrm>
            </p:grpSpPr>
            <p:sp>
              <p:nvSpPr>
                <p:cNvPr id="1818" name="Google Shape;1818;p51"/>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1"/>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51"/>
              <p:cNvGrpSpPr/>
              <p:nvPr/>
            </p:nvGrpSpPr>
            <p:grpSpPr>
              <a:xfrm>
                <a:off x="5579293" y="3412107"/>
                <a:ext cx="37776" cy="32357"/>
                <a:chOff x="5579293" y="3412107"/>
                <a:chExt cx="37776" cy="32357"/>
              </a:xfrm>
            </p:grpSpPr>
            <p:sp>
              <p:nvSpPr>
                <p:cNvPr id="1821" name="Google Shape;1821;p51"/>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1"/>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51"/>
              <p:cNvGrpSpPr/>
              <p:nvPr/>
            </p:nvGrpSpPr>
            <p:grpSpPr>
              <a:xfrm>
                <a:off x="5801346" y="3284615"/>
                <a:ext cx="37783" cy="32357"/>
                <a:chOff x="5801346" y="3284615"/>
                <a:chExt cx="37783" cy="32357"/>
              </a:xfrm>
            </p:grpSpPr>
            <p:sp>
              <p:nvSpPr>
                <p:cNvPr id="1824" name="Google Shape;1824;p51"/>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1"/>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51"/>
              <p:cNvGrpSpPr/>
              <p:nvPr/>
            </p:nvGrpSpPr>
            <p:grpSpPr>
              <a:xfrm>
                <a:off x="5763578" y="3399067"/>
                <a:ext cx="37776" cy="32364"/>
                <a:chOff x="5763578" y="3399067"/>
                <a:chExt cx="37776" cy="32364"/>
              </a:xfrm>
            </p:grpSpPr>
            <p:sp>
              <p:nvSpPr>
                <p:cNvPr id="1827" name="Google Shape;1827;p51"/>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1"/>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51"/>
              <p:cNvGrpSpPr/>
              <p:nvPr/>
            </p:nvGrpSpPr>
            <p:grpSpPr>
              <a:xfrm>
                <a:off x="5395858" y="3230952"/>
                <a:ext cx="37776" cy="32364"/>
                <a:chOff x="5395858" y="3230952"/>
                <a:chExt cx="37776" cy="32364"/>
              </a:xfrm>
            </p:grpSpPr>
            <p:sp>
              <p:nvSpPr>
                <p:cNvPr id="1830" name="Google Shape;1830;p51"/>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1"/>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2" name="Google Shape;1832;p51"/>
              <p:cNvGrpSpPr/>
              <p:nvPr/>
            </p:nvGrpSpPr>
            <p:grpSpPr>
              <a:xfrm>
                <a:off x="5264088" y="3188237"/>
                <a:ext cx="37776" cy="32357"/>
                <a:chOff x="5264088" y="3188237"/>
                <a:chExt cx="37776" cy="32357"/>
              </a:xfrm>
            </p:grpSpPr>
            <p:sp>
              <p:nvSpPr>
                <p:cNvPr id="1833" name="Google Shape;1833;p51"/>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1"/>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5" name="Google Shape;1835;p51"/>
              <p:cNvGrpSpPr/>
              <p:nvPr/>
            </p:nvGrpSpPr>
            <p:grpSpPr>
              <a:xfrm>
                <a:off x="5585758" y="3237425"/>
                <a:ext cx="37878" cy="32357"/>
                <a:chOff x="5585758" y="3237425"/>
                <a:chExt cx="37878" cy="32357"/>
              </a:xfrm>
            </p:grpSpPr>
            <p:sp>
              <p:nvSpPr>
                <p:cNvPr id="1836" name="Google Shape;1836;p51"/>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1"/>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51"/>
              <p:cNvGrpSpPr/>
              <p:nvPr/>
            </p:nvGrpSpPr>
            <p:grpSpPr>
              <a:xfrm>
                <a:off x="4874196" y="3291088"/>
                <a:ext cx="37878" cy="32451"/>
                <a:chOff x="4874196" y="3291088"/>
                <a:chExt cx="37878" cy="32451"/>
              </a:xfrm>
            </p:grpSpPr>
            <p:sp>
              <p:nvSpPr>
                <p:cNvPr id="1839" name="Google Shape;1839;p51"/>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1"/>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51"/>
              <p:cNvGrpSpPr/>
              <p:nvPr/>
            </p:nvGrpSpPr>
            <p:grpSpPr>
              <a:xfrm>
                <a:off x="5197770" y="3785466"/>
                <a:ext cx="37783" cy="32427"/>
                <a:chOff x="5197770" y="3785466"/>
                <a:chExt cx="37783" cy="32427"/>
              </a:xfrm>
            </p:grpSpPr>
            <p:sp>
              <p:nvSpPr>
                <p:cNvPr id="1842" name="Google Shape;1842;p51"/>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1"/>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51"/>
              <p:cNvGrpSpPr/>
              <p:nvPr/>
            </p:nvGrpSpPr>
            <p:grpSpPr>
              <a:xfrm>
                <a:off x="5177699" y="3492117"/>
                <a:ext cx="37776" cy="32357"/>
                <a:chOff x="5177699" y="3492117"/>
                <a:chExt cx="37776" cy="32357"/>
              </a:xfrm>
            </p:grpSpPr>
            <p:sp>
              <p:nvSpPr>
                <p:cNvPr id="1845" name="Google Shape;1845;p51"/>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1"/>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51"/>
              <p:cNvGrpSpPr/>
              <p:nvPr/>
            </p:nvGrpSpPr>
            <p:grpSpPr>
              <a:xfrm>
                <a:off x="5349431" y="3622346"/>
                <a:ext cx="37870" cy="32380"/>
                <a:chOff x="5349431" y="3622346"/>
                <a:chExt cx="37870" cy="32380"/>
              </a:xfrm>
            </p:grpSpPr>
            <p:sp>
              <p:nvSpPr>
                <p:cNvPr id="1848" name="Google Shape;1848;p51"/>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1"/>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51"/>
              <p:cNvGrpSpPr/>
              <p:nvPr/>
            </p:nvGrpSpPr>
            <p:grpSpPr>
              <a:xfrm>
                <a:off x="5068855" y="3563980"/>
                <a:ext cx="53954" cy="46223"/>
                <a:chOff x="5068855" y="3563980"/>
                <a:chExt cx="53954" cy="46223"/>
              </a:xfrm>
            </p:grpSpPr>
            <p:sp>
              <p:nvSpPr>
                <p:cNvPr id="1851" name="Google Shape;1851;p51"/>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1"/>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51"/>
              <p:cNvGrpSpPr/>
              <p:nvPr/>
            </p:nvGrpSpPr>
            <p:grpSpPr>
              <a:xfrm>
                <a:off x="5037654" y="3392507"/>
                <a:ext cx="37870" cy="32451"/>
                <a:chOff x="5037654" y="3392507"/>
                <a:chExt cx="37870" cy="32451"/>
              </a:xfrm>
            </p:grpSpPr>
            <p:sp>
              <p:nvSpPr>
                <p:cNvPr id="1854" name="Google Shape;1854;p51"/>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1"/>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 name="Google Shape;1856;p51"/>
              <p:cNvGrpSpPr/>
              <p:nvPr/>
            </p:nvGrpSpPr>
            <p:grpSpPr>
              <a:xfrm>
                <a:off x="5456560" y="3368629"/>
                <a:ext cx="37870" cy="32451"/>
                <a:chOff x="5456560" y="3368629"/>
                <a:chExt cx="37870" cy="32451"/>
              </a:xfrm>
            </p:grpSpPr>
            <p:sp>
              <p:nvSpPr>
                <p:cNvPr id="1857" name="Google Shape;1857;p51"/>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1"/>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51"/>
              <p:cNvGrpSpPr/>
              <p:nvPr/>
            </p:nvGrpSpPr>
            <p:grpSpPr>
              <a:xfrm>
                <a:off x="4755749" y="3501516"/>
                <a:ext cx="46246" cy="39608"/>
                <a:chOff x="4755749" y="3501516"/>
                <a:chExt cx="46246" cy="39608"/>
              </a:xfrm>
            </p:grpSpPr>
            <p:sp>
              <p:nvSpPr>
                <p:cNvPr id="1860" name="Google Shape;1860;p51"/>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1"/>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2" name="Google Shape;1862;p51"/>
              <p:cNvGrpSpPr/>
              <p:nvPr/>
            </p:nvGrpSpPr>
            <p:grpSpPr>
              <a:xfrm>
                <a:off x="4681346" y="3485582"/>
                <a:ext cx="37783" cy="32427"/>
                <a:chOff x="4681346" y="3485582"/>
                <a:chExt cx="37783" cy="32427"/>
              </a:xfrm>
            </p:grpSpPr>
            <p:sp>
              <p:nvSpPr>
                <p:cNvPr id="1863" name="Google Shape;1863;p51"/>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1"/>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51"/>
              <p:cNvGrpSpPr/>
              <p:nvPr/>
            </p:nvGrpSpPr>
            <p:grpSpPr>
              <a:xfrm>
                <a:off x="4767067" y="3291088"/>
                <a:ext cx="37878" cy="32451"/>
                <a:chOff x="4767067" y="3291088"/>
                <a:chExt cx="37878" cy="32451"/>
              </a:xfrm>
            </p:grpSpPr>
            <p:sp>
              <p:nvSpPr>
                <p:cNvPr id="1866" name="Google Shape;1866;p51"/>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1"/>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8" name="Google Shape;1868;p51"/>
              <p:cNvGrpSpPr/>
              <p:nvPr/>
            </p:nvGrpSpPr>
            <p:grpSpPr>
              <a:xfrm>
                <a:off x="4687819" y="3405539"/>
                <a:ext cx="37776" cy="32451"/>
                <a:chOff x="4687819" y="3405539"/>
                <a:chExt cx="37776" cy="32451"/>
              </a:xfrm>
            </p:grpSpPr>
            <p:sp>
              <p:nvSpPr>
                <p:cNvPr id="1869" name="Google Shape;1869;p51"/>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1"/>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1" name="Google Shape;1871;p51"/>
              <p:cNvGrpSpPr/>
              <p:nvPr/>
            </p:nvGrpSpPr>
            <p:grpSpPr>
              <a:xfrm>
                <a:off x="4923101" y="3444809"/>
                <a:ext cx="52813" cy="45318"/>
                <a:chOff x="4923101" y="3444809"/>
                <a:chExt cx="52813" cy="45318"/>
              </a:xfrm>
            </p:grpSpPr>
            <p:sp>
              <p:nvSpPr>
                <p:cNvPr id="1872" name="Google Shape;1872;p51"/>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1"/>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4" name="Google Shape;1874;p51"/>
              <p:cNvGrpSpPr/>
              <p:nvPr/>
            </p:nvGrpSpPr>
            <p:grpSpPr>
              <a:xfrm>
                <a:off x="4846040" y="3654750"/>
                <a:ext cx="31405" cy="26993"/>
                <a:chOff x="4846040" y="3654750"/>
                <a:chExt cx="31405" cy="26993"/>
              </a:xfrm>
            </p:grpSpPr>
            <p:sp>
              <p:nvSpPr>
                <p:cNvPr id="1875" name="Google Shape;1875;p51"/>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1"/>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 name="Google Shape;1877;p51"/>
              <p:cNvGrpSpPr/>
              <p:nvPr/>
            </p:nvGrpSpPr>
            <p:grpSpPr>
              <a:xfrm>
                <a:off x="4925673" y="3691700"/>
                <a:ext cx="40253" cy="34472"/>
                <a:chOff x="4925673" y="3691700"/>
                <a:chExt cx="40253" cy="34472"/>
              </a:xfrm>
            </p:grpSpPr>
            <p:sp>
              <p:nvSpPr>
                <p:cNvPr id="1878" name="Google Shape;1878;p51"/>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1"/>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51"/>
              <p:cNvGrpSpPr/>
              <p:nvPr/>
            </p:nvGrpSpPr>
            <p:grpSpPr>
              <a:xfrm>
                <a:off x="4894653" y="3740848"/>
                <a:ext cx="31405" cy="26906"/>
                <a:chOff x="4894653" y="3740848"/>
                <a:chExt cx="31405" cy="26906"/>
              </a:xfrm>
            </p:grpSpPr>
            <p:sp>
              <p:nvSpPr>
                <p:cNvPr id="1881" name="Google Shape;1881;p51"/>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1"/>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3" name="Google Shape;1883;p51"/>
              <p:cNvGrpSpPr/>
              <p:nvPr/>
            </p:nvGrpSpPr>
            <p:grpSpPr>
              <a:xfrm>
                <a:off x="4962300" y="3696348"/>
                <a:ext cx="38255" cy="32773"/>
                <a:chOff x="4962300" y="3696348"/>
                <a:chExt cx="38255" cy="32773"/>
              </a:xfrm>
            </p:grpSpPr>
            <p:sp>
              <p:nvSpPr>
                <p:cNvPr id="1884" name="Google Shape;1884;p51"/>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1"/>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51"/>
              <p:cNvGrpSpPr/>
              <p:nvPr/>
            </p:nvGrpSpPr>
            <p:grpSpPr>
              <a:xfrm>
                <a:off x="4980185" y="3743349"/>
                <a:ext cx="31499" cy="26969"/>
                <a:chOff x="4980185" y="3743349"/>
                <a:chExt cx="31499" cy="26969"/>
              </a:xfrm>
            </p:grpSpPr>
            <p:sp>
              <p:nvSpPr>
                <p:cNvPr id="1887" name="Google Shape;1887;p51"/>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1"/>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51"/>
              <p:cNvGrpSpPr/>
              <p:nvPr/>
            </p:nvGrpSpPr>
            <p:grpSpPr>
              <a:xfrm>
                <a:off x="5013768" y="3734312"/>
                <a:ext cx="31499" cy="26969"/>
                <a:chOff x="5013768" y="3734312"/>
                <a:chExt cx="31499" cy="26969"/>
              </a:xfrm>
            </p:grpSpPr>
            <p:sp>
              <p:nvSpPr>
                <p:cNvPr id="1890" name="Google Shape;1890;p51"/>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1"/>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51"/>
              <p:cNvGrpSpPr/>
              <p:nvPr/>
            </p:nvGrpSpPr>
            <p:grpSpPr>
              <a:xfrm>
                <a:off x="5036703" y="3764545"/>
                <a:ext cx="31499" cy="26898"/>
                <a:chOff x="5036703" y="3764545"/>
                <a:chExt cx="31499" cy="26898"/>
              </a:xfrm>
            </p:grpSpPr>
            <p:sp>
              <p:nvSpPr>
                <p:cNvPr id="1893" name="Google Shape;1893;p51"/>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1"/>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51"/>
              <p:cNvGrpSpPr/>
              <p:nvPr/>
            </p:nvGrpSpPr>
            <p:grpSpPr>
              <a:xfrm>
                <a:off x="4953546" y="3768352"/>
                <a:ext cx="31405" cy="26898"/>
                <a:chOff x="4953546" y="3768352"/>
                <a:chExt cx="31405" cy="26898"/>
              </a:xfrm>
            </p:grpSpPr>
            <p:sp>
              <p:nvSpPr>
                <p:cNvPr id="1896" name="Google Shape;1896;p51"/>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1"/>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 name="Google Shape;1898;p51"/>
              <p:cNvGrpSpPr/>
              <p:nvPr/>
            </p:nvGrpSpPr>
            <p:grpSpPr>
              <a:xfrm>
                <a:off x="4964770" y="3814016"/>
                <a:ext cx="31499" cy="26993"/>
                <a:chOff x="4964770" y="3814016"/>
                <a:chExt cx="31499" cy="26993"/>
              </a:xfrm>
            </p:grpSpPr>
            <p:sp>
              <p:nvSpPr>
                <p:cNvPr id="1899" name="Google Shape;1899;p51"/>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1"/>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51"/>
              <p:cNvGrpSpPr/>
              <p:nvPr/>
            </p:nvGrpSpPr>
            <p:grpSpPr>
              <a:xfrm>
                <a:off x="4923290" y="3800504"/>
                <a:ext cx="31468" cy="26898"/>
                <a:chOff x="4923290" y="3800504"/>
                <a:chExt cx="31468" cy="26898"/>
              </a:xfrm>
            </p:grpSpPr>
            <p:sp>
              <p:nvSpPr>
                <p:cNvPr id="1902" name="Google Shape;1902;p51"/>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1"/>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51"/>
              <p:cNvGrpSpPr/>
              <p:nvPr/>
            </p:nvGrpSpPr>
            <p:grpSpPr>
              <a:xfrm>
                <a:off x="5108534" y="3650943"/>
                <a:ext cx="31405" cy="26993"/>
                <a:chOff x="5108534" y="3650943"/>
                <a:chExt cx="31405" cy="26993"/>
              </a:xfrm>
            </p:grpSpPr>
            <p:sp>
              <p:nvSpPr>
                <p:cNvPr id="1905" name="Google Shape;1905;p51"/>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1"/>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51"/>
              <p:cNvGrpSpPr/>
              <p:nvPr/>
            </p:nvGrpSpPr>
            <p:grpSpPr>
              <a:xfrm>
                <a:off x="5119380" y="3760739"/>
                <a:ext cx="31499" cy="26993"/>
                <a:chOff x="5119380" y="3760739"/>
                <a:chExt cx="31499" cy="26993"/>
              </a:xfrm>
            </p:grpSpPr>
            <p:sp>
              <p:nvSpPr>
                <p:cNvPr id="1908" name="Google Shape;1908;p51"/>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1"/>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51"/>
              <p:cNvGrpSpPr/>
              <p:nvPr/>
            </p:nvGrpSpPr>
            <p:grpSpPr>
              <a:xfrm>
                <a:off x="5119380" y="3788235"/>
                <a:ext cx="31499" cy="26993"/>
                <a:chOff x="5119380" y="3788235"/>
                <a:chExt cx="31499" cy="26993"/>
              </a:xfrm>
            </p:grpSpPr>
            <p:sp>
              <p:nvSpPr>
                <p:cNvPr id="1911" name="Google Shape;1911;p51"/>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1"/>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51"/>
              <p:cNvGrpSpPr/>
              <p:nvPr/>
            </p:nvGrpSpPr>
            <p:grpSpPr>
              <a:xfrm>
                <a:off x="5158005" y="3875284"/>
                <a:ext cx="31405" cy="27001"/>
                <a:chOff x="5158005" y="3875284"/>
                <a:chExt cx="31405" cy="27001"/>
              </a:xfrm>
            </p:grpSpPr>
            <p:sp>
              <p:nvSpPr>
                <p:cNvPr id="1914" name="Google Shape;1914;p51"/>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1"/>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6" name="Google Shape;1916;p51"/>
              <p:cNvGrpSpPr/>
              <p:nvPr/>
            </p:nvGrpSpPr>
            <p:grpSpPr>
              <a:xfrm>
                <a:off x="5233163" y="3764545"/>
                <a:ext cx="31499" cy="26898"/>
                <a:chOff x="5233163" y="3764545"/>
                <a:chExt cx="31499" cy="26898"/>
              </a:xfrm>
            </p:grpSpPr>
            <p:sp>
              <p:nvSpPr>
                <p:cNvPr id="1917" name="Google Shape;1917;p51"/>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1"/>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51"/>
              <p:cNvGrpSpPr/>
              <p:nvPr/>
            </p:nvGrpSpPr>
            <p:grpSpPr>
              <a:xfrm>
                <a:off x="5276168" y="3805545"/>
                <a:ext cx="31499" cy="26906"/>
                <a:chOff x="5276168" y="3805545"/>
                <a:chExt cx="31499" cy="26906"/>
              </a:xfrm>
            </p:grpSpPr>
            <p:sp>
              <p:nvSpPr>
                <p:cNvPr id="1920" name="Google Shape;1920;p51"/>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1"/>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51"/>
              <p:cNvGrpSpPr/>
              <p:nvPr/>
            </p:nvGrpSpPr>
            <p:grpSpPr>
              <a:xfrm>
                <a:off x="5294053" y="3851933"/>
                <a:ext cx="31405" cy="26945"/>
                <a:chOff x="5294053" y="3851933"/>
                <a:chExt cx="31405" cy="26945"/>
              </a:xfrm>
            </p:grpSpPr>
            <p:sp>
              <p:nvSpPr>
                <p:cNvPr id="1923" name="Google Shape;1923;p51"/>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1"/>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5" name="Google Shape;1925;p51"/>
              <p:cNvGrpSpPr/>
              <p:nvPr/>
            </p:nvGrpSpPr>
            <p:grpSpPr>
              <a:xfrm>
                <a:off x="5341723" y="3851902"/>
                <a:ext cx="31405" cy="26977"/>
                <a:chOff x="5341723" y="3851902"/>
                <a:chExt cx="31405" cy="26977"/>
              </a:xfrm>
            </p:grpSpPr>
            <p:sp>
              <p:nvSpPr>
                <p:cNvPr id="1926" name="Google Shape;1926;p51"/>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1"/>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8" name="Google Shape;1928;p51"/>
              <p:cNvGrpSpPr/>
              <p:nvPr/>
            </p:nvGrpSpPr>
            <p:grpSpPr>
              <a:xfrm>
                <a:off x="5054871" y="3507855"/>
                <a:ext cx="31405" cy="26993"/>
                <a:chOff x="5054871" y="3507855"/>
                <a:chExt cx="31405" cy="26993"/>
              </a:xfrm>
            </p:grpSpPr>
            <p:sp>
              <p:nvSpPr>
                <p:cNvPr id="1929" name="Google Shape;1929;p51"/>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1"/>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51"/>
              <p:cNvGrpSpPr/>
              <p:nvPr/>
            </p:nvGrpSpPr>
            <p:grpSpPr>
              <a:xfrm>
                <a:off x="4876579" y="3675325"/>
                <a:ext cx="31405" cy="26969"/>
                <a:chOff x="4876579" y="3675325"/>
                <a:chExt cx="31405" cy="26969"/>
              </a:xfrm>
            </p:grpSpPr>
            <p:sp>
              <p:nvSpPr>
                <p:cNvPr id="1932" name="Google Shape;1932;p51"/>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1"/>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51"/>
              <p:cNvGrpSpPr/>
              <p:nvPr/>
            </p:nvGrpSpPr>
            <p:grpSpPr>
              <a:xfrm>
                <a:off x="4842233" y="3688333"/>
                <a:ext cx="31405" cy="26993"/>
                <a:chOff x="4842233" y="3688333"/>
                <a:chExt cx="31405" cy="26993"/>
              </a:xfrm>
            </p:grpSpPr>
            <p:sp>
              <p:nvSpPr>
                <p:cNvPr id="1935" name="Google Shape;1935;p51"/>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1"/>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51"/>
              <p:cNvGrpSpPr/>
              <p:nvPr/>
            </p:nvGrpSpPr>
            <p:grpSpPr>
              <a:xfrm>
                <a:off x="5187876" y="3608032"/>
                <a:ext cx="31405" cy="27001"/>
                <a:chOff x="5187876" y="3608032"/>
                <a:chExt cx="31405" cy="27001"/>
              </a:xfrm>
            </p:grpSpPr>
            <p:sp>
              <p:nvSpPr>
                <p:cNvPr id="1938" name="Google Shape;1938;p51"/>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1"/>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0" name="Google Shape;1940;p51"/>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1"/>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2" name="Google Shape;1942;p51"/>
              <p:cNvGrpSpPr/>
              <p:nvPr/>
            </p:nvGrpSpPr>
            <p:grpSpPr>
              <a:xfrm>
                <a:off x="5269224" y="3304167"/>
                <a:ext cx="40253" cy="34402"/>
                <a:chOff x="5269224" y="3304167"/>
                <a:chExt cx="40253" cy="34402"/>
              </a:xfrm>
            </p:grpSpPr>
            <p:sp>
              <p:nvSpPr>
                <p:cNvPr id="1943" name="Google Shape;1943;p51"/>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1"/>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 name="Google Shape;1945;p51"/>
              <p:cNvGrpSpPr/>
              <p:nvPr/>
            </p:nvGrpSpPr>
            <p:grpSpPr>
              <a:xfrm>
                <a:off x="5327354" y="3476615"/>
                <a:ext cx="49864" cy="42723"/>
                <a:chOff x="5327354" y="3476615"/>
                <a:chExt cx="49864" cy="42723"/>
              </a:xfrm>
            </p:grpSpPr>
            <p:sp>
              <p:nvSpPr>
                <p:cNvPr id="1946" name="Google Shape;1946;p51"/>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1"/>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8" name="Google Shape;1948;p51"/>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1"/>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0" name="Google Shape;1950;p51"/>
              <p:cNvGrpSpPr/>
              <p:nvPr/>
            </p:nvGrpSpPr>
            <p:grpSpPr>
              <a:xfrm>
                <a:off x="5341723" y="3775957"/>
                <a:ext cx="31405" cy="26898"/>
                <a:chOff x="5341723" y="3775957"/>
                <a:chExt cx="31405" cy="26898"/>
              </a:xfrm>
            </p:grpSpPr>
            <p:sp>
              <p:nvSpPr>
                <p:cNvPr id="1951" name="Google Shape;1951;p51"/>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1"/>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51"/>
              <p:cNvGrpSpPr/>
              <p:nvPr/>
            </p:nvGrpSpPr>
            <p:grpSpPr>
              <a:xfrm>
                <a:off x="5439053" y="3699274"/>
                <a:ext cx="31405" cy="26898"/>
                <a:chOff x="5439053" y="3699274"/>
                <a:chExt cx="31405" cy="26898"/>
              </a:xfrm>
            </p:grpSpPr>
            <p:sp>
              <p:nvSpPr>
                <p:cNvPr id="1954" name="Google Shape;1954;p51"/>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1"/>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51"/>
              <p:cNvGrpSpPr/>
              <p:nvPr/>
            </p:nvGrpSpPr>
            <p:grpSpPr>
              <a:xfrm>
                <a:off x="5412414" y="3622307"/>
                <a:ext cx="31499" cy="26993"/>
                <a:chOff x="5412414" y="3622307"/>
                <a:chExt cx="31499" cy="26993"/>
              </a:xfrm>
            </p:grpSpPr>
            <p:sp>
              <p:nvSpPr>
                <p:cNvPr id="1957" name="Google Shape;1957;p51"/>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1"/>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51"/>
              <p:cNvGrpSpPr/>
              <p:nvPr/>
            </p:nvGrpSpPr>
            <p:grpSpPr>
              <a:xfrm>
                <a:off x="5476254" y="3473949"/>
                <a:ext cx="26835" cy="26930"/>
                <a:chOff x="5476254" y="3473949"/>
                <a:chExt cx="26835" cy="26930"/>
              </a:xfrm>
            </p:grpSpPr>
            <p:sp>
              <p:nvSpPr>
                <p:cNvPr id="1960" name="Google Shape;1960;p51"/>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1"/>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51"/>
              <p:cNvGrpSpPr/>
              <p:nvPr/>
            </p:nvGrpSpPr>
            <p:grpSpPr>
              <a:xfrm>
                <a:off x="5564547" y="3481594"/>
                <a:ext cx="31397" cy="26898"/>
                <a:chOff x="5564547" y="3481594"/>
                <a:chExt cx="31397" cy="26898"/>
              </a:xfrm>
            </p:grpSpPr>
            <p:sp>
              <p:nvSpPr>
                <p:cNvPr id="1963" name="Google Shape;1963;p51"/>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1"/>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51"/>
              <p:cNvGrpSpPr/>
              <p:nvPr/>
            </p:nvGrpSpPr>
            <p:grpSpPr>
              <a:xfrm>
                <a:off x="5534101" y="3470174"/>
                <a:ext cx="31397" cy="26906"/>
                <a:chOff x="5534101" y="3470174"/>
                <a:chExt cx="31397" cy="26906"/>
              </a:xfrm>
            </p:grpSpPr>
            <p:sp>
              <p:nvSpPr>
                <p:cNvPr id="1966" name="Google Shape;1966;p51"/>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1"/>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51"/>
              <p:cNvGrpSpPr/>
              <p:nvPr/>
            </p:nvGrpSpPr>
            <p:grpSpPr>
              <a:xfrm>
                <a:off x="5610879" y="3314486"/>
                <a:ext cx="31499" cy="26938"/>
                <a:chOff x="5610879" y="3314486"/>
                <a:chExt cx="31499" cy="26938"/>
              </a:xfrm>
            </p:grpSpPr>
            <p:sp>
              <p:nvSpPr>
                <p:cNvPr id="1969" name="Google Shape;1969;p51"/>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1"/>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51"/>
              <p:cNvGrpSpPr/>
              <p:nvPr/>
            </p:nvGrpSpPr>
            <p:grpSpPr>
              <a:xfrm>
                <a:off x="4834525" y="3501382"/>
                <a:ext cx="31499" cy="26898"/>
                <a:chOff x="4834525" y="3501382"/>
                <a:chExt cx="31499" cy="26898"/>
              </a:xfrm>
            </p:grpSpPr>
            <p:sp>
              <p:nvSpPr>
                <p:cNvPr id="1972" name="Google Shape;1972;p51"/>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1"/>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4" name="Google Shape;1974;p51"/>
              <p:cNvGrpSpPr/>
              <p:nvPr/>
            </p:nvGrpSpPr>
            <p:grpSpPr>
              <a:xfrm>
                <a:off x="4898460" y="3580158"/>
                <a:ext cx="31405" cy="26898"/>
                <a:chOff x="4898460" y="3580158"/>
                <a:chExt cx="31405" cy="26898"/>
              </a:xfrm>
            </p:grpSpPr>
            <p:sp>
              <p:nvSpPr>
                <p:cNvPr id="1975" name="Google Shape;1975;p51"/>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1"/>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51"/>
              <p:cNvGrpSpPr/>
              <p:nvPr/>
            </p:nvGrpSpPr>
            <p:grpSpPr>
              <a:xfrm>
                <a:off x="4882667" y="3608032"/>
                <a:ext cx="31499" cy="27001"/>
                <a:chOff x="4882667" y="3608032"/>
                <a:chExt cx="31499" cy="27001"/>
              </a:xfrm>
            </p:grpSpPr>
            <p:sp>
              <p:nvSpPr>
                <p:cNvPr id="1978" name="Google Shape;1978;p51"/>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1"/>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0" name="Google Shape;1980;p51"/>
              <p:cNvGrpSpPr/>
              <p:nvPr/>
            </p:nvGrpSpPr>
            <p:grpSpPr>
              <a:xfrm>
                <a:off x="4843373" y="3631407"/>
                <a:ext cx="16273" cy="16186"/>
                <a:chOff x="4843373" y="3631407"/>
                <a:chExt cx="16273" cy="16186"/>
              </a:xfrm>
            </p:grpSpPr>
            <p:sp>
              <p:nvSpPr>
                <p:cNvPr id="1981" name="Google Shape;1981;p51"/>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1"/>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51"/>
              <p:cNvGrpSpPr/>
              <p:nvPr/>
            </p:nvGrpSpPr>
            <p:grpSpPr>
              <a:xfrm>
                <a:off x="4727773" y="3591578"/>
                <a:ext cx="31499" cy="26898"/>
                <a:chOff x="4727773" y="3591578"/>
                <a:chExt cx="31499" cy="26898"/>
              </a:xfrm>
            </p:grpSpPr>
            <p:sp>
              <p:nvSpPr>
                <p:cNvPr id="1984" name="Google Shape;1984;p51"/>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1"/>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51"/>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1"/>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8" name="Google Shape;1988;p51"/>
              <p:cNvGrpSpPr/>
              <p:nvPr/>
            </p:nvGrpSpPr>
            <p:grpSpPr>
              <a:xfrm>
                <a:off x="4609421" y="3577398"/>
                <a:ext cx="31499" cy="27001"/>
                <a:chOff x="4609421" y="3577398"/>
                <a:chExt cx="31499" cy="27001"/>
              </a:xfrm>
            </p:grpSpPr>
            <p:sp>
              <p:nvSpPr>
                <p:cNvPr id="1989" name="Google Shape;1989;p51"/>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1"/>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1" name="Google Shape;1991;p51"/>
              <p:cNvGrpSpPr/>
              <p:nvPr/>
            </p:nvGrpSpPr>
            <p:grpSpPr>
              <a:xfrm>
                <a:off x="4649289" y="3577398"/>
                <a:ext cx="31499" cy="27001"/>
                <a:chOff x="4649289" y="3577398"/>
                <a:chExt cx="31499" cy="27001"/>
              </a:xfrm>
            </p:grpSpPr>
            <p:sp>
              <p:nvSpPr>
                <p:cNvPr id="1992" name="Google Shape;1992;p51"/>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1"/>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4" name="Google Shape;1994;p51"/>
              <p:cNvGrpSpPr/>
              <p:nvPr/>
            </p:nvGrpSpPr>
            <p:grpSpPr>
              <a:xfrm>
                <a:off x="4605614" y="3639523"/>
                <a:ext cx="31499" cy="26906"/>
                <a:chOff x="4605614" y="3639523"/>
                <a:chExt cx="31499" cy="26906"/>
              </a:xfrm>
            </p:grpSpPr>
            <p:sp>
              <p:nvSpPr>
                <p:cNvPr id="1995" name="Google Shape;1995;p51"/>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1"/>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7" name="Google Shape;1997;p51"/>
              <p:cNvGrpSpPr/>
              <p:nvPr/>
            </p:nvGrpSpPr>
            <p:grpSpPr>
              <a:xfrm>
                <a:off x="4785149" y="3618846"/>
                <a:ext cx="26930" cy="26843"/>
                <a:chOff x="4785149" y="3618846"/>
                <a:chExt cx="26930" cy="26843"/>
              </a:xfrm>
            </p:grpSpPr>
            <p:sp>
              <p:nvSpPr>
                <p:cNvPr id="1998" name="Google Shape;1998;p51"/>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1"/>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51"/>
              <p:cNvGrpSpPr/>
              <p:nvPr/>
            </p:nvGrpSpPr>
            <p:grpSpPr>
              <a:xfrm>
                <a:off x="4810167" y="3601567"/>
                <a:ext cx="31405" cy="26898"/>
                <a:chOff x="4810167" y="3601567"/>
                <a:chExt cx="31405" cy="26898"/>
              </a:xfrm>
            </p:grpSpPr>
            <p:sp>
              <p:nvSpPr>
                <p:cNvPr id="2001" name="Google Shape;2001;p51"/>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1"/>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3" name="Google Shape;2003;p51"/>
              <p:cNvGrpSpPr/>
              <p:nvPr/>
            </p:nvGrpSpPr>
            <p:grpSpPr>
              <a:xfrm>
                <a:off x="4831002" y="3373230"/>
                <a:ext cx="31405" cy="26898"/>
                <a:chOff x="4831002" y="3373230"/>
                <a:chExt cx="31405" cy="26898"/>
              </a:xfrm>
            </p:grpSpPr>
            <p:sp>
              <p:nvSpPr>
                <p:cNvPr id="2004" name="Google Shape;2004;p51"/>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1"/>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51"/>
              <p:cNvGrpSpPr/>
              <p:nvPr/>
            </p:nvGrpSpPr>
            <p:grpSpPr>
              <a:xfrm>
                <a:off x="4719311" y="3355054"/>
                <a:ext cx="31499" cy="27001"/>
                <a:chOff x="4719311" y="3355054"/>
                <a:chExt cx="31499" cy="27001"/>
              </a:xfrm>
            </p:grpSpPr>
            <p:sp>
              <p:nvSpPr>
                <p:cNvPr id="2007" name="Google Shape;2007;p51"/>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1"/>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9" name="Google Shape;2009;p51"/>
              <p:cNvGrpSpPr/>
              <p:nvPr/>
            </p:nvGrpSpPr>
            <p:grpSpPr>
              <a:xfrm>
                <a:off x="4798755" y="3450260"/>
                <a:ext cx="26930" cy="26930"/>
                <a:chOff x="4798755" y="3450260"/>
                <a:chExt cx="26930" cy="26930"/>
              </a:xfrm>
            </p:grpSpPr>
            <p:sp>
              <p:nvSpPr>
                <p:cNvPr id="2010" name="Google Shape;2010;p51"/>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1"/>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51"/>
              <p:cNvGrpSpPr/>
              <p:nvPr/>
            </p:nvGrpSpPr>
            <p:grpSpPr>
              <a:xfrm>
                <a:off x="4645576" y="3467555"/>
                <a:ext cx="31405" cy="26953"/>
                <a:chOff x="4645576" y="3467555"/>
                <a:chExt cx="31405" cy="26953"/>
              </a:xfrm>
            </p:grpSpPr>
            <p:sp>
              <p:nvSpPr>
                <p:cNvPr id="2013" name="Google Shape;2013;p51"/>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1"/>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51"/>
              <p:cNvGrpSpPr/>
              <p:nvPr/>
            </p:nvGrpSpPr>
            <p:grpSpPr>
              <a:xfrm>
                <a:off x="4687631" y="3583965"/>
                <a:ext cx="31499" cy="26898"/>
                <a:chOff x="4687631" y="3583965"/>
                <a:chExt cx="31499" cy="26898"/>
              </a:xfrm>
            </p:grpSpPr>
            <p:sp>
              <p:nvSpPr>
                <p:cNvPr id="2016" name="Google Shape;2016;p51"/>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1"/>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51"/>
              <p:cNvGrpSpPr/>
              <p:nvPr/>
            </p:nvGrpSpPr>
            <p:grpSpPr>
              <a:xfrm>
                <a:off x="4719311" y="3471314"/>
                <a:ext cx="31499" cy="27001"/>
                <a:chOff x="4719311" y="3471314"/>
                <a:chExt cx="31499" cy="27001"/>
              </a:xfrm>
            </p:grpSpPr>
            <p:sp>
              <p:nvSpPr>
                <p:cNvPr id="2019" name="Google Shape;2019;p51"/>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1"/>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51"/>
              <p:cNvGrpSpPr/>
              <p:nvPr/>
            </p:nvGrpSpPr>
            <p:grpSpPr>
              <a:xfrm>
                <a:off x="4719311" y="3434404"/>
                <a:ext cx="31499" cy="26898"/>
                <a:chOff x="4719311" y="3434404"/>
                <a:chExt cx="31499" cy="26898"/>
              </a:xfrm>
            </p:grpSpPr>
            <p:sp>
              <p:nvSpPr>
                <p:cNvPr id="2022" name="Google Shape;2022;p51"/>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1"/>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51"/>
              <p:cNvGrpSpPr/>
              <p:nvPr/>
            </p:nvGrpSpPr>
            <p:grpSpPr>
              <a:xfrm>
                <a:off x="4768876" y="3401772"/>
                <a:ext cx="31499" cy="26898"/>
                <a:chOff x="4768876" y="3401772"/>
                <a:chExt cx="31499" cy="26898"/>
              </a:xfrm>
            </p:grpSpPr>
            <p:sp>
              <p:nvSpPr>
                <p:cNvPr id="2025" name="Google Shape;2025;p51"/>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1"/>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51"/>
              <p:cNvGrpSpPr/>
              <p:nvPr/>
            </p:nvGrpSpPr>
            <p:grpSpPr>
              <a:xfrm>
                <a:off x="4762214" y="3471377"/>
                <a:ext cx="26938" cy="26938"/>
                <a:chOff x="4762214" y="3471377"/>
                <a:chExt cx="26938" cy="26938"/>
              </a:xfrm>
            </p:grpSpPr>
            <p:sp>
              <p:nvSpPr>
                <p:cNvPr id="2028" name="Google Shape;2028;p51"/>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1"/>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51"/>
              <p:cNvGrpSpPr/>
              <p:nvPr/>
            </p:nvGrpSpPr>
            <p:grpSpPr>
              <a:xfrm>
                <a:off x="4790473" y="3344782"/>
                <a:ext cx="31405" cy="26898"/>
                <a:chOff x="4790473" y="3344782"/>
                <a:chExt cx="31405" cy="26898"/>
              </a:xfrm>
            </p:grpSpPr>
            <p:sp>
              <p:nvSpPr>
                <p:cNvPr id="2031" name="Google Shape;2031;p51"/>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1"/>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51"/>
              <p:cNvGrpSpPr/>
              <p:nvPr/>
            </p:nvGrpSpPr>
            <p:grpSpPr>
              <a:xfrm>
                <a:off x="4823774" y="3950733"/>
                <a:ext cx="37398" cy="32034"/>
                <a:chOff x="4823774" y="3950733"/>
                <a:chExt cx="37398" cy="32034"/>
              </a:xfrm>
            </p:grpSpPr>
            <p:sp>
              <p:nvSpPr>
                <p:cNvPr id="2034" name="Google Shape;2034;p51"/>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1"/>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51"/>
              <p:cNvGrpSpPr/>
              <p:nvPr/>
            </p:nvGrpSpPr>
            <p:grpSpPr>
              <a:xfrm>
                <a:off x="4823396" y="4110566"/>
                <a:ext cx="31405" cy="26906"/>
                <a:chOff x="4823396" y="4110566"/>
                <a:chExt cx="31405" cy="26906"/>
              </a:xfrm>
            </p:grpSpPr>
            <p:sp>
              <p:nvSpPr>
                <p:cNvPr id="2037" name="Google Shape;2037;p51"/>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1"/>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51"/>
              <p:cNvGrpSpPr/>
              <p:nvPr/>
            </p:nvGrpSpPr>
            <p:grpSpPr>
              <a:xfrm>
                <a:off x="4838332" y="3821150"/>
                <a:ext cx="31499" cy="26898"/>
                <a:chOff x="4838332" y="3821150"/>
                <a:chExt cx="31499" cy="26898"/>
              </a:xfrm>
            </p:grpSpPr>
            <p:sp>
              <p:nvSpPr>
                <p:cNvPr id="2040" name="Google Shape;2040;p51"/>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1"/>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51"/>
              <p:cNvGrpSpPr/>
              <p:nvPr/>
            </p:nvGrpSpPr>
            <p:grpSpPr>
              <a:xfrm>
                <a:off x="4661275" y="3815007"/>
                <a:ext cx="36824" cy="31523"/>
                <a:chOff x="4661275" y="3815007"/>
                <a:chExt cx="36824" cy="31523"/>
              </a:xfrm>
            </p:grpSpPr>
            <p:sp>
              <p:nvSpPr>
                <p:cNvPr id="2043" name="Google Shape;2043;p51"/>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1"/>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51"/>
              <p:cNvGrpSpPr/>
              <p:nvPr/>
            </p:nvGrpSpPr>
            <p:grpSpPr>
              <a:xfrm>
                <a:off x="4558998" y="3851037"/>
                <a:ext cx="33591" cy="28699"/>
                <a:chOff x="4558998" y="3851037"/>
                <a:chExt cx="33591" cy="28699"/>
              </a:xfrm>
            </p:grpSpPr>
            <p:sp>
              <p:nvSpPr>
                <p:cNvPr id="2046" name="Google Shape;2046;p51"/>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1"/>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51"/>
              <p:cNvGrpSpPr/>
              <p:nvPr/>
            </p:nvGrpSpPr>
            <p:grpSpPr>
              <a:xfrm>
                <a:off x="4696762" y="3638587"/>
                <a:ext cx="33591" cy="28794"/>
                <a:chOff x="4696762" y="3638587"/>
                <a:chExt cx="33591" cy="28794"/>
              </a:xfrm>
            </p:grpSpPr>
            <p:sp>
              <p:nvSpPr>
                <p:cNvPr id="2049" name="Google Shape;2049;p51"/>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1"/>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51"/>
              <p:cNvGrpSpPr/>
              <p:nvPr/>
            </p:nvGrpSpPr>
            <p:grpSpPr>
              <a:xfrm>
                <a:off x="4929479" y="3939140"/>
                <a:ext cx="33497" cy="28692"/>
                <a:chOff x="4929479" y="3939140"/>
                <a:chExt cx="33497" cy="28692"/>
              </a:xfrm>
            </p:grpSpPr>
            <p:sp>
              <p:nvSpPr>
                <p:cNvPr id="2052" name="Google Shape;2052;p51"/>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1"/>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51"/>
              <p:cNvGrpSpPr/>
              <p:nvPr/>
            </p:nvGrpSpPr>
            <p:grpSpPr>
              <a:xfrm>
                <a:off x="4907119" y="3986039"/>
                <a:ext cx="33497" cy="28699"/>
                <a:chOff x="4907119" y="3986039"/>
                <a:chExt cx="33497" cy="28699"/>
              </a:xfrm>
            </p:grpSpPr>
            <p:sp>
              <p:nvSpPr>
                <p:cNvPr id="2055" name="Google Shape;2055;p51"/>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1"/>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51"/>
              <p:cNvGrpSpPr/>
              <p:nvPr/>
            </p:nvGrpSpPr>
            <p:grpSpPr>
              <a:xfrm>
                <a:off x="4911783" y="4048102"/>
                <a:ext cx="33591" cy="28762"/>
                <a:chOff x="4911783" y="4048102"/>
                <a:chExt cx="33591" cy="28762"/>
              </a:xfrm>
            </p:grpSpPr>
            <p:sp>
              <p:nvSpPr>
                <p:cNvPr id="2058" name="Google Shape;2058;p51"/>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1"/>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0" name="Google Shape;2060;p51"/>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1"/>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2" name="Google Shape;2062;p51"/>
              <p:cNvGrpSpPr/>
              <p:nvPr/>
            </p:nvGrpSpPr>
            <p:grpSpPr>
              <a:xfrm>
                <a:off x="4762623" y="3837847"/>
                <a:ext cx="42416" cy="36273"/>
                <a:chOff x="4762623" y="3837847"/>
                <a:chExt cx="42416" cy="36273"/>
              </a:xfrm>
            </p:grpSpPr>
            <p:sp>
              <p:nvSpPr>
                <p:cNvPr id="2063" name="Google Shape;2063;p51"/>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1"/>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2065;p51"/>
              <p:cNvGrpSpPr/>
              <p:nvPr/>
            </p:nvGrpSpPr>
            <p:grpSpPr>
              <a:xfrm>
                <a:off x="4746044" y="4104966"/>
                <a:ext cx="33497" cy="28699"/>
                <a:chOff x="4746044" y="4104966"/>
                <a:chExt cx="33497" cy="28699"/>
              </a:xfrm>
            </p:grpSpPr>
            <p:sp>
              <p:nvSpPr>
                <p:cNvPr id="2066" name="Google Shape;2066;p51"/>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1"/>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51"/>
              <p:cNvGrpSpPr/>
              <p:nvPr/>
            </p:nvGrpSpPr>
            <p:grpSpPr>
              <a:xfrm>
                <a:off x="4859646" y="4162554"/>
                <a:ext cx="33591" cy="28762"/>
                <a:chOff x="4859646" y="4162554"/>
                <a:chExt cx="33591" cy="28762"/>
              </a:xfrm>
            </p:grpSpPr>
            <p:sp>
              <p:nvSpPr>
                <p:cNvPr id="2069" name="Google Shape;2069;p51"/>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1"/>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71" name="Google Shape;2071;p51"/>
            <p:cNvGrpSpPr/>
            <p:nvPr/>
          </p:nvGrpSpPr>
          <p:grpSpPr>
            <a:xfrm>
              <a:off x="3597785" y="3274438"/>
              <a:ext cx="855610" cy="1122100"/>
              <a:chOff x="3597785" y="3274438"/>
              <a:chExt cx="855610" cy="1122100"/>
            </a:xfrm>
          </p:grpSpPr>
          <p:grpSp>
            <p:nvGrpSpPr>
              <p:cNvPr id="2072" name="Google Shape;2072;p51"/>
              <p:cNvGrpSpPr/>
              <p:nvPr/>
            </p:nvGrpSpPr>
            <p:grpSpPr>
              <a:xfrm>
                <a:off x="3617857" y="3284717"/>
                <a:ext cx="826785" cy="1099165"/>
                <a:chOff x="3617857" y="3284717"/>
                <a:chExt cx="826785" cy="1099165"/>
              </a:xfrm>
            </p:grpSpPr>
            <p:sp>
              <p:nvSpPr>
                <p:cNvPr id="2073" name="Google Shape;2073;p51"/>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1"/>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1"/>
                <p:cNvSpPr/>
                <p:nvPr/>
              </p:nvSpPr>
              <p:spPr>
                <a:xfrm>
                  <a:off x="4230666" y="3943372"/>
                  <a:ext cx="15612" cy="77934"/>
                </a:xfrm>
                <a:custGeom>
                  <a:avLst/>
                  <a:gdLst/>
                  <a:ahLst/>
                  <a:cxnLst/>
                  <a:rect l="l" t="t" r="r" b="b"/>
                  <a:pathLst>
                    <a:path w="1985" h="9909" fill="none" extrusionOk="0">
                      <a:moveTo>
                        <a:pt x="1984" y="9908"/>
                      </a:moveTo>
                      <a:lnTo>
                        <a:pt x="0"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1"/>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1"/>
                <p:cNvSpPr/>
                <p:nvPr/>
              </p:nvSpPr>
              <p:spPr>
                <a:xfrm>
                  <a:off x="4234473" y="3939573"/>
                  <a:ext cx="143953" cy="22171"/>
                </a:xfrm>
                <a:custGeom>
                  <a:avLst/>
                  <a:gdLst/>
                  <a:ahLst/>
                  <a:cxnLst/>
                  <a:rect l="l" t="t" r="r" b="b"/>
                  <a:pathLst>
                    <a:path w="18303" h="2819" fill="none" extrusionOk="0">
                      <a:moveTo>
                        <a:pt x="0" y="0"/>
                      </a:moveTo>
                      <a:lnTo>
                        <a:pt x="18303" y="2819"/>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1"/>
                <p:cNvSpPr/>
                <p:nvPr/>
              </p:nvSpPr>
              <p:spPr>
                <a:xfrm>
                  <a:off x="4300405" y="4023579"/>
                  <a:ext cx="24264" cy="112650"/>
                </a:xfrm>
                <a:custGeom>
                  <a:avLst/>
                  <a:gdLst/>
                  <a:ahLst/>
                  <a:cxnLst/>
                  <a:rect l="l" t="t" r="r" b="b"/>
                  <a:pathLst>
                    <a:path w="3085" h="14323" fill="none" extrusionOk="0">
                      <a:moveTo>
                        <a:pt x="0" y="14323"/>
                      </a:moveTo>
                      <a:lnTo>
                        <a:pt x="3085"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1"/>
                <p:cNvSpPr/>
                <p:nvPr/>
              </p:nvSpPr>
              <p:spPr>
                <a:xfrm>
                  <a:off x="4324661" y="4019772"/>
                  <a:ext cx="40544" cy="140154"/>
                </a:xfrm>
                <a:custGeom>
                  <a:avLst/>
                  <a:gdLst/>
                  <a:ahLst/>
                  <a:cxnLst/>
                  <a:rect l="l" t="t" r="r" b="b"/>
                  <a:pathLst>
                    <a:path w="5155" h="17820" fill="none" extrusionOk="0">
                      <a:moveTo>
                        <a:pt x="1" y="1"/>
                      </a:moveTo>
                      <a:lnTo>
                        <a:pt x="5154" y="17819"/>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1"/>
                <p:cNvSpPr/>
                <p:nvPr/>
              </p:nvSpPr>
              <p:spPr>
                <a:xfrm>
                  <a:off x="4324661" y="4019772"/>
                  <a:ext cx="104282" cy="52522"/>
                </a:xfrm>
                <a:custGeom>
                  <a:avLst/>
                  <a:gdLst/>
                  <a:ahLst/>
                  <a:cxnLst/>
                  <a:rect l="l" t="t" r="r" b="b"/>
                  <a:pathLst>
                    <a:path w="13259" h="6678" fill="none" extrusionOk="0">
                      <a:moveTo>
                        <a:pt x="1" y="1"/>
                      </a:moveTo>
                      <a:lnTo>
                        <a:pt x="13259" y="6678"/>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1"/>
                <p:cNvSpPr/>
                <p:nvPr/>
              </p:nvSpPr>
              <p:spPr>
                <a:xfrm>
                  <a:off x="4328467" y="3989901"/>
                  <a:ext cx="113421" cy="29879"/>
                </a:xfrm>
                <a:custGeom>
                  <a:avLst/>
                  <a:gdLst/>
                  <a:ahLst/>
                  <a:cxnLst/>
                  <a:rect l="l" t="t" r="r" b="b"/>
                  <a:pathLst>
                    <a:path w="14421" h="3799" fill="none" extrusionOk="0">
                      <a:moveTo>
                        <a:pt x="14420" y="0"/>
                      </a:moveTo>
                      <a:lnTo>
                        <a:pt x="1" y="3799"/>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1"/>
                <p:cNvSpPr/>
                <p:nvPr/>
              </p:nvSpPr>
              <p:spPr>
                <a:xfrm>
                  <a:off x="4224193" y="4019772"/>
                  <a:ext cx="23886" cy="76975"/>
                </a:xfrm>
                <a:custGeom>
                  <a:avLst/>
                  <a:gdLst/>
                  <a:ahLst/>
                  <a:cxnLst/>
                  <a:rect l="l" t="t" r="r" b="b"/>
                  <a:pathLst>
                    <a:path w="3037" h="9787" fill="none" extrusionOk="0">
                      <a:moveTo>
                        <a:pt x="1" y="9787"/>
                      </a:moveTo>
                      <a:lnTo>
                        <a:pt x="3037"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1"/>
                <p:cNvSpPr/>
                <p:nvPr/>
              </p:nvSpPr>
              <p:spPr>
                <a:xfrm>
                  <a:off x="4248071" y="4019772"/>
                  <a:ext cx="52342" cy="116457"/>
                </a:xfrm>
                <a:custGeom>
                  <a:avLst/>
                  <a:gdLst/>
                  <a:ahLst/>
                  <a:cxnLst/>
                  <a:rect l="l" t="t" r="r" b="b"/>
                  <a:pathLst>
                    <a:path w="6655" h="14807" fill="none" extrusionOk="0">
                      <a:moveTo>
                        <a:pt x="1" y="1"/>
                      </a:moveTo>
                      <a:lnTo>
                        <a:pt x="6654" y="14807"/>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1"/>
                <p:cNvSpPr/>
                <p:nvPr/>
              </p:nvSpPr>
              <p:spPr>
                <a:xfrm>
                  <a:off x="4300405" y="4138982"/>
                  <a:ext cx="6567" cy="119029"/>
                </a:xfrm>
                <a:custGeom>
                  <a:avLst/>
                  <a:gdLst/>
                  <a:ahLst/>
                  <a:cxnLst/>
                  <a:rect l="l" t="t" r="r" b="b"/>
                  <a:pathLst>
                    <a:path w="835" h="15134" fill="none" extrusionOk="0">
                      <a:moveTo>
                        <a:pt x="0" y="1"/>
                      </a:moveTo>
                      <a:lnTo>
                        <a:pt x="835" y="15134"/>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1"/>
                <p:cNvSpPr/>
                <p:nvPr/>
              </p:nvSpPr>
              <p:spPr>
                <a:xfrm>
                  <a:off x="4219726" y="4200164"/>
                  <a:ext cx="85343" cy="60513"/>
                </a:xfrm>
                <a:custGeom>
                  <a:avLst/>
                  <a:gdLst/>
                  <a:ahLst/>
                  <a:cxnLst/>
                  <a:rect l="l" t="t" r="r" b="b"/>
                  <a:pathLst>
                    <a:path w="10851" h="7694" fill="none" extrusionOk="0">
                      <a:moveTo>
                        <a:pt x="0" y="0"/>
                      </a:moveTo>
                      <a:lnTo>
                        <a:pt x="10851" y="7694"/>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1"/>
                <p:cNvSpPr/>
                <p:nvPr/>
              </p:nvSpPr>
              <p:spPr>
                <a:xfrm>
                  <a:off x="4223430" y="4137275"/>
                  <a:ext cx="81930" cy="15132"/>
                </a:xfrm>
                <a:custGeom>
                  <a:avLst/>
                  <a:gdLst/>
                  <a:ahLst/>
                  <a:cxnLst/>
                  <a:rect l="l" t="t" r="r" b="b"/>
                  <a:pathLst>
                    <a:path w="10417" h="1924" fill="none" extrusionOk="0">
                      <a:moveTo>
                        <a:pt x="1" y="1923"/>
                      </a:moveTo>
                      <a:lnTo>
                        <a:pt x="10416"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1"/>
                <p:cNvSpPr/>
                <p:nvPr/>
              </p:nvSpPr>
              <p:spPr>
                <a:xfrm>
                  <a:off x="4303638" y="4138982"/>
                  <a:ext cx="59947" cy="23894"/>
                </a:xfrm>
                <a:custGeom>
                  <a:avLst/>
                  <a:gdLst/>
                  <a:ahLst/>
                  <a:cxnLst/>
                  <a:rect l="l" t="t" r="r" b="b"/>
                  <a:pathLst>
                    <a:path w="7622" h="3038" fill="none" extrusionOk="0">
                      <a:moveTo>
                        <a:pt x="7621" y="3037"/>
                      </a:moveTo>
                      <a:lnTo>
                        <a:pt x="0"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1"/>
                <p:cNvSpPr/>
                <p:nvPr/>
              </p:nvSpPr>
              <p:spPr>
                <a:xfrm>
                  <a:off x="4201644" y="4267237"/>
                  <a:ext cx="39970" cy="77164"/>
                </a:xfrm>
                <a:custGeom>
                  <a:avLst/>
                  <a:gdLst/>
                  <a:ahLst/>
                  <a:cxnLst/>
                  <a:rect l="l" t="t" r="r" b="b"/>
                  <a:pathLst>
                    <a:path w="5082" h="9811" fill="none" extrusionOk="0">
                      <a:moveTo>
                        <a:pt x="1" y="0"/>
                      </a:moveTo>
                      <a:lnTo>
                        <a:pt x="5081" y="981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1"/>
                <p:cNvSpPr/>
                <p:nvPr/>
              </p:nvSpPr>
              <p:spPr>
                <a:xfrm>
                  <a:off x="4203831" y="4258003"/>
                  <a:ext cx="103142" cy="9241"/>
                </a:xfrm>
                <a:custGeom>
                  <a:avLst/>
                  <a:gdLst/>
                  <a:ahLst/>
                  <a:cxnLst/>
                  <a:rect l="l" t="t" r="r" b="b"/>
                  <a:pathLst>
                    <a:path w="13114" h="1175" fill="none" extrusionOk="0">
                      <a:moveTo>
                        <a:pt x="1" y="1174"/>
                      </a:moveTo>
                      <a:lnTo>
                        <a:pt x="13114"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1"/>
                <p:cNvSpPr/>
                <p:nvPr/>
              </p:nvSpPr>
              <p:spPr>
                <a:xfrm>
                  <a:off x="4179001" y="3943372"/>
                  <a:ext cx="51673" cy="104951"/>
                </a:xfrm>
                <a:custGeom>
                  <a:avLst/>
                  <a:gdLst/>
                  <a:ahLst/>
                  <a:cxnLst/>
                  <a:rect l="l" t="t" r="r" b="b"/>
                  <a:pathLst>
                    <a:path w="6570" h="13344" fill="none" extrusionOk="0">
                      <a:moveTo>
                        <a:pt x="1" y="13344"/>
                      </a:moveTo>
                      <a:lnTo>
                        <a:pt x="6569"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1"/>
                <p:cNvSpPr/>
                <p:nvPr/>
              </p:nvSpPr>
              <p:spPr>
                <a:xfrm>
                  <a:off x="4248071" y="4019772"/>
                  <a:ext cx="76597" cy="8"/>
                </a:xfrm>
                <a:custGeom>
                  <a:avLst/>
                  <a:gdLst/>
                  <a:ahLst/>
                  <a:cxnLst/>
                  <a:rect l="l" t="t" r="r" b="b"/>
                  <a:pathLst>
                    <a:path w="9739" h="1" fill="none" extrusionOk="0">
                      <a:moveTo>
                        <a:pt x="1" y="1"/>
                      </a:moveTo>
                      <a:lnTo>
                        <a:pt x="9739"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1"/>
                <p:cNvSpPr/>
                <p:nvPr/>
              </p:nvSpPr>
              <p:spPr>
                <a:xfrm>
                  <a:off x="4219529" y="4138982"/>
                  <a:ext cx="84116" cy="63282"/>
                </a:xfrm>
                <a:custGeom>
                  <a:avLst/>
                  <a:gdLst/>
                  <a:ahLst/>
                  <a:cxnLst/>
                  <a:rect l="l" t="t" r="r" b="b"/>
                  <a:pathLst>
                    <a:path w="10695" h="8046" fill="none" extrusionOk="0">
                      <a:moveTo>
                        <a:pt x="1" y="8045"/>
                      </a:moveTo>
                      <a:lnTo>
                        <a:pt x="10694"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1"/>
                <p:cNvSpPr/>
                <p:nvPr/>
              </p:nvSpPr>
              <p:spPr>
                <a:xfrm>
                  <a:off x="3654964" y="3289853"/>
                  <a:ext cx="46820" cy="63848"/>
                </a:xfrm>
                <a:custGeom>
                  <a:avLst/>
                  <a:gdLst/>
                  <a:ahLst/>
                  <a:cxnLst/>
                  <a:rect l="l" t="t" r="r" b="b"/>
                  <a:pathLst>
                    <a:path w="5953" h="8118" fill="none" extrusionOk="0">
                      <a:moveTo>
                        <a:pt x="1" y="0"/>
                      </a:moveTo>
                      <a:lnTo>
                        <a:pt x="5952" y="8117"/>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1"/>
                <p:cNvSpPr/>
                <p:nvPr/>
              </p:nvSpPr>
              <p:spPr>
                <a:xfrm>
                  <a:off x="3619760" y="3353693"/>
                  <a:ext cx="85736" cy="36730"/>
                </a:xfrm>
                <a:custGeom>
                  <a:avLst/>
                  <a:gdLst/>
                  <a:ahLst/>
                  <a:cxnLst/>
                  <a:rect l="l" t="t" r="r" b="b"/>
                  <a:pathLst>
                    <a:path w="10901" h="4670" fill="none" extrusionOk="0">
                      <a:moveTo>
                        <a:pt x="1" y="4670"/>
                      </a:moveTo>
                      <a:lnTo>
                        <a:pt x="10900"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1"/>
                <p:cNvSpPr/>
                <p:nvPr/>
              </p:nvSpPr>
              <p:spPr>
                <a:xfrm>
                  <a:off x="3703011" y="3354739"/>
                  <a:ext cx="70415" cy="79350"/>
                </a:xfrm>
                <a:custGeom>
                  <a:avLst/>
                  <a:gdLst/>
                  <a:ahLst/>
                  <a:cxnLst/>
                  <a:rect l="l" t="t" r="r" b="b"/>
                  <a:pathLst>
                    <a:path w="8953" h="10089" fill="none" extrusionOk="0">
                      <a:moveTo>
                        <a:pt x="1" y="0"/>
                      </a:moveTo>
                      <a:lnTo>
                        <a:pt x="8952" y="10089"/>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1"/>
                <p:cNvSpPr/>
                <p:nvPr/>
              </p:nvSpPr>
              <p:spPr>
                <a:xfrm>
                  <a:off x="3779884" y="3366443"/>
                  <a:ext cx="34449" cy="67647"/>
                </a:xfrm>
                <a:custGeom>
                  <a:avLst/>
                  <a:gdLst/>
                  <a:ahLst/>
                  <a:cxnLst/>
                  <a:rect l="l" t="t" r="r" b="b"/>
                  <a:pathLst>
                    <a:path w="4380" h="8601" fill="none" extrusionOk="0">
                      <a:moveTo>
                        <a:pt x="1" y="8601"/>
                      </a:moveTo>
                      <a:lnTo>
                        <a:pt x="4380"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1"/>
                <p:cNvSpPr/>
                <p:nvPr/>
              </p:nvSpPr>
              <p:spPr>
                <a:xfrm>
                  <a:off x="3701776" y="3353693"/>
                  <a:ext cx="116363" cy="12757"/>
                </a:xfrm>
                <a:custGeom>
                  <a:avLst/>
                  <a:gdLst/>
                  <a:ahLst/>
                  <a:cxnLst/>
                  <a:rect l="l" t="t" r="r" b="b"/>
                  <a:pathLst>
                    <a:path w="14795" h="1622" fill="none" extrusionOk="0">
                      <a:moveTo>
                        <a:pt x="14795" y="1621"/>
                      </a:moveTo>
                      <a:lnTo>
                        <a:pt x="0"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1"/>
                <p:cNvSpPr/>
                <p:nvPr/>
              </p:nvSpPr>
              <p:spPr>
                <a:xfrm>
                  <a:off x="3701776" y="3313063"/>
                  <a:ext cx="227204" cy="40638"/>
                </a:xfrm>
                <a:custGeom>
                  <a:avLst/>
                  <a:gdLst/>
                  <a:ahLst/>
                  <a:cxnLst/>
                  <a:rect l="l" t="t" r="r" b="b"/>
                  <a:pathLst>
                    <a:path w="28888" h="5167" fill="none" extrusionOk="0">
                      <a:moveTo>
                        <a:pt x="28887" y="1"/>
                      </a:moveTo>
                      <a:lnTo>
                        <a:pt x="0" y="5166"/>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1"/>
                <p:cNvSpPr/>
                <p:nvPr/>
              </p:nvSpPr>
              <p:spPr>
                <a:xfrm>
                  <a:off x="3888633" y="3313063"/>
                  <a:ext cx="40347" cy="114467"/>
                </a:xfrm>
                <a:custGeom>
                  <a:avLst/>
                  <a:gdLst/>
                  <a:ahLst/>
                  <a:cxnLst/>
                  <a:rect l="l" t="t" r="r" b="b"/>
                  <a:pathLst>
                    <a:path w="5130" h="14554" fill="none" extrusionOk="0">
                      <a:moveTo>
                        <a:pt x="5129" y="1"/>
                      </a:moveTo>
                      <a:lnTo>
                        <a:pt x="0" y="14553"/>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1"/>
                <p:cNvSpPr/>
                <p:nvPr/>
              </p:nvSpPr>
              <p:spPr>
                <a:xfrm>
                  <a:off x="3814325" y="3366443"/>
                  <a:ext cx="74316" cy="61087"/>
                </a:xfrm>
                <a:custGeom>
                  <a:avLst/>
                  <a:gdLst/>
                  <a:ahLst/>
                  <a:cxnLst/>
                  <a:rect l="l" t="t" r="r" b="b"/>
                  <a:pathLst>
                    <a:path w="9449" h="7767" fill="none" extrusionOk="0">
                      <a:moveTo>
                        <a:pt x="1" y="0"/>
                      </a:moveTo>
                      <a:lnTo>
                        <a:pt x="9448" y="7766"/>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1"/>
                <p:cNvSpPr/>
                <p:nvPr/>
              </p:nvSpPr>
              <p:spPr>
                <a:xfrm>
                  <a:off x="3838399" y="3427522"/>
                  <a:ext cx="50242" cy="67749"/>
                </a:xfrm>
                <a:custGeom>
                  <a:avLst/>
                  <a:gdLst/>
                  <a:ahLst/>
                  <a:cxnLst/>
                  <a:rect l="l" t="t" r="r" b="b"/>
                  <a:pathLst>
                    <a:path w="6388" h="8614" fill="none" extrusionOk="0">
                      <a:moveTo>
                        <a:pt x="0" y="8613"/>
                      </a:moveTo>
                      <a:lnTo>
                        <a:pt x="6387"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1"/>
                <p:cNvSpPr/>
                <p:nvPr/>
              </p:nvSpPr>
              <p:spPr>
                <a:xfrm>
                  <a:off x="3814325" y="3313063"/>
                  <a:ext cx="114656" cy="53388"/>
                </a:xfrm>
                <a:custGeom>
                  <a:avLst/>
                  <a:gdLst/>
                  <a:ahLst/>
                  <a:cxnLst/>
                  <a:rect l="l" t="t" r="r" b="b"/>
                  <a:pathLst>
                    <a:path w="14578" h="6788" fill="none" extrusionOk="0">
                      <a:moveTo>
                        <a:pt x="1" y="6787"/>
                      </a:moveTo>
                      <a:lnTo>
                        <a:pt x="14577"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1"/>
                <p:cNvSpPr/>
                <p:nvPr/>
              </p:nvSpPr>
              <p:spPr>
                <a:xfrm>
                  <a:off x="3888633" y="3427522"/>
                  <a:ext cx="55377" cy="76212"/>
                </a:xfrm>
                <a:custGeom>
                  <a:avLst/>
                  <a:gdLst/>
                  <a:ahLst/>
                  <a:cxnLst/>
                  <a:rect l="l" t="t" r="r" b="b"/>
                  <a:pathLst>
                    <a:path w="7041" h="9690" fill="none" extrusionOk="0">
                      <a:moveTo>
                        <a:pt x="0" y="0"/>
                      </a:moveTo>
                      <a:lnTo>
                        <a:pt x="7041" y="969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1"/>
                <p:cNvSpPr/>
                <p:nvPr/>
              </p:nvSpPr>
              <p:spPr>
                <a:xfrm>
                  <a:off x="3944003" y="3406208"/>
                  <a:ext cx="40631" cy="97526"/>
                </a:xfrm>
                <a:custGeom>
                  <a:avLst/>
                  <a:gdLst/>
                  <a:ahLst/>
                  <a:cxnLst/>
                  <a:rect l="l" t="t" r="r" b="b"/>
                  <a:pathLst>
                    <a:path w="5166" h="12400" fill="none" extrusionOk="0">
                      <a:moveTo>
                        <a:pt x="1" y="12400"/>
                      </a:moveTo>
                      <a:lnTo>
                        <a:pt x="5166"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1"/>
                <p:cNvSpPr/>
                <p:nvPr/>
              </p:nvSpPr>
              <p:spPr>
                <a:xfrm>
                  <a:off x="3984625" y="3357500"/>
                  <a:ext cx="55291" cy="48716"/>
                </a:xfrm>
                <a:custGeom>
                  <a:avLst/>
                  <a:gdLst/>
                  <a:ahLst/>
                  <a:cxnLst/>
                  <a:rect l="l" t="t" r="r" b="b"/>
                  <a:pathLst>
                    <a:path w="7030" h="6194" fill="none" extrusionOk="0">
                      <a:moveTo>
                        <a:pt x="1" y="6194"/>
                      </a:moveTo>
                      <a:lnTo>
                        <a:pt x="7029"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1"/>
                <p:cNvSpPr/>
                <p:nvPr/>
              </p:nvSpPr>
              <p:spPr>
                <a:xfrm>
                  <a:off x="3888633" y="3406208"/>
                  <a:ext cx="96000" cy="21322"/>
                </a:xfrm>
                <a:custGeom>
                  <a:avLst/>
                  <a:gdLst/>
                  <a:ahLst/>
                  <a:cxnLst/>
                  <a:rect l="l" t="t" r="r" b="b"/>
                  <a:pathLst>
                    <a:path w="12206" h="2711" fill="none" extrusionOk="0">
                      <a:moveTo>
                        <a:pt x="0" y="2710"/>
                      </a:moveTo>
                      <a:lnTo>
                        <a:pt x="12206"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1"/>
                <p:cNvSpPr/>
                <p:nvPr/>
              </p:nvSpPr>
              <p:spPr>
                <a:xfrm>
                  <a:off x="3984625" y="3406208"/>
                  <a:ext cx="42251" cy="136348"/>
                </a:xfrm>
                <a:custGeom>
                  <a:avLst/>
                  <a:gdLst/>
                  <a:ahLst/>
                  <a:cxnLst/>
                  <a:rect l="l" t="t" r="r" b="b"/>
                  <a:pathLst>
                    <a:path w="5372" h="17336" fill="none" extrusionOk="0">
                      <a:moveTo>
                        <a:pt x="1" y="1"/>
                      </a:moveTo>
                      <a:lnTo>
                        <a:pt x="5372" y="1733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1"/>
                <p:cNvSpPr/>
                <p:nvPr/>
              </p:nvSpPr>
              <p:spPr>
                <a:xfrm>
                  <a:off x="4026868" y="3427522"/>
                  <a:ext cx="35597" cy="115033"/>
                </a:xfrm>
                <a:custGeom>
                  <a:avLst/>
                  <a:gdLst/>
                  <a:ahLst/>
                  <a:cxnLst/>
                  <a:rect l="l" t="t" r="r" b="b"/>
                  <a:pathLst>
                    <a:path w="4526" h="14626" fill="none" extrusionOk="0">
                      <a:moveTo>
                        <a:pt x="1" y="14625"/>
                      </a:moveTo>
                      <a:lnTo>
                        <a:pt x="4525"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1"/>
                <p:cNvSpPr/>
                <p:nvPr/>
              </p:nvSpPr>
              <p:spPr>
                <a:xfrm>
                  <a:off x="3876261" y="3542548"/>
                  <a:ext cx="150615" cy="52051"/>
                </a:xfrm>
                <a:custGeom>
                  <a:avLst/>
                  <a:gdLst/>
                  <a:ahLst/>
                  <a:cxnLst/>
                  <a:rect l="l" t="t" r="r" b="b"/>
                  <a:pathLst>
                    <a:path w="19150" h="6618" fill="none" extrusionOk="0">
                      <a:moveTo>
                        <a:pt x="1" y="6617"/>
                      </a:moveTo>
                      <a:lnTo>
                        <a:pt x="19150"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1"/>
                <p:cNvSpPr/>
                <p:nvPr/>
              </p:nvSpPr>
              <p:spPr>
                <a:xfrm>
                  <a:off x="4006702" y="3542548"/>
                  <a:ext cx="20174" cy="99044"/>
                </a:xfrm>
                <a:custGeom>
                  <a:avLst/>
                  <a:gdLst/>
                  <a:ahLst/>
                  <a:cxnLst/>
                  <a:rect l="l" t="t" r="r" b="b"/>
                  <a:pathLst>
                    <a:path w="2565" h="12593" fill="none" extrusionOk="0">
                      <a:moveTo>
                        <a:pt x="2565" y="0"/>
                      </a:moveTo>
                      <a:lnTo>
                        <a:pt x="0" y="12593"/>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1"/>
                <p:cNvSpPr/>
                <p:nvPr/>
              </p:nvSpPr>
              <p:spPr>
                <a:xfrm>
                  <a:off x="3912700" y="3641584"/>
                  <a:ext cx="97817" cy="41779"/>
                </a:xfrm>
                <a:custGeom>
                  <a:avLst/>
                  <a:gdLst/>
                  <a:ahLst/>
                  <a:cxnLst/>
                  <a:rect l="l" t="t" r="r" b="b"/>
                  <a:pathLst>
                    <a:path w="12437" h="5312" fill="none" extrusionOk="0">
                      <a:moveTo>
                        <a:pt x="1" y="5311"/>
                      </a:moveTo>
                      <a:lnTo>
                        <a:pt x="12436"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1"/>
                <p:cNvSpPr/>
                <p:nvPr/>
              </p:nvSpPr>
              <p:spPr>
                <a:xfrm>
                  <a:off x="3875601" y="3503726"/>
                  <a:ext cx="68410" cy="89158"/>
                </a:xfrm>
                <a:custGeom>
                  <a:avLst/>
                  <a:gdLst/>
                  <a:ahLst/>
                  <a:cxnLst/>
                  <a:rect l="l" t="t" r="r" b="b"/>
                  <a:pathLst>
                    <a:path w="8698" h="11336" fill="none" extrusionOk="0">
                      <a:moveTo>
                        <a:pt x="8698" y="1"/>
                      </a:moveTo>
                      <a:lnTo>
                        <a:pt x="0" y="1133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1"/>
                <p:cNvSpPr/>
                <p:nvPr/>
              </p:nvSpPr>
              <p:spPr>
                <a:xfrm>
                  <a:off x="3944003" y="3503726"/>
                  <a:ext cx="89441" cy="36163"/>
                </a:xfrm>
                <a:custGeom>
                  <a:avLst/>
                  <a:gdLst/>
                  <a:ahLst/>
                  <a:cxnLst/>
                  <a:rect l="l" t="t" r="r" b="b"/>
                  <a:pathLst>
                    <a:path w="11372" h="4598" fill="none" extrusionOk="0">
                      <a:moveTo>
                        <a:pt x="1" y="1"/>
                      </a:moveTo>
                      <a:lnTo>
                        <a:pt x="11372" y="4598"/>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1"/>
                <p:cNvSpPr/>
                <p:nvPr/>
              </p:nvSpPr>
              <p:spPr>
                <a:xfrm>
                  <a:off x="4033436" y="3490599"/>
                  <a:ext cx="132824" cy="49290"/>
                </a:xfrm>
                <a:custGeom>
                  <a:avLst/>
                  <a:gdLst/>
                  <a:ahLst/>
                  <a:cxnLst/>
                  <a:rect l="l" t="t" r="r" b="b"/>
                  <a:pathLst>
                    <a:path w="16888" h="6267" fill="none" extrusionOk="0">
                      <a:moveTo>
                        <a:pt x="1" y="6267"/>
                      </a:moveTo>
                      <a:lnTo>
                        <a:pt x="16888"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1"/>
                <p:cNvSpPr/>
                <p:nvPr/>
              </p:nvSpPr>
              <p:spPr>
                <a:xfrm>
                  <a:off x="4166252" y="3490599"/>
                  <a:ext cx="73459" cy="95528"/>
                </a:xfrm>
                <a:custGeom>
                  <a:avLst/>
                  <a:gdLst/>
                  <a:ahLst/>
                  <a:cxnLst/>
                  <a:rect l="l" t="t" r="r" b="b"/>
                  <a:pathLst>
                    <a:path w="9340" h="12146" fill="none" extrusionOk="0">
                      <a:moveTo>
                        <a:pt x="1" y="0"/>
                      </a:moveTo>
                      <a:lnTo>
                        <a:pt x="9339" y="12146"/>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1"/>
                <p:cNvSpPr/>
                <p:nvPr/>
              </p:nvSpPr>
              <p:spPr>
                <a:xfrm>
                  <a:off x="4027726" y="3539882"/>
                  <a:ext cx="211985" cy="39970"/>
                </a:xfrm>
                <a:custGeom>
                  <a:avLst/>
                  <a:gdLst/>
                  <a:ahLst/>
                  <a:cxnLst/>
                  <a:rect l="l" t="t" r="r" b="b"/>
                  <a:pathLst>
                    <a:path w="26953" h="5082" fill="none" extrusionOk="0">
                      <a:moveTo>
                        <a:pt x="26952" y="5081"/>
                      </a:moveTo>
                      <a:lnTo>
                        <a:pt x="1"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1"/>
                <p:cNvSpPr/>
                <p:nvPr/>
              </p:nvSpPr>
              <p:spPr>
                <a:xfrm>
                  <a:off x="4027726" y="3539882"/>
                  <a:ext cx="99720" cy="174878"/>
                </a:xfrm>
                <a:custGeom>
                  <a:avLst/>
                  <a:gdLst/>
                  <a:ahLst/>
                  <a:cxnLst/>
                  <a:rect l="l" t="t" r="r" b="b"/>
                  <a:pathLst>
                    <a:path w="12679" h="22235" fill="none" extrusionOk="0">
                      <a:moveTo>
                        <a:pt x="1" y="1"/>
                      </a:moveTo>
                      <a:lnTo>
                        <a:pt x="12678" y="22234"/>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1"/>
                <p:cNvSpPr/>
                <p:nvPr/>
              </p:nvSpPr>
              <p:spPr>
                <a:xfrm>
                  <a:off x="4027726" y="3539882"/>
                  <a:ext cx="159754" cy="111707"/>
                </a:xfrm>
                <a:custGeom>
                  <a:avLst/>
                  <a:gdLst/>
                  <a:ahLst/>
                  <a:cxnLst/>
                  <a:rect l="l" t="t" r="r" b="b"/>
                  <a:pathLst>
                    <a:path w="20312" h="14203" fill="none" extrusionOk="0">
                      <a:moveTo>
                        <a:pt x="1" y="1"/>
                      </a:moveTo>
                      <a:lnTo>
                        <a:pt x="20311" y="1420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1"/>
                <p:cNvSpPr/>
                <p:nvPr/>
              </p:nvSpPr>
              <p:spPr>
                <a:xfrm>
                  <a:off x="4006702" y="3641584"/>
                  <a:ext cx="120743" cy="73176"/>
                </a:xfrm>
                <a:custGeom>
                  <a:avLst/>
                  <a:gdLst/>
                  <a:ahLst/>
                  <a:cxnLst/>
                  <a:rect l="l" t="t" r="r" b="b"/>
                  <a:pathLst>
                    <a:path w="15352" h="9304" fill="none" extrusionOk="0">
                      <a:moveTo>
                        <a:pt x="0" y="1"/>
                      </a:moveTo>
                      <a:lnTo>
                        <a:pt x="15351" y="9303"/>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1"/>
                <p:cNvSpPr/>
                <p:nvPr/>
              </p:nvSpPr>
              <p:spPr>
                <a:xfrm>
                  <a:off x="4006702" y="3641584"/>
                  <a:ext cx="39773" cy="140249"/>
                </a:xfrm>
                <a:custGeom>
                  <a:avLst/>
                  <a:gdLst/>
                  <a:ahLst/>
                  <a:cxnLst/>
                  <a:rect l="l" t="t" r="r" b="b"/>
                  <a:pathLst>
                    <a:path w="5057" h="17832" fill="none" extrusionOk="0">
                      <a:moveTo>
                        <a:pt x="5057" y="17832"/>
                      </a:moveTo>
                      <a:lnTo>
                        <a:pt x="0"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1"/>
                <p:cNvSpPr/>
                <p:nvPr/>
              </p:nvSpPr>
              <p:spPr>
                <a:xfrm>
                  <a:off x="3996423" y="3784585"/>
                  <a:ext cx="51862" cy="10280"/>
                </a:xfrm>
                <a:custGeom>
                  <a:avLst/>
                  <a:gdLst/>
                  <a:ahLst/>
                  <a:cxnLst/>
                  <a:rect l="l" t="t" r="r" b="b"/>
                  <a:pathLst>
                    <a:path w="6594" h="1307" fill="none" extrusionOk="0">
                      <a:moveTo>
                        <a:pt x="1" y="1307"/>
                      </a:moveTo>
                      <a:lnTo>
                        <a:pt x="6594"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1"/>
                <p:cNvSpPr/>
                <p:nvPr/>
              </p:nvSpPr>
              <p:spPr>
                <a:xfrm>
                  <a:off x="4048277" y="3784585"/>
                  <a:ext cx="47583" cy="68890"/>
                </a:xfrm>
                <a:custGeom>
                  <a:avLst/>
                  <a:gdLst/>
                  <a:ahLst/>
                  <a:cxnLst/>
                  <a:rect l="l" t="t" r="r" b="b"/>
                  <a:pathLst>
                    <a:path w="6050" h="8759" fill="none" extrusionOk="0">
                      <a:moveTo>
                        <a:pt x="1" y="0"/>
                      </a:moveTo>
                      <a:lnTo>
                        <a:pt x="6049" y="8758"/>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1"/>
                <p:cNvSpPr/>
                <p:nvPr/>
              </p:nvSpPr>
              <p:spPr>
                <a:xfrm>
                  <a:off x="4095947" y="3788392"/>
                  <a:ext cx="10280" cy="64894"/>
                </a:xfrm>
                <a:custGeom>
                  <a:avLst/>
                  <a:gdLst/>
                  <a:ahLst/>
                  <a:cxnLst/>
                  <a:rect l="l" t="t" r="r" b="b"/>
                  <a:pathLst>
                    <a:path w="1307" h="8251" fill="none" extrusionOk="0">
                      <a:moveTo>
                        <a:pt x="0" y="8250"/>
                      </a:moveTo>
                      <a:lnTo>
                        <a:pt x="1307"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1"/>
                <p:cNvSpPr/>
                <p:nvPr/>
              </p:nvSpPr>
              <p:spPr>
                <a:xfrm>
                  <a:off x="4095852" y="3853467"/>
                  <a:ext cx="45672" cy="15895"/>
                </a:xfrm>
                <a:custGeom>
                  <a:avLst/>
                  <a:gdLst/>
                  <a:ahLst/>
                  <a:cxnLst/>
                  <a:rect l="l" t="t" r="r" b="b"/>
                  <a:pathLst>
                    <a:path w="5807" h="2021" fill="none" extrusionOk="0">
                      <a:moveTo>
                        <a:pt x="0" y="0"/>
                      </a:moveTo>
                      <a:lnTo>
                        <a:pt x="5807" y="202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1"/>
                <p:cNvSpPr/>
                <p:nvPr/>
              </p:nvSpPr>
              <p:spPr>
                <a:xfrm>
                  <a:off x="4138567" y="3868308"/>
                  <a:ext cx="16469" cy="101710"/>
                </a:xfrm>
                <a:custGeom>
                  <a:avLst/>
                  <a:gdLst/>
                  <a:ahLst/>
                  <a:cxnLst/>
                  <a:rect l="l" t="t" r="r" b="b"/>
                  <a:pathLst>
                    <a:path w="2094" h="12932" fill="none" extrusionOk="0">
                      <a:moveTo>
                        <a:pt x="1" y="1"/>
                      </a:moveTo>
                      <a:lnTo>
                        <a:pt x="2093" y="1293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1"/>
                <p:cNvSpPr/>
                <p:nvPr/>
              </p:nvSpPr>
              <p:spPr>
                <a:xfrm>
                  <a:off x="3875601" y="3592876"/>
                  <a:ext cx="131110" cy="48716"/>
                </a:xfrm>
                <a:custGeom>
                  <a:avLst/>
                  <a:gdLst/>
                  <a:ahLst/>
                  <a:cxnLst/>
                  <a:rect l="l" t="t" r="r" b="b"/>
                  <a:pathLst>
                    <a:path w="16670" h="6194" fill="none" extrusionOk="0">
                      <a:moveTo>
                        <a:pt x="0" y="0"/>
                      </a:moveTo>
                      <a:lnTo>
                        <a:pt x="16669" y="6194"/>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1"/>
                <p:cNvSpPr/>
                <p:nvPr/>
              </p:nvSpPr>
              <p:spPr>
                <a:xfrm>
                  <a:off x="4164828" y="3394410"/>
                  <a:ext cx="26458" cy="93153"/>
                </a:xfrm>
                <a:custGeom>
                  <a:avLst/>
                  <a:gdLst/>
                  <a:ahLst/>
                  <a:cxnLst/>
                  <a:rect l="l" t="t" r="r" b="b"/>
                  <a:pathLst>
                    <a:path w="3364" h="11844" fill="none" extrusionOk="0">
                      <a:moveTo>
                        <a:pt x="0" y="11843"/>
                      </a:moveTo>
                      <a:lnTo>
                        <a:pt x="3363"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1"/>
                <p:cNvSpPr/>
                <p:nvPr/>
              </p:nvSpPr>
              <p:spPr>
                <a:xfrm>
                  <a:off x="4191278" y="3394410"/>
                  <a:ext cx="86586" cy="52719"/>
                </a:xfrm>
                <a:custGeom>
                  <a:avLst/>
                  <a:gdLst/>
                  <a:ahLst/>
                  <a:cxnLst/>
                  <a:rect l="l" t="t" r="r" b="b"/>
                  <a:pathLst>
                    <a:path w="11009" h="6703" fill="none" extrusionOk="0">
                      <a:moveTo>
                        <a:pt x="0" y="1"/>
                      </a:moveTo>
                      <a:lnTo>
                        <a:pt x="11008" y="670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51"/>
              <p:cNvGrpSpPr/>
              <p:nvPr/>
            </p:nvGrpSpPr>
            <p:grpSpPr>
              <a:xfrm>
                <a:off x="4180904" y="4251758"/>
                <a:ext cx="37783" cy="32420"/>
                <a:chOff x="4180904" y="4251758"/>
                <a:chExt cx="37783" cy="32420"/>
              </a:xfrm>
            </p:grpSpPr>
            <p:sp>
              <p:nvSpPr>
                <p:cNvPr id="2130" name="Google Shape;2130;p51"/>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1"/>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2" name="Google Shape;2132;p51"/>
              <p:cNvGrpSpPr/>
              <p:nvPr/>
            </p:nvGrpSpPr>
            <p:grpSpPr>
              <a:xfrm>
                <a:off x="4201644" y="4081324"/>
                <a:ext cx="37783" cy="32364"/>
                <a:chOff x="4201644" y="4081324"/>
                <a:chExt cx="37783" cy="32364"/>
              </a:xfrm>
            </p:grpSpPr>
            <p:sp>
              <p:nvSpPr>
                <p:cNvPr id="2133" name="Google Shape;2133;p51"/>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1"/>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51"/>
              <p:cNvGrpSpPr/>
              <p:nvPr/>
            </p:nvGrpSpPr>
            <p:grpSpPr>
              <a:xfrm>
                <a:off x="4284416" y="3887428"/>
                <a:ext cx="37783" cy="32451"/>
                <a:chOff x="4284416" y="3887428"/>
                <a:chExt cx="37783" cy="32451"/>
              </a:xfrm>
            </p:grpSpPr>
            <p:sp>
              <p:nvSpPr>
                <p:cNvPr id="2136" name="Google Shape;2136;p51"/>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1"/>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8" name="Google Shape;2138;p51"/>
              <p:cNvGrpSpPr/>
              <p:nvPr/>
            </p:nvGrpSpPr>
            <p:grpSpPr>
              <a:xfrm>
                <a:off x="4223721" y="3860404"/>
                <a:ext cx="37870" cy="32364"/>
                <a:chOff x="4223721" y="3860404"/>
                <a:chExt cx="37870" cy="32364"/>
              </a:xfrm>
            </p:grpSpPr>
            <p:sp>
              <p:nvSpPr>
                <p:cNvPr id="2139" name="Google Shape;2139;p51"/>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1"/>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51"/>
              <p:cNvGrpSpPr/>
              <p:nvPr/>
            </p:nvGrpSpPr>
            <p:grpSpPr>
              <a:xfrm>
                <a:off x="4104889" y="3699242"/>
                <a:ext cx="37776" cy="32357"/>
                <a:chOff x="4104889" y="3699242"/>
                <a:chExt cx="37776" cy="32357"/>
              </a:xfrm>
            </p:grpSpPr>
            <p:sp>
              <p:nvSpPr>
                <p:cNvPr id="2142" name="Google Shape;2142;p51"/>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1"/>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4" name="Google Shape;2144;p51"/>
              <p:cNvGrpSpPr/>
              <p:nvPr/>
            </p:nvGrpSpPr>
            <p:grpSpPr>
              <a:xfrm>
                <a:off x="4143608" y="3475121"/>
                <a:ext cx="37878" cy="32420"/>
                <a:chOff x="4143608" y="3475121"/>
                <a:chExt cx="37878" cy="32420"/>
              </a:xfrm>
            </p:grpSpPr>
            <p:sp>
              <p:nvSpPr>
                <p:cNvPr id="2145" name="Google Shape;2145;p51"/>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1"/>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51"/>
              <p:cNvGrpSpPr/>
              <p:nvPr/>
            </p:nvGrpSpPr>
            <p:grpSpPr>
              <a:xfrm>
                <a:off x="4217248" y="3570893"/>
                <a:ext cx="37776" cy="32364"/>
                <a:chOff x="4217248" y="3570893"/>
                <a:chExt cx="37776" cy="32364"/>
              </a:xfrm>
            </p:grpSpPr>
            <p:sp>
              <p:nvSpPr>
                <p:cNvPr id="2148" name="Google Shape;2148;p51"/>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1"/>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0" name="Google Shape;2150;p51"/>
              <p:cNvGrpSpPr/>
              <p:nvPr/>
            </p:nvGrpSpPr>
            <p:grpSpPr>
              <a:xfrm>
                <a:off x="4255307" y="3431612"/>
                <a:ext cx="37776" cy="32451"/>
                <a:chOff x="4255307" y="3431612"/>
                <a:chExt cx="37776" cy="32451"/>
              </a:xfrm>
            </p:grpSpPr>
            <p:sp>
              <p:nvSpPr>
                <p:cNvPr id="2151" name="Google Shape;2151;p51"/>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1"/>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3" name="Google Shape;2153;p51"/>
              <p:cNvGrpSpPr/>
              <p:nvPr/>
            </p:nvGrpSpPr>
            <p:grpSpPr>
              <a:xfrm>
                <a:off x="3853052" y="3577398"/>
                <a:ext cx="37776" cy="32420"/>
                <a:chOff x="3853052" y="3577398"/>
                <a:chExt cx="37776" cy="32420"/>
              </a:xfrm>
            </p:grpSpPr>
            <p:sp>
              <p:nvSpPr>
                <p:cNvPr id="2154" name="Google Shape;2154;p51"/>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1"/>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6" name="Google Shape;2156;p51"/>
              <p:cNvGrpSpPr/>
              <p:nvPr/>
            </p:nvGrpSpPr>
            <p:grpSpPr>
              <a:xfrm>
                <a:off x="4039908" y="3412107"/>
                <a:ext cx="37776" cy="32357"/>
                <a:chOff x="4039908" y="3412107"/>
                <a:chExt cx="37776" cy="32357"/>
              </a:xfrm>
            </p:grpSpPr>
            <p:sp>
              <p:nvSpPr>
                <p:cNvPr id="2157" name="Google Shape;2157;p51"/>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1"/>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51"/>
              <p:cNvGrpSpPr/>
              <p:nvPr/>
            </p:nvGrpSpPr>
            <p:grpSpPr>
              <a:xfrm>
                <a:off x="4017360" y="3342061"/>
                <a:ext cx="37870" cy="32380"/>
                <a:chOff x="4017360" y="3342061"/>
                <a:chExt cx="37870" cy="32380"/>
              </a:xfrm>
            </p:grpSpPr>
            <p:sp>
              <p:nvSpPr>
                <p:cNvPr id="2160" name="Google Shape;2160;p51"/>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1"/>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2" name="Google Shape;2162;p51"/>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1"/>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51"/>
              <p:cNvGrpSpPr/>
              <p:nvPr/>
            </p:nvGrpSpPr>
            <p:grpSpPr>
              <a:xfrm>
                <a:off x="3750870" y="3418650"/>
                <a:ext cx="37776" cy="32380"/>
                <a:chOff x="3750870" y="3418650"/>
                <a:chExt cx="37776" cy="32380"/>
              </a:xfrm>
            </p:grpSpPr>
            <p:sp>
              <p:nvSpPr>
                <p:cNvPr id="2165" name="Google Shape;2165;p51"/>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1"/>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2167;p51"/>
              <p:cNvGrpSpPr/>
              <p:nvPr/>
            </p:nvGrpSpPr>
            <p:grpSpPr>
              <a:xfrm>
                <a:off x="3632509" y="3274438"/>
                <a:ext cx="37783" cy="32357"/>
                <a:chOff x="3632509" y="3274438"/>
                <a:chExt cx="37783" cy="32357"/>
              </a:xfrm>
            </p:grpSpPr>
            <p:sp>
              <p:nvSpPr>
                <p:cNvPr id="2168" name="Google Shape;2168;p51"/>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1"/>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51"/>
              <p:cNvGrpSpPr/>
              <p:nvPr/>
            </p:nvGrpSpPr>
            <p:grpSpPr>
              <a:xfrm>
                <a:off x="3906424" y="3297561"/>
                <a:ext cx="37776" cy="32451"/>
                <a:chOff x="3906424" y="3297561"/>
                <a:chExt cx="37776" cy="32451"/>
              </a:xfrm>
            </p:grpSpPr>
            <p:sp>
              <p:nvSpPr>
                <p:cNvPr id="2171" name="Google Shape;2171;p51"/>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1"/>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51"/>
              <p:cNvGrpSpPr/>
              <p:nvPr/>
            </p:nvGrpSpPr>
            <p:grpSpPr>
              <a:xfrm>
                <a:off x="3866084" y="3412107"/>
                <a:ext cx="37776" cy="32357"/>
                <a:chOff x="3866084" y="3412107"/>
                <a:chExt cx="37776" cy="32357"/>
              </a:xfrm>
            </p:grpSpPr>
            <p:sp>
              <p:nvSpPr>
                <p:cNvPr id="2174" name="Google Shape;2174;p51"/>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1"/>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6" name="Google Shape;2176;p51"/>
              <p:cNvGrpSpPr/>
              <p:nvPr/>
            </p:nvGrpSpPr>
            <p:grpSpPr>
              <a:xfrm>
                <a:off x="4023919" y="3766409"/>
                <a:ext cx="37783" cy="32357"/>
                <a:chOff x="4023919" y="3766409"/>
                <a:chExt cx="37783" cy="32357"/>
              </a:xfrm>
            </p:grpSpPr>
            <p:sp>
              <p:nvSpPr>
                <p:cNvPr id="2177" name="Google Shape;2177;p51"/>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1"/>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9" name="Google Shape;2179;p51"/>
              <p:cNvGrpSpPr/>
              <p:nvPr/>
            </p:nvGrpSpPr>
            <p:grpSpPr>
              <a:xfrm>
                <a:off x="3973882" y="3779449"/>
                <a:ext cx="37776" cy="32357"/>
                <a:chOff x="3973882" y="3779449"/>
                <a:chExt cx="37776" cy="32357"/>
              </a:xfrm>
            </p:grpSpPr>
            <p:sp>
              <p:nvSpPr>
                <p:cNvPr id="2180" name="Google Shape;2180;p51"/>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1"/>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2" name="Google Shape;2182;p51"/>
              <p:cNvGrpSpPr/>
              <p:nvPr/>
            </p:nvGrpSpPr>
            <p:grpSpPr>
              <a:xfrm>
                <a:off x="4073398" y="3838028"/>
                <a:ext cx="37776" cy="32380"/>
                <a:chOff x="4073398" y="3838028"/>
                <a:chExt cx="37776" cy="32380"/>
              </a:xfrm>
            </p:grpSpPr>
            <p:sp>
              <p:nvSpPr>
                <p:cNvPr id="2183" name="Google Shape;2183;p51"/>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1"/>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51"/>
              <p:cNvGrpSpPr/>
              <p:nvPr/>
            </p:nvGrpSpPr>
            <p:grpSpPr>
              <a:xfrm>
                <a:off x="4342672" y="4144496"/>
                <a:ext cx="37752" cy="32364"/>
                <a:chOff x="4342672" y="4144496"/>
                <a:chExt cx="37752" cy="32364"/>
              </a:xfrm>
            </p:grpSpPr>
            <p:sp>
              <p:nvSpPr>
                <p:cNvPr id="2186" name="Google Shape;2186;p51"/>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1"/>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51"/>
              <p:cNvGrpSpPr/>
              <p:nvPr/>
            </p:nvGrpSpPr>
            <p:grpSpPr>
              <a:xfrm>
                <a:off x="4406386" y="4056872"/>
                <a:ext cx="37783" cy="32364"/>
                <a:chOff x="4406386" y="4056872"/>
                <a:chExt cx="37783" cy="32364"/>
              </a:xfrm>
            </p:grpSpPr>
            <p:sp>
              <p:nvSpPr>
                <p:cNvPr id="2189" name="Google Shape;2189;p51"/>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1"/>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2191;p51"/>
              <p:cNvGrpSpPr/>
              <p:nvPr/>
            </p:nvGrpSpPr>
            <p:grpSpPr>
              <a:xfrm>
                <a:off x="4284416" y="4245254"/>
                <a:ext cx="37783" cy="32357"/>
                <a:chOff x="4284416" y="4245254"/>
                <a:chExt cx="37783" cy="32357"/>
              </a:xfrm>
            </p:grpSpPr>
            <p:sp>
              <p:nvSpPr>
                <p:cNvPr id="2192" name="Google Shape;2192;p51"/>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1"/>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2194;p51"/>
              <p:cNvGrpSpPr/>
              <p:nvPr/>
            </p:nvGrpSpPr>
            <p:grpSpPr>
              <a:xfrm>
                <a:off x="4219057" y="4331258"/>
                <a:ext cx="37776" cy="32364"/>
                <a:chOff x="4219057" y="4331258"/>
                <a:chExt cx="37776" cy="32364"/>
              </a:xfrm>
            </p:grpSpPr>
            <p:sp>
              <p:nvSpPr>
                <p:cNvPr id="2195" name="Google Shape;2195;p51"/>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1"/>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51"/>
              <p:cNvGrpSpPr/>
              <p:nvPr/>
            </p:nvGrpSpPr>
            <p:grpSpPr>
              <a:xfrm>
                <a:off x="4204122" y="4141688"/>
                <a:ext cx="33497" cy="28699"/>
                <a:chOff x="4204122" y="4141688"/>
                <a:chExt cx="33497" cy="28699"/>
              </a:xfrm>
            </p:grpSpPr>
            <p:sp>
              <p:nvSpPr>
                <p:cNvPr id="2198" name="Google Shape;2198;p51"/>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1"/>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51"/>
              <p:cNvGrpSpPr/>
              <p:nvPr/>
            </p:nvGrpSpPr>
            <p:grpSpPr>
              <a:xfrm>
                <a:off x="4301546" y="4003869"/>
                <a:ext cx="38916" cy="33324"/>
                <a:chOff x="4301546" y="4003869"/>
                <a:chExt cx="38916" cy="33324"/>
              </a:xfrm>
            </p:grpSpPr>
            <p:sp>
              <p:nvSpPr>
                <p:cNvPr id="2201" name="Google Shape;2201;p51"/>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1"/>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3" name="Google Shape;2203;p51"/>
              <p:cNvGrpSpPr/>
              <p:nvPr/>
            </p:nvGrpSpPr>
            <p:grpSpPr>
              <a:xfrm>
                <a:off x="4210681" y="3924669"/>
                <a:ext cx="36549" cy="31366"/>
                <a:chOff x="4210681" y="3924669"/>
                <a:chExt cx="36549" cy="31366"/>
              </a:xfrm>
            </p:grpSpPr>
            <p:sp>
              <p:nvSpPr>
                <p:cNvPr id="2204" name="Google Shape;2204;p51"/>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1"/>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6" name="Google Shape;2206;p51"/>
              <p:cNvGrpSpPr/>
              <p:nvPr/>
            </p:nvGrpSpPr>
            <p:grpSpPr>
              <a:xfrm>
                <a:off x="3987771" y="3628874"/>
                <a:ext cx="31499" cy="26993"/>
                <a:chOff x="3987771" y="3628874"/>
                <a:chExt cx="31499" cy="26993"/>
              </a:xfrm>
            </p:grpSpPr>
            <p:sp>
              <p:nvSpPr>
                <p:cNvPr id="2207" name="Google Shape;2207;p51"/>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1"/>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9" name="Google Shape;2209;p51"/>
              <p:cNvGrpSpPr/>
              <p:nvPr/>
            </p:nvGrpSpPr>
            <p:grpSpPr>
              <a:xfrm>
                <a:off x="4087382" y="3775674"/>
                <a:ext cx="31405" cy="26898"/>
                <a:chOff x="4087382" y="3775674"/>
                <a:chExt cx="31405" cy="26898"/>
              </a:xfrm>
            </p:grpSpPr>
            <p:sp>
              <p:nvSpPr>
                <p:cNvPr id="2210" name="Google Shape;2210;p51"/>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1"/>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2" name="Google Shape;2212;p51"/>
              <p:cNvGrpSpPr/>
              <p:nvPr/>
            </p:nvGrpSpPr>
            <p:grpSpPr>
              <a:xfrm>
                <a:off x="4118873" y="3856637"/>
                <a:ext cx="31405" cy="26906"/>
                <a:chOff x="4118873" y="3856637"/>
                <a:chExt cx="31405" cy="26906"/>
              </a:xfrm>
            </p:grpSpPr>
            <p:sp>
              <p:nvSpPr>
                <p:cNvPr id="2213" name="Google Shape;2213;p51"/>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1"/>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51"/>
              <p:cNvGrpSpPr/>
              <p:nvPr/>
            </p:nvGrpSpPr>
            <p:grpSpPr>
              <a:xfrm>
                <a:off x="4168541" y="3639523"/>
                <a:ext cx="31499" cy="26906"/>
                <a:chOff x="4168541" y="3639523"/>
                <a:chExt cx="31499" cy="26906"/>
              </a:xfrm>
            </p:grpSpPr>
            <p:sp>
              <p:nvSpPr>
                <p:cNvPr id="2216" name="Google Shape;2216;p51"/>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1"/>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8" name="Google Shape;2218;p51"/>
              <p:cNvGrpSpPr/>
              <p:nvPr/>
            </p:nvGrpSpPr>
            <p:grpSpPr>
              <a:xfrm>
                <a:off x="3965789" y="3393545"/>
                <a:ext cx="31405" cy="26945"/>
                <a:chOff x="3965789" y="3393545"/>
                <a:chExt cx="31405" cy="26945"/>
              </a:xfrm>
            </p:grpSpPr>
            <p:sp>
              <p:nvSpPr>
                <p:cNvPr id="2219" name="Google Shape;2219;p51"/>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1"/>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51"/>
              <p:cNvGrpSpPr/>
              <p:nvPr/>
            </p:nvGrpSpPr>
            <p:grpSpPr>
              <a:xfrm>
                <a:off x="3925166" y="3491008"/>
                <a:ext cx="31405" cy="27001"/>
                <a:chOff x="3925166" y="3491008"/>
                <a:chExt cx="31405" cy="27001"/>
              </a:xfrm>
            </p:grpSpPr>
            <p:sp>
              <p:nvSpPr>
                <p:cNvPr id="2222" name="Google Shape;2222;p51"/>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1"/>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51"/>
              <p:cNvGrpSpPr/>
              <p:nvPr/>
            </p:nvGrpSpPr>
            <p:grpSpPr>
              <a:xfrm>
                <a:off x="3682845" y="3340976"/>
                <a:ext cx="31397" cy="26898"/>
                <a:chOff x="3682845" y="3340976"/>
                <a:chExt cx="31397" cy="26898"/>
              </a:xfrm>
            </p:grpSpPr>
            <p:sp>
              <p:nvSpPr>
                <p:cNvPr id="2225" name="Google Shape;2225;p51"/>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1"/>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51"/>
              <p:cNvGrpSpPr/>
              <p:nvPr/>
            </p:nvGrpSpPr>
            <p:grpSpPr>
              <a:xfrm>
                <a:off x="3795393" y="3353725"/>
                <a:ext cx="31499" cy="26993"/>
                <a:chOff x="3795393" y="3353725"/>
                <a:chExt cx="31499" cy="26993"/>
              </a:xfrm>
            </p:grpSpPr>
            <p:sp>
              <p:nvSpPr>
                <p:cNvPr id="2228" name="Google Shape;2228;p51"/>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1"/>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51"/>
              <p:cNvGrpSpPr/>
              <p:nvPr/>
            </p:nvGrpSpPr>
            <p:grpSpPr>
              <a:xfrm>
                <a:off x="4176909" y="4363221"/>
                <a:ext cx="38924" cy="33316"/>
                <a:chOff x="4176909" y="4363221"/>
                <a:chExt cx="38924" cy="33316"/>
              </a:xfrm>
            </p:grpSpPr>
            <p:sp>
              <p:nvSpPr>
                <p:cNvPr id="2231" name="Google Shape;2231;p51"/>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1"/>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51"/>
              <p:cNvGrpSpPr/>
              <p:nvPr/>
            </p:nvGrpSpPr>
            <p:grpSpPr>
              <a:xfrm>
                <a:off x="4226191" y="4007660"/>
                <a:ext cx="33560" cy="28770"/>
                <a:chOff x="4226191" y="4007660"/>
                <a:chExt cx="33560" cy="28770"/>
              </a:xfrm>
            </p:grpSpPr>
            <p:sp>
              <p:nvSpPr>
                <p:cNvPr id="2234" name="Google Shape;2234;p51"/>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1"/>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51"/>
              <p:cNvGrpSpPr/>
              <p:nvPr/>
            </p:nvGrpSpPr>
            <p:grpSpPr>
              <a:xfrm>
                <a:off x="3597785" y="3377045"/>
                <a:ext cx="33591" cy="28699"/>
                <a:chOff x="3597785" y="3377045"/>
                <a:chExt cx="33591" cy="28699"/>
              </a:xfrm>
            </p:grpSpPr>
            <p:sp>
              <p:nvSpPr>
                <p:cNvPr id="2237" name="Google Shape;2237;p51"/>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1"/>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51"/>
              <p:cNvGrpSpPr/>
              <p:nvPr/>
            </p:nvGrpSpPr>
            <p:grpSpPr>
              <a:xfrm>
                <a:off x="3887870" y="3669796"/>
                <a:ext cx="33591" cy="28692"/>
                <a:chOff x="3887870" y="3669796"/>
                <a:chExt cx="33591" cy="28692"/>
              </a:xfrm>
            </p:grpSpPr>
            <p:sp>
              <p:nvSpPr>
                <p:cNvPr id="2240" name="Google Shape;2240;p51"/>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1"/>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2" name="Google Shape;2242;p51"/>
              <p:cNvGrpSpPr/>
              <p:nvPr/>
            </p:nvGrpSpPr>
            <p:grpSpPr>
              <a:xfrm>
                <a:off x="3818320" y="3481625"/>
                <a:ext cx="33497" cy="28770"/>
                <a:chOff x="3818320" y="3481625"/>
                <a:chExt cx="33497" cy="28770"/>
              </a:xfrm>
            </p:grpSpPr>
            <p:sp>
              <p:nvSpPr>
                <p:cNvPr id="2243" name="Google Shape;2243;p51"/>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1"/>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51"/>
              <p:cNvGrpSpPr/>
              <p:nvPr/>
            </p:nvGrpSpPr>
            <p:grpSpPr>
              <a:xfrm>
                <a:off x="4278139" y="4120948"/>
                <a:ext cx="37492" cy="32129"/>
                <a:chOff x="4278139" y="4120948"/>
                <a:chExt cx="37492" cy="32129"/>
              </a:xfrm>
            </p:grpSpPr>
            <p:sp>
              <p:nvSpPr>
                <p:cNvPr id="2246" name="Google Shape;2246;p51"/>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1"/>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51"/>
              <p:cNvGrpSpPr/>
              <p:nvPr/>
            </p:nvGrpSpPr>
            <p:grpSpPr>
              <a:xfrm>
                <a:off x="4419898" y="3977388"/>
                <a:ext cx="33497" cy="28692"/>
                <a:chOff x="4419898" y="3977388"/>
                <a:chExt cx="33497" cy="28692"/>
              </a:xfrm>
            </p:grpSpPr>
            <p:sp>
              <p:nvSpPr>
                <p:cNvPr id="2249" name="Google Shape;2249;p51"/>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1"/>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51"/>
              <p:cNvGrpSpPr/>
              <p:nvPr/>
            </p:nvGrpSpPr>
            <p:grpSpPr>
              <a:xfrm>
                <a:off x="4158930" y="4034684"/>
                <a:ext cx="33497" cy="28762"/>
                <a:chOff x="4158930" y="4034684"/>
                <a:chExt cx="33497" cy="28762"/>
              </a:xfrm>
            </p:grpSpPr>
            <p:sp>
              <p:nvSpPr>
                <p:cNvPr id="2252" name="Google Shape;2252;p51"/>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1"/>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4" name="Google Shape;2254;p51"/>
              <p:cNvGrpSpPr/>
              <p:nvPr/>
            </p:nvGrpSpPr>
            <p:grpSpPr>
              <a:xfrm>
                <a:off x="4134949" y="3957049"/>
                <a:ext cx="33497" cy="28770"/>
                <a:chOff x="4134949" y="3957049"/>
                <a:chExt cx="33497" cy="28770"/>
              </a:xfrm>
            </p:grpSpPr>
            <p:sp>
              <p:nvSpPr>
                <p:cNvPr id="2255" name="Google Shape;2255;p51"/>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1"/>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51"/>
              <p:cNvGrpSpPr/>
              <p:nvPr/>
            </p:nvGrpSpPr>
            <p:grpSpPr>
              <a:xfrm>
                <a:off x="4193653" y="4184403"/>
                <a:ext cx="43580" cy="37264"/>
                <a:chOff x="4193653" y="4184403"/>
                <a:chExt cx="43580" cy="37264"/>
              </a:xfrm>
            </p:grpSpPr>
            <p:sp>
              <p:nvSpPr>
                <p:cNvPr id="2258" name="Google Shape;2258;p51"/>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1"/>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0" name="Google Shape;2260;p51"/>
              <p:cNvGrpSpPr/>
              <p:nvPr/>
            </p:nvGrpSpPr>
            <p:grpSpPr>
              <a:xfrm>
                <a:off x="4343600" y="3943844"/>
                <a:ext cx="43580" cy="37312"/>
                <a:chOff x="4343600" y="3943844"/>
                <a:chExt cx="43580" cy="37312"/>
              </a:xfrm>
            </p:grpSpPr>
            <p:sp>
              <p:nvSpPr>
                <p:cNvPr id="2261" name="Google Shape;2261;p51"/>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1"/>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3" name="Google Shape;2263;p51"/>
              <p:cNvGrpSpPr/>
              <p:nvPr/>
            </p:nvGrpSpPr>
            <p:grpSpPr>
              <a:xfrm>
                <a:off x="4172339" y="3381693"/>
                <a:ext cx="31499" cy="27001"/>
                <a:chOff x="4172339" y="3381693"/>
                <a:chExt cx="31499" cy="27001"/>
              </a:xfrm>
            </p:grpSpPr>
            <p:sp>
              <p:nvSpPr>
                <p:cNvPr id="2264" name="Google Shape;2264;p51"/>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1"/>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266" name="Google Shape;2266;p51"/>
          <p:cNvGrpSpPr/>
          <p:nvPr/>
        </p:nvGrpSpPr>
        <p:grpSpPr>
          <a:xfrm rot="2700000">
            <a:off x="3583700" y="1668484"/>
            <a:ext cx="316239" cy="293783"/>
            <a:chOff x="5761175" y="4621750"/>
            <a:chExt cx="253560" cy="235555"/>
          </a:xfrm>
        </p:grpSpPr>
        <p:sp>
          <p:nvSpPr>
            <p:cNvPr id="2267" name="Google Shape;2267;p51"/>
            <p:cNvSpPr/>
            <p:nvPr/>
          </p:nvSpPr>
          <p:spPr>
            <a:xfrm flipH="1">
              <a:off x="5761175" y="4621750"/>
              <a:ext cx="253560" cy="235555"/>
            </a:xfrm>
            <a:custGeom>
              <a:avLst/>
              <a:gdLst/>
              <a:ahLst/>
              <a:cxnLst/>
              <a:rect l="l" t="t" r="r" b="b"/>
              <a:pathLst>
                <a:path w="7661" h="7117" extrusionOk="0">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1"/>
            <p:cNvSpPr/>
            <p:nvPr/>
          </p:nvSpPr>
          <p:spPr>
            <a:xfrm flipH="1">
              <a:off x="5841670" y="4693107"/>
              <a:ext cx="106673" cy="91084"/>
            </a:xfrm>
            <a:custGeom>
              <a:avLst/>
              <a:gdLst/>
              <a:ahLst/>
              <a:cxnLst/>
              <a:rect l="l" t="t" r="r" b="b"/>
              <a:pathLst>
                <a:path w="3223" h="2752" extrusionOk="0">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9" name="Google Shape;2269;p51"/>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VOLUNTEER WORK</a:t>
            </a:r>
            <a:endParaRPr/>
          </a:p>
        </p:txBody>
      </p:sp>
      <p:sp>
        <p:nvSpPr>
          <p:cNvPr id="2270" name="Google Shape;2270;p51"/>
          <p:cNvSpPr txBox="1"/>
          <p:nvPr/>
        </p:nvSpPr>
        <p:spPr>
          <a:xfrm>
            <a:off x="1579579" y="1610625"/>
            <a:ext cx="1779600" cy="40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sz="2000" b="1">
                <a:solidFill>
                  <a:schemeClr val="dk1"/>
                </a:solidFill>
                <a:latin typeface="Montserrat"/>
                <a:ea typeface="Montserrat"/>
                <a:cs typeface="Montserrat"/>
                <a:sym typeface="Montserrat"/>
              </a:rPr>
              <a:t>SPAIN</a:t>
            </a:r>
            <a:endParaRPr sz="2000" b="1">
              <a:solidFill>
                <a:schemeClr val="dk1"/>
              </a:solidFill>
              <a:latin typeface="Montserrat"/>
              <a:ea typeface="Montserrat"/>
              <a:cs typeface="Montserrat"/>
              <a:sym typeface="Montserrat"/>
            </a:endParaRPr>
          </a:p>
        </p:txBody>
      </p:sp>
      <p:sp>
        <p:nvSpPr>
          <p:cNvPr id="2271" name="Google Shape;2271;p51"/>
          <p:cNvSpPr txBox="1"/>
          <p:nvPr/>
        </p:nvSpPr>
        <p:spPr>
          <a:xfrm>
            <a:off x="831187" y="1976225"/>
            <a:ext cx="2528100" cy="40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a:solidFill>
                  <a:schemeClr val="dk2"/>
                </a:solidFill>
                <a:latin typeface="Source Sans Pro"/>
                <a:ea typeface="Source Sans Pro"/>
                <a:cs typeface="Source Sans Pro"/>
                <a:sym typeface="Source Sans Pro"/>
              </a:rPr>
              <a:t>Mars is actually a cold place</a:t>
            </a:r>
            <a:endParaRPr>
              <a:solidFill>
                <a:schemeClr val="dk2"/>
              </a:solidFill>
              <a:latin typeface="Source Sans Pro"/>
              <a:ea typeface="Source Sans Pro"/>
              <a:cs typeface="Source Sans Pro"/>
              <a:sym typeface="Source Sans Pro"/>
            </a:endParaRPr>
          </a:p>
        </p:txBody>
      </p:sp>
      <p:sp>
        <p:nvSpPr>
          <p:cNvPr id="2272" name="Google Shape;2272;p51"/>
          <p:cNvSpPr txBox="1"/>
          <p:nvPr/>
        </p:nvSpPr>
        <p:spPr>
          <a:xfrm>
            <a:off x="1579566" y="2550125"/>
            <a:ext cx="1779600" cy="40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sz="2000" b="1">
                <a:solidFill>
                  <a:schemeClr val="dk1"/>
                </a:solidFill>
                <a:latin typeface="Montserrat"/>
                <a:ea typeface="Montserrat"/>
                <a:cs typeface="Montserrat"/>
                <a:sym typeface="Montserrat"/>
              </a:rPr>
              <a:t>FRANCE</a:t>
            </a:r>
            <a:endParaRPr sz="2000" b="1">
              <a:solidFill>
                <a:schemeClr val="dk1"/>
              </a:solidFill>
              <a:latin typeface="Montserrat"/>
              <a:ea typeface="Montserrat"/>
              <a:cs typeface="Montserrat"/>
              <a:sym typeface="Montserrat"/>
            </a:endParaRPr>
          </a:p>
        </p:txBody>
      </p:sp>
      <p:sp>
        <p:nvSpPr>
          <p:cNvPr id="2273" name="Google Shape;2273;p51"/>
          <p:cNvSpPr txBox="1"/>
          <p:nvPr/>
        </p:nvSpPr>
        <p:spPr>
          <a:xfrm>
            <a:off x="831174" y="2915725"/>
            <a:ext cx="2528100" cy="40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a:solidFill>
                  <a:schemeClr val="dk2"/>
                </a:solidFill>
                <a:latin typeface="Source Sans Pro"/>
                <a:ea typeface="Source Sans Pro"/>
                <a:cs typeface="Source Sans Pro"/>
                <a:sym typeface="Source Sans Pro"/>
              </a:rPr>
              <a:t>Saturn has several rings</a:t>
            </a:r>
            <a:endParaRPr>
              <a:solidFill>
                <a:schemeClr val="dk2"/>
              </a:solidFill>
              <a:latin typeface="Source Sans Pro"/>
              <a:ea typeface="Source Sans Pro"/>
              <a:cs typeface="Source Sans Pro"/>
              <a:sym typeface="Source Sans Pro"/>
            </a:endParaRPr>
          </a:p>
        </p:txBody>
      </p:sp>
      <p:sp>
        <p:nvSpPr>
          <p:cNvPr id="2274" name="Google Shape;2274;p51"/>
          <p:cNvSpPr txBox="1"/>
          <p:nvPr/>
        </p:nvSpPr>
        <p:spPr>
          <a:xfrm>
            <a:off x="1579554" y="3489625"/>
            <a:ext cx="1779600" cy="40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sz="2000" b="1">
                <a:solidFill>
                  <a:schemeClr val="dk1"/>
                </a:solidFill>
                <a:latin typeface="Montserrat"/>
                <a:ea typeface="Montserrat"/>
                <a:cs typeface="Montserrat"/>
                <a:sym typeface="Montserrat"/>
              </a:rPr>
              <a:t>AUSTRALIA</a:t>
            </a:r>
            <a:endParaRPr sz="2000" b="1">
              <a:solidFill>
                <a:schemeClr val="dk1"/>
              </a:solidFill>
              <a:latin typeface="Montserrat"/>
              <a:ea typeface="Montserrat"/>
              <a:cs typeface="Montserrat"/>
              <a:sym typeface="Montserrat"/>
            </a:endParaRPr>
          </a:p>
        </p:txBody>
      </p:sp>
      <p:sp>
        <p:nvSpPr>
          <p:cNvPr id="2275" name="Google Shape;2275;p51"/>
          <p:cNvSpPr txBox="1"/>
          <p:nvPr/>
        </p:nvSpPr>
        <p:spPr>
          <a:xfrm>
            <a:off x="831125" y="3855225"/>
            <a:ext cx="2528100" cy="40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a:solidFill>
                  <a:schemeClr val="dk2"/>
                </a:solidFill>
                <a:latin typeface="Source Sans Pro"/>
                <a:ea typeface="Source Sans Pro"/>
                <a:cs typeface="Source Sans Pro"/>
                <a:sym typeface="Source Sans Pro"/>
              </a:rPr>
              <a:t>Mercury is a really small planet</a:t>
            </a:r>
            <a:endParaRPr>
              <a:solidFill>
                <a:schemeClr val="dk2"/>
              </a:solidFill>
              <a:latin typeface="Source Sans Pro"/>
              <a:ea typeface="Source Sans Pro"/>
              <a:cs typeface="Source Sans Pro"/>
              <a:sym typeface="Source Sans Pro"/>
            </a:endParaRPr>
          </a:p>
        </p:txBody>
      </p:sp>
      <p:grpSp>
        <p:nvGrpSpPr>
          <p:cNvPr id="2276" name="Google Shape;2276;p51"/>
          <p:cNvGrpSpPr/>
          <p:nvPr/>
        </p:nvGrpSpPr>
        <p:grpSpPr>
          <a:xfrm rot="2700000">
            <a:off x="3583700" y="2607984"/>
            <a:ext cx="316239" cy="293783"/>
            <a:chOff x="5761175" y="4621750"/>
            <a:chExt cx="253560" cy="235555"/>
          </a:xfrm>
        </p:grpSpPr>
        <p:sp>
          <p:nvSpPr>
            <p:cNvPr id="2277" name="Google Shape;2277;p51"/>
            <p:cNvSpPr/>
            <p:nvPr/>
          </p:nvSpPr>
          <p:spPr>
            <a:xfrm flipH="1">
              <a:off x="5761175" y="4621750"/>
              <a:ext cx="253560" cy="235555"/>
            </a:xfrm>
            <a:custGeom>
              <a:avLst/>
              <a:gdLst/>
              <a:ahLst/>
              <a:cxnLst/>
              <a:rect l="l" t="t" r="r" b="b"/>
              <a:pathLst>
                <a:path w="7661" h="7117" extrusionOk="0">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1"/>
            <p:cNvSpPr/>
            <p:nvPr/>
          </p:nvSpPr>
          <p:spPr>
            <a:xfrm flipH="1">
              <a:off x="5841670" y="4693107"/>
              <a:ext cx="106673" cy="91084"/>
            </a:xfrm>
            <a:custGeom>
              <a:avLst/>
              <a:gdLst/>
              <a:ahLst/>
              <a:cxnLst/>
              <a:rect l="l" t="t" r="r" b="b"/>
              <a:pathLst>
                <a:path w="3223" h="2752" extrusionOk="0">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9" name="Google Shape;2279;p51"/>
          <p:cNvGrpSpPr/>
          <p:nvPr/>
        </p:nvGrpSpPr>
        <p:grpSpPr>
          <a:xfrm rot="2700000">
            <a:off x="3583700" y="3547484"/>
            <a:ext cx="316239" cy="293783"/>
            <a:chOff x="5761175" y="4621750"/>
            <a:chExt cx="253560" cy="235555"/>
          </a:xfrm>
        </p:grpSpPr>
        <p:sp>
          <p:nvSpPr>
            <p:cNvPr id="2280" name="Google Shape;2280;p51"/>
            <p:cNvSpPr/>
            <p:nvPr/>
          </p:nvSpPr>
          <p:spPr>
            <a:xfrm flipH="1">
              <a:off x="5761175" y="4621750"/>
              <a:ext cx="253560" cy="235555"/>
            </a:xfrm>
            <a:custGeom>
              <a:avLst/>
              <a:gdLst/>
              <a:ahLst/>
              <a:cxnLst/>
              <a:rect l="l" t="t" r="r" b="b"/>
              <a:pathLst>
                <a:path w="7661" h="7117" extrusionOk="0">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1"/>
            <p:cNvSpPr/>
            <p:nvPr/>
          </p:nvSpPr>
          <p:spPr>
            <a:xfrm flipH="1">
              <a:off x="5841670" y="4693107"/>
              <a:ext cx="106673" cy="91084"/>
            </a:xfrm>
            <a:custGeom>
              <a:avLst/>
              <a:gdLst/>
              <a:ahLst/>
              <a:cxnLst/>
              <a:rect l="l" t="t" r="r" b="b"/>
              <a:pathLst>
                <a:path w="3223" h="2752" extrusionOk="0">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2" name="Google Shape;2282;p51"/>
          <p:cNvSpPr/>
          <p:nvPr/>
        </p:nvSpPr>
        <p:spPr>
          <a:xfrm>
            <a:off x="6179078" y="2722663"/>
            <a:ext cx="132000" cy="132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1"/>
          <p:cNvSpPr/>
          <p:nvPr/>
        </p:nvSpPr>
        <p:spPr>
          <a:xfrm>
            <a:off x="6317261" y="2563182"/>
            <a:ext cx="132000" cy="132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1"/>
          <p:cNvSpPr/>
          <p:nvPr/>
        </p:nvSpPr>
        <p:spPr>
          <a:xfrm>
            <a:off x="7517503" y="3576102"/>
            <a:ext cx="132000" cy="132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8"/>
        <p:cNvGrpSpPr/>
        <p:nvPr/>
      </p:nvGrpSpPr>
      <p:grpSpPr>
        <a:xfrm>
          <a:off x="0" y="0"/>
          <a:ext cx="0" cy="0"/>
          <a:chOff x="0" y="0"/>
          <a:chExt cx="0" cy="0"/>
        </a:xfrm>
      </p:grpSpPr>
      <p:sp>
        <p:nvSpPr>
          <p:cNvPr id="2289" name="Google Shape;2289;p52"/>
          <p:cNvSpPr txBox="1">
            <a:spLocks noGrp="1"/>
          </p:cNvSpPr>
          <p:nvPr>
            <p:ph type="subTitle" idx="1"/>
          </p:nvPr>
        </p:nvSpPr>
        <p:spPr>
          <a:xfrm>
            <a:off x="1290763" y="3086429"/>
            <a:ext cx="2425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290" name="Google Shape;2290;p52"/>
          <p:cNvSpPr txBox="1">
            <a:spLocks noGrp="1"/>
          </p:cNvSpPr>
          <p:nvPr>
            <p:ph type="subTitle" idx="2"/>
          </p:nvPr>
        </p:nvSpPr>
        <p:spPr>
          <a:xfrm>
            <a:off x="5427738" y="3086429"/>
            <a:ext cx="2425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a:t>
            </a:r>
            <a:endParaRPr/>
          </a:p>
        </p:txBody>
      </p:sp>
      <p:sp>
        <p:nvSpPr>
          <p:cNvPr id="2291" name="Google Shape;2291;p52"/>
          <p:cNvSpPr txBox="1">
            <a:spLocks noGrp="1"/>
          </p:cNvSpPr>
          <p:nvPr>
            <p:ph type="subTitle" idx="3"/>
          </p:nvPr>
        </p:nvSpPr>
        <p:spPr>
          <a:xfrm>
            <a:off x="1290775" y="3562899"/>
            <a:ext cx="2425500" cy="8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2292" name="Google Shape;2292;p52"/>
          <p:cNvSpPr txBox="1">
            <a:spLocks noGrp="1"/>
          </p:cNvSpPr>
          <p:nvPr>
            <p:ph type="subTitle" idx="4"/>
          </p:nvPr>
        </p:nvSpPr>
        <p:spPr>
          <a:xfrm>
            <a:off x="5427750" y="3562899"/>
            <a:ext cx="2425500" cy="80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has a beautiful name and is the second planet from the Sun. It’s terribly hot</a:t>
            </a:r>
            <a:endParaRPr/>
          </a:p>
        </p:txBody>
      </p:sp>
      <p:sp>
        <p:nvSpPr>
          <p:cNvPr id="2293" name="Google Shape;2293;p52"/>
          <p:cNvSpPr txBox="1">
            <a:spLocks noGrp="1"/>
          </p:cNvSpPr>
          <p:nvPr>
            <p:ph type="title"/>
          </p:nvPr>
        </p:nvSpPr>
        <p:spPr>
          <a:xfrm>
            <a:off x="1704750" y="539700"/>
            <a:ext cx="5734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HOBBIES</a:t>
            </a:r>
            <a:endParaRPr/>
          </a:p>
        </p:txBody>
      </p:sp>
      <p:sp>
        <p:nvSpPr>
          <p:cNvPr id="2294" name="Google Shape;2294;p52"/>
          <p:cNvSpPr/>
          <p:nvPr/>
        </p:nvSpPr>
        <p:spPr>
          <a:xfrm>
            <a:off x="2018125" y="1976004"/>
            <a:ext cx="970800" cy="9708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grpSp>
        <p:nvGrpSpPr>
          <p:cNvPr id="2295" name="Google Shape;2295;p52"/>
          <p:cNvGrpSpPr/>
          <p:nvPr/>
        </p:nvGrpSpPr>
        <p:grpSpPr>
          <a:xfrm rot="5400000">
            <a:off x="2358591" y="1258357"/>
            <a:ext cx="289868" cy="852000"/>
            <a:chOff x="456616" y="2161476"/>
            <a:chExt cx="289868" cy="852000"/>
          </a:xfrm>
        </p:grpSpPr>
        <p:sp>
          <p:nvSpPr>
            <p:cNvPr id="2296" name="Google Shape;2296;p52"/>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2"/>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2"/>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2"/>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2"/>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1" name="Google Shape;2301;p52"/>
          <p:cNvSpPr/>
          <p:nvPr/>
        </p:nvSpPr>
        <p:spPr>
          <a:xfrm>
            <a:off x="6155100" y="1976004"/>
            <a:ext cx="970800" cy="9708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grpSp>
        <p:nvGrpSpPr>
          <p:cNvPr id="2302" name="Google Shape;2302;p52"/>
          <p:cNvGrpSpPr/>
          <p:nvPr/>
        </p:nvGrpSpPr>
        <p:grpSpPr>
          <a:xfrm rot="5400000">
            <a:off x="6495566" y="1258357"/>
            <a:ext cx="289868" cy="852000"/>
            <a:chOff x="456616" y="2161476"/>
            <a:chExt cx="289868" cy="852000"/>
          </a:xfrm>
        </p:grpSpPr>
        <p:sp>
          <p:nvSpPr>
            <p:cNvPr id="2303" name="Google Shape;2303;p52"/>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2"/>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2"/>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2"/>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2"/>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8" name="Google Shape;2308;p52"/>
          <p:cNvGrpSpPr/>
          <p:nvPr/>
        </p:nvGrpSpPr>
        <p:grpSpPr>
          <a:xfrm rot="5400000">
            <a:off x="3003580" y="3250698"/>
            <a:ext cx="3136841" cy="328444"/>
            <a:chOff x="4783909" y="2518498"/>
            <a:chExt cx="3136841" cy="328444"/>
          </a:xfrm>
        </p:grpSpPr>
        <p:cxnSp>
          <p:nvCxnSpPr>
            <p:cNvPr id="2309" name="Google Shape;2309;p52"/>
            <p:cNvCxnSpPr/>
            <p:nvPr/>
          </p:nvCxnSpPr>
          <p:spPr>
            <a:xfrm rot="-5400000">
              <a:off x="6445200" y="1207175"/>
              <a:ext cx="2100" cy="2949000"/>
            </a:xfrm>
            <a:prstGeom prst="straightConnector1">
              <a:avLst/>
            </a:prstGeom>
            <a:noFill/>
            <a:ln w="28575" cap="flat" cmpd="sng">
              <a:solidFill>
                <a:schemeClr val="accent2"/>
              </a:solidFill>
              <a:prstDash val="solid"/>
              <a:round/>
              <a:headEnd type="none" w="med" len="med"/>
              <a:tailEnd type="oval" w="med" len="med"/>
            </a:ln>
          </p:spPr>
        </p:cxnSp>
        <p:sp>
          <p:nvSpPr>
            <p:cNvPr id="2310" name="Google Shape;2310;p52"/>
            <p:cNvSpPr/>
            <p:nvPr/>
          </p:nvSpPr>
          <p:spPr>
            <a:xfrm>
              <a:off x="4783909" y="2518498"/>
              <a:ext cx="327468" cy="328444"/>
            </a:xfrm>
            <a:custGeom>
              <a:avLst/>
              <a:gdLst/>
              <a:ahLst/>
              <a:cxnLst/>
              <a:rect l="l" t="t" r="r" b="b"/>
              <a:pathLst>
                <a:path w="10062" h="10092" extrusionOk="0">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2"/>
            <p:cNvSpPr/>
            <p:nvPr/>
          </p:nvSpPr>
          <p:spPr>
            <a:xfrm>
              <a:off x="4816551" y="2552117"/>
              <a:ext cx="262183" cy="261174"/>
            </a:xfrm>
            <a:custGeom>
              <a:avLst/>
              <a:gdLst/>
              <a:ahLst/>
              <a:cxnLst/>
              <a:rect l="l" t="t" r="r" b="b"/>
              <a:pathLst>
                <a:path w="8056" h="8025" extrusionOk="0">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2"/>
            <p:cNvSpPr/>
            <p:nvPr/>
          </p:nvSpPr>
          <p:spPr>
            <a:xfrm>
              <a:off x="4853163" y="2588729"/>
              <a:ext cx="188956" cy="187980"/>
            </a:xfrm>
            <a:custGeom>
              <a:avLst/>
              <a:gdLst/>
              <a:ahLst/>
              <a:cxnLst/>
              <a:rect l="l" t="t" r="r" b="b"/>
              <a:pathLst>
                <a:path w="5806" h="5776" extrusionOk="0">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2"/>
            <p:cNvSpPr/>
            <p:nvPr/>
          </p:nvSpPr>
          <p:spPr>
            <a:xfrm>
              <a:off x="5549842" y="2636211"/>
              <a:ext cx="582686" cy="91028"/>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4" name="Google Shape;2314;p52"/>
          <p:cNvSpPr/>
          <p:nvPr/>
        </p:nvSpPr>
        <p:spPr>
          <a:xfrm>
            <a:off x="2172038" y="2092975"/>
            <a:ext cx="662985" cy="736859"/>
          </a:xfrm>
          <a:custGeom>
            <a:avLst/>
            <a:gdLst/>
            <a:ahLst/>
            <a:cxnLst/>
            <a:rect l="l" t="t" r="r" b="b"/>
            <a:pathLst>
              <a:path w="11640" h="12937" extrusionOk="0">
                <a:moveTo>
                  <a:pt x="6333" y="177"/>
                </a:moveTo>
                <a:cubicBezTo>
                  <a:pt x="6503" y="177"/>
                  <a:pt x="6668" y="254"/>
                  <a:pt x="6777" y="397"/>
                </a:cubicBezTo>
                <a:cubicBezTo>
                  <a:pt x="6941" y="609"/>
                  <a:pt x="6931" y="906"/>
                  <a:pt x="6754" y="1107"/>
                </a:cubicBezTo>
                <a:cubicBezTo>
                  <a:pt x="6645" y="1231"/>
                  <a:pt x="6490" y="1297"/>
                  <a:pt x="6333" y="1297"/>
                </a:cubicBezTo>
                <a:cubicBezTo>
                  <a:pt x="6237" y="1297"/>
                  <a:pt x="6141" y="1273"/>
                  <a:pt x="6053" y="1223"/>
                </a:cubicBezTo>
                <a:cubicBezTo>
                  <a:pt x="5925" y="1148"/>
                  <a:pt x="5832" y="1025"/>
                  <a:pt x="5792" y="882"/>
                </a:cubicBezTo>
                <a:cubicBezTo>
                  <a:pt x="5723" y="624"/>
                  <a:pt x="5846" y="353"/>
                  <a:pt x="6086" y="235"/>
                </a:cubicBezTo>
                <a:cubicBezTo>
                  <a:pt x="6165" y="196"/>
                  <a:pt x="6249" y="177"/>
                  <a:pt x="6333" y="177"/>
                </a:cubicBezTo>
                <a:close/>
                <a:moveTo>
                  <a:pt x="3898" y="1890"/>
                </a:moveTo>
                <a:cubicBezTo>
                  <a:pt x="4013" y="1890"/>
                  <a:pt x="4124" y="1936"/>
                  <a:pt x="4206" y="2018"/>
                </a:cubicBezTo>
                <a:cubicBezTo>
                  <a:pt x="4289" y="2102"/>
                  <a:pt x="4336" y="2215"/>
                  <a:pt x="4337" y="2333"/>
                </a:cubicBezTo>
                <a:cubicBezTo>
                  <a:pt x="4336" y="2577"/>
                  <a:pt x="4138" y="2775"/>
                  <a:pt x="3893" y="2775"/>
                </a:cubicBezTo>
                <a:cubicBezTo>
                  <a:pt x="3648" y="2775"/>
                  <a:pt x="3450" y="2577"/>
                  <a:pt x="3450" y="2333"/>
                </a:cubicBezTo>
                <a:cubicBezTo>
                  <a:pt x="3450" y="2088"/>
                  <a:pt x="3648" y="1890"/>
                  <a:pt x="3893" y="1890"/>
                </a:cubicBezTo>
                <a:cubicBezTo>
                  <a:pt x="3894" y="1890"/>
                  <a:pt x="3896" y="1890"/>
                  <a:pt x="3898" y="1890"/>
                </a:cubicBezTo>
                <a:close/>
                <a:moveTo>
                  <a:pt x="8434" y="2316"/>
                </a:moveTo>
                <a:cubicBezTo>
                  <a:pt x="8587" y="2316"/>
                  <a:pt x="8737" y="2396"/>
                  <a:pt x="8819" y="2538"/>
                </a:cubicBezTo>
                <a:cubicBezTo>
                  <a:pt x="8946" y="2751"/>
                  <a:pt x="8875" y="3027"/>
                  <a:pt x="8660" y="3150"/>
                </a:cubicBezTo>
                <a:cubicBezTo>
                  <a:pt x="8590" y="3191"/>
                  <a:pt x="8514" y="3210"/>
                  <a:pt x="8439" y="3210"/>
                </a:cubicBezTo>
                <a:cubicBezTo>
                  <a:pt x="8283" y="3210"/>
                  <a:pt x="8132" y="3127"/>
                  <a:pt x="8051" y="2981"/>
                </a:cubicBezTo>
                <a:cubicBezTo>
                  <a:pt x="7929" y="2769"/>
                  <a:pt x="8001" y="2498"/>
                  <a:pt x="8214" y="2375"/>
                </a:cubicBezTo>
                <a:cubicBezTo>
                  <a:pt x="8283" y="2335"/>
                  <a:pt x="8359" y="2316"/>
                  <a:pt x="8434" y="2316"/>
                </a:cubicBezTo>
                <a:close/>
                <a:moveTo>
                  <a:pt x="1230" y="2694"/>
                </a:moveTo>
                <a:cubicBezTo>
                  <a:pt x="1419" y="2694"/>
                  <a:pt x="1600" y="2794"/>
                  <a:pt x="1700" y="2965"/>
                </a:cubicBezTo>
                <a:cubicBezTo>
                  <a:pt x="1772" y="3091"/>
                  <a:pt x="1791" y="3239"/>
                  <a:pt x="1753" y="3379"/>
                </a:cubicBezTo>
                <a:cubicBezTo>
                  <a:pt x="1689" y="3617"/>
                  <a:pt x="1473" y="3779"/>
                  <a:pt x="1229" y="3779"/>
                </a:cubicBezTo>
                <a:cubicBezTo>
                  <a:pt x="1217" y="3779"/>
                  <a:pt x="1205" y="3779"/>
                  <a:pt x="1193" y="3778"/>
                </a:cubicBezTo>
                <a:cubicBezTo>
                  <a:pt x="935" y="3760"/>
                  <a:pt x="726" y="3564"/>
                  <a:pt x="692" y="3307"/>
                </a:cubicBezTo>
                <a:cubicBezTo>
                  <a:pt x="658" y="3050"/>
                  <a:pt x="811" y="2806"/>
                  <a:pt x="1056" y="2723"/>
                </a:cubicBezTo>
                <a:cubicBezTo>
                  <a:pt x="1113" y="2703"/>
                  <a:pt x="1172" y="2694"/>
                  <a:pt x="1230" y="2694"/>
                </a:cubicBezTo>
                <a:close/>
                <a:moveTo>
                  <a:pt x="10819" y="3640"/>
                </a:moveTo>
                <a:cubicBezTo>
                  <a:pt x="10923" y="3640"/>
                  <a:pt x="11027" y="3669"/>
                  <a:pt x="11118" y="3730"/>
                </a:cubicBezTo>
                <a:cubicBezTo>
                  <a:pt x="11331" y="3871"/>
                  <a:pt x="11413" y="4145"/>
                  <a:pt x="11315" y="4381"/>
                </a:cubicBezTo>
                <a:cubicBezTo>
                  <a:pt x="11230" y="4584"/>
                  <a:pt x="11033" y="4713"/>
                  <a:pt x="10820" y="4713"/>
                </a:cubicBezTo>
                <a:cubicBezTo>
                  <a:pt x="10785" y="4713"/>
                  <a:pt x="10750" y="4710"/>
                  <a:pt x="10714" y="4702"/>
                </a:cubicBezTo>
                <a:cubicBezTo>
                  <a:pt x="10463" y="4653"/>
                  <a:pt x="10282" y="4433"/>
                  <a:pt x="10282" y="4176"/>
                </a:cubicBezTo>
                <a:cubicBezTo>
                  <a:pt x="10282" y="4034"/>
                  <a:pt x="10339" y="3897"/>
                  <a:pt x="10439" y="3796"/>
                </a:cubicBezTo>
                <a:cubicBezTo>
                  <a:pt x="10543" y="3693"/>
                  <a:pt x="10681" y="3640"/>
                  <a:pt x="10819" y="3640"/>
                </a:cubicBezTo>
                <a:close/>
                <a:moveTo>
                  <a:pt x="8247" y="3290"/>
                </a:moveTo>
                <a:cubicBezTo>
                  <a:pt x="8262" y="3297"/>
                  <a:pt x="8274" y="3301"/>
                  <a:pt x="8288" y="3305"/>
                </a:cubicBezTo>
                <a:cubicBezTo>
                  <a:pt x="8310" y="3311"/>
                  <a:pt x="8329" y="3312"/>
                  <a:pt x="8350" y="3315"/>
                </a:cubicBezTo>
                <a:lnTo>
                  <a:pt x="8101" y="4244"/>
                </a:lnTo>
                <a:lnTo>
                  <a:pt x="7205" y="4762"/>
                </a:lnTo>
                <a:lnTo>
                  <a:pt x="6143" y="5374"/>
                </a:lnTo>
                <a:lnTo>
                  <a:pt x="5977" y="5996"/>
                </a:lnTo>
                <a:lnTo>
                  <a:pt x="5909" y="6064"/>
                </a:lnTo>
                <a:lnTo>
                  <a:pt x="5880" y="5953"/>
                </a:lnTo>
                <a:lnTo>
                  <a:pt x="6043" y="5339"/>
                </a:lnTo>
                <a:lnTo>
                  <a:pt x="7062" y="4752"/>
                </a:lnTo>
                <a:lnTo>
                  <a:pt x="8002" y="4207"/>
                </a:lnTo>
                <a:lnTo>
                  <a:pt x="8247" y="3290"/>
                </a:lnTo>
                <a:close/>
                <a:moveTo>
                  <a:pt x="6592" y="1397"/>
                </a:moveTo>
                <a:lnTo>
                  <a:pt x="6907" y="2573"/>
                </a:lnTo>
                <a:lnTo>
                  <a:pt x="6251" y="3705"/>
                </a:lnTo>
                <a:lnTo>
                  <a:pt x="5477" y="5048"/>
                </a:lnTo>
                <a:lnTo>
                  <a:pt x="5736" y="6013"/>
                </a:lnTo>
                <a:lnTo>
                  <a:pt x="5702" y="6143"/>
                </a:lnTo>
                <a:lnTo>
                  <a:pt x="5607" y="6049"/>
                </a:lnTo>
                <a:lnTo>
                  <a:pt x="5348" y="5072"/>
                </a:lnTo>
                <a:lnTo>
                  <a:pt x="6091" y="3787"/>
                </a:lnTo>
                <a:lnTo>
                  <a:pt x="6777" y="2596"/>
                </a:lnTo>
                <a:lnTo>
                  <a:pt x="6465" y="1436"/>
                </a:lnTo>
                <a:cubicBezTo>
                  <a:pt x="6484" y="1431"/>
                  <a:pt x="6500" y="1431"/>
                  <a:pt x="6519" y="1426"/>
                </a:cubicBezTo>
                <a:cubicBezTo>
                  <a:pt x="6543" y="1419"/>
                  <a:pt x="6568" y="1409"/>
                  <a:pt x="6592" y="1397"/>
                </a:cubicBezTo>
                <a:close/>
                <a:moveTo>
                  <a:pt x="4331" y="2683"/>
                </a:moveTo>
                <a:lnTo>
                  <a:pt x="5012" y="3363"/>
                </a:lnTo>
                <a:lnTo>
                  <a:pt x="5012" y="5624"/>
                </a:lnTo>
                <a:lnTo>
                  <a:pt x="5455" y="6066"/>
                </a:lnTo>
                <a:lnTo>
                  <a:pt x="5483" y="6176"/>
                </a:lnTo>
                <a:lnTo>
                  <a:pt x="5483" y="6176"/>
                </a:lnTo>
                <a:lnTo>
                  <a:pt x="5388" y="6150"/>
                </a:lnTo>
                <a:lnTo>
                  <a:pt x="4933" y="5693"/>
                </a:lnTo>
                <a:lnTo>
                  <a:pt x="4933" y="3430"/>
                </a:lnTo>
                <a:lnTo>
                  <a:pt x="4261" y="2758"/>
                </a:lnTo>
                <a:cubicBezTo>
                  <a:pt x="4271" y="2749"/>
                  <a:pt x="4282" y="2741"/>
                  <a:pt x="4293" y="2732"/>
                </a:cubicBezTo>
                <a:cubicBezTo>
                  <a:pt x="4307" y="2717"/>
                  <a:pt x="4319" y="2700"/>
                  <a:pt x="4331" y="2683"/>
                </a:cubicBezTo>
                <a:close/>
                <a:moveTo>
                  <a:pt x="10304" y="4619"/>
                </a:moveTo>
                <a:cubicBezTo>
                  <a:pt x="10315" y="4633"/>
                  <a:pt x="10325" y="4647"/>
                  <a:pt x="10336" y="4661"/>
                </a:cubicBezTo>
                <a:cubicBezTo>
                  <a:pt x="10354" y="4678"/>
                  <a:pt x="10374" y="4691"/>
                  <a:pt x="10395" y="4708"/>
                </a:cubicBezTo>
                <a:lnTo>
                  <a:pt x="9571" y="5532"/>
                </a:lnTo>
                <a:lnTo>
                  <a:pt x="8317" y="5531"/>
                </a:lnTo>
                <a:lnTo>
                  <a:pt x="6829" y="5531"/>
                </a:lnTo>
                <a:lnTo>
                  <a:pt x="6163" y="6200"/>
                </a:lnTo>
                <a:lnTo>
                  <a:pt x="6040" y="6232"/>
                </a:lnTo>
                <a:lnTo>
                  <a:pt x="6073" y="6109"/>
                </a:lnTo>
                <a:lnTo>
                  <a:pt x="6747" y="5435"/>
                </a:lnTo>
                <a:lnTo>
                  <a:pt x="8173" y="5435"/>
                </a:lnTo>
                <a:lnTo>
                  <a:pt x="9489" y="5433"/>
                </a:lnTo>
                <a:lnTo>
                  <a:pt x="10304" y="4619"/>
                </a:lnTo>
                <a:close/>
                <a:moveTo>
                  <a:pt x="1910" y="3341"/>
                </a:moveTo>
                <a:lnTo>
                  <a:pt x="3049" y="3647"/>
                </a:lnTo>
                <a:lnTo>
                  <a:pt x="3684" y="4748"/>
                </a:lnTo>
                <a:lnTo>
                  <a:pt x="4436" y="6050"/>
                </a:lnTo>
                <a:lnTo>
                  <a:pt x="5363" y="6297"/>
                </a:lnTo>
                <a:lnTo>
                  <a:pt x="5455" y="6389"/>
                </a:lnTo>
                <a:lnTo>
                  <a:pt x="5331" y="6423"/>
                </a:lnTo>
                <a:lnTo>
                  <a:pt x="4394" y="6173"/>
                </a:lnTo>
                <a:lnTo>
                  <a:pt x="3672" y="4923"/>
                </a:lnTo>
                <a:lnTo>
                  <a:pt x="3006" y="3768"/>
                </a:lnTo>
                <a:lnTo>
                  <a:pt x="1879" y="3466"/>
                </a:lnTo>
                <a:cubicBezTo>
                  <a:pt x="1885" y="3449"/>
                  <a:pt x="1893" y="3434"/>
                  <a:pt x="1899" y="3417"/>
                </a:cubicBezTo>
                <a:cubicBezTo>
                  <a:pt x="1903" y="3391"/>
                  <a:pt x="1907" y="3366"/>
                  <a:pt x="1910" y="3341"/>
                </a:cubicBezTo>
                <a:close/>
                <a:moveTo>
                  <a:pt x="1253" y="5608"/>
                </a:moveTo>
                <a:cubicBezTo>
                  <a:pt x="1330" y="5608"/>
                  <a:pt x="1406" y="5628"/>
                  <a:pt x="1474" y="5666"/>
                </a:cubicBezTo>
                <a:cubicBezTo>
                  <a:pt x="1684" y="5789"/>
                  <a:pt x="1756" y="6060"/>
                  <a:pt x="1636" y="6272"/>
                </a:cubicBezTo>
                <a:lnTo>
                  <a:pt x="1636" y="6273"/>
                </a:lnTo>
                <a:cubicBezTo>
                  <a:pt x="1552" y="6420"/>
                  <a:pt x="1402" y="6495"/>
                  <a:pt x="1251" y="6495"/>
                </a:cubicBezTo>
                <a:cubicBezTo>
                  <a:pt x="1120" y="6495"/>
                  <a:pt x="989" y="6438"/>
                  <a:pt x="900" y="6322"/>
                </a:cubicBezTo>
                <a:cubicBezTo>
                  <a:pt x="708" y="6073"/>
                  <a:pt x="830" y="5706"/>
                  <a:pt x="1135" y="5624"/>
                </a:cubicBezTo>
                <a:cubicBezTo>
                  <a:pt x="1174" y="5613"/>
                  <a:pt x="1213" y="5608"/>
                  <a:pt x="1253" y="5608"/>
                </a:cubicBezTo>
                <a:close/>
                <a:moveTo>
                  <a:pt x="5808" y="6421"/>
                </a:moveTo>
                <a:lnTo>
                  <a:pt x="5850" y="6464"/>
                </a:lnTo>
                <a:lnTo>
                  <a:pt x="5841" y="6499"/>
                </a:lnTo>
                <a:lnTo>
                  <a:pt x="5837" y="6523"/>
                </a:lnTo>
                <a:lnTo>
                  <a:pt x="5802" y="6533"/>
                </a:lnTo>
                <a:lnTo>
                  <a:pt x="5777" y="6538"/>
                </a:lnTo>
                <a:lnTo>
                  <a:pt x="5736" y="6496"/>
                </a:lnTo>
                <a:lnTo>
                  <a:pt x="5744" y="6461"/>
                </a:lnTo>
                <a:lnTo>
                  <a:pt x="5750" y="6438"/>
                </a:lnTo>
                <a:lnTo>
                  <a:pt x="5785" y="6428"/>
                </a:lnTo>
                <a:lnTo>
                  <a:pt x="5784" y="6428"/>
                </a:lnTo>
                <a:lnTo>
                  <a:pt x="5808" y="6421"/>
                </a:lnTo>
                <a:close/>
                <a:moveTo>
                  <a:pt x="2703" y="5598"/>
                </a:moveTo>
                <a:lnTo>
                  <a:pt x="3599" y="6116"/>
                </a:lnTo>
                <a:lnTo>
                  <a:pt x="4662" y="6729"/>
                </a:lnTo>
                <a:lnTo>
                  <a:pt x="5277" y="6564"/>
                </a:lnTo>
                <a:lnTo>
                  <a:pt x="5383" y="6592"/>
                </a:lnTo>
                <a:lnTo>
                  <a:pt x="5309" y="6665"/>
                </a:lnTo>
                <a:lnTo>
                  <a:pt x="4681" y="6833"/>
                </a:lnTo>
                <a:lnTo>
                  <a:pt x="3664" y="6245"/>
                </a:lnTo>
                <a:lnTo>
                  <a:pt x="2721" y="5702"/>
                </a:lnTo>
                <a:lnTo>
                  <a:pt x="1803" y="5948"/>
                </a:lnTo>
                <a:cubicBezTo>
                  <a:pt x="1801" y="5934"/>
                  <a:pt x="1800" y="5920"/>
                  <a:pt x="1797" y="5906"/>
                </a:cubicBezTo>
                <a:cubicBezTo>
                  <a:pt x="1790" y="5886"/>
                  <a:pt x="1783" y="5867"/>
                  <a:pt x="1774" y="5847"/>
                </a:cubicBezTo>
                <a:lnTo>
                  <a:pt x="2703" y="5598"/>
                </a:lnTo>
                <a:close/>
                <a:moveTo>
                  <a:pt x="10337" y="6465"/>
                </a:moveTo>
                <a:cubicBezTo>
                  <a:pt x="10411" y="6465"/>
                  <a:pt x="10487" y="6484"/>
                  <a:pt x="10556" y="6523"/>
                </a:cubicBezTo>
                <a:cubicBezTo>
                  <a:pt x="10659" y="6582"/>
                  <a:pt x="10733" y="6679"/>
                  <a:pt x="10764" y="6794"/>
                </a:cubicBezTo>
                <a:cubicBezTo>
                  <a:pt x="10826" y="7029"/>
                  <a:pt x="10686" y="7271"/>
                  <a:pt x="10450" y="7336"/>
                </a:cubicBezTo>
                <a:cubicBezTo>
                  <a:pt x="10412" y="7346"/>
                  <a:pt x="10373" y="7351"/>
                  <a:pt x="10335" y="7351"/>
                </a:cubicBezTo>
                <a:cubicBezTo>
                  <a:pt x="10139" y="7351"/>
                  <a:pt x="9960" y="7220"/>
                  <a:pt x="9907" y="7022"/>
                </a:cubicBezTo>
                <a:cubicBezTo>
                  <a:pt x="9876" y="6909"/>
                  <a:pt x="9893" y="6788"/>
                  <a:pt x="9952" y="6685"/>
                </a:cubicBezTo>
                <a:cubicBezTo>
                  <a:pt x="10035" y="6544"/>
                  <a:pt x="10184" y="6465"/>
                  <a:pt x="10337" y="6465"/>
                </a:cubicBezTo>
                <a:close/>
                <a:moveTo>
                  <a:pt x="6907" y="6128"/>
                </a:moveTo>
                <a:lnTo>
                  <a:pt x="7924" y="6715"/>
                </a:lnTo>
                <a:lnTo>
                  <a:pt x="8866" y="7258"/>
                </a:lnTo>
                <a:lnTo>
                  <a:pt x="9783" y="7012"/>
                </a:lnTo>
                <a:cubicBezTo>
                  <a:pt x="9786" y="7025"/>
                  <a:pt x="9786" y="7041"/>
                  <a:pt x="9790" y="7053"/>
                </a:cubicBezTo>
                <a:cubicBezTo>
                  <a:pt x="9795" y="7075"/>
                  <a:pt x="9804" y="7093"/>
                  <a:pt x="9811" y="7113"/>
                </a:cubicBezTo>
                <a:lnTo>
                  <a:pt x="8884" y="7361"/>
                </a:lnTo>
                <a:lnTo>
                  <a:pt x="7986" y="6843"/>
                </a:lnTo>
                <a:lnTo>
                  <a:pt x="6925" y="6231"/>
                </a:lnTo>
                <a:lnTo>
                  <a:pt x="6309" y="6397"/>
                </a:lnTo>
                <a:lnTo>
                  <a:pt x="6204" y="6368"/>
                </a:lnTo>
                <a:lnTo>
                  <a:pt x="6276" y="6297"/>
                </a:lnTo>
                <a:lnTo>
                  <a:pt x="6907" y="6128"/>
                </a:lnTo>
                <a:close/>
                <a:moveTo>
                  <a:pt x="5546" y="6726"/>
                </a:moveTo>
                <a:lnTo>
                  <a:pt x="5514" y="6850"/>
                </a:lnTo>
                <a:lnTo>
                  <a:pt x="4840" y="7525"/>
                </a:lnTo>
                <a:lnTo>
                  <a:pt x="3416" y="7525"/>
                </a:lnTo>
                <a:lnTo>
                  <a:pt x="2098" y="7523"/>
                </a:lnTo>
                <a:lnTo>
                  <a:pt x="1283" y="8339"/>
                </a:lnTo>
                <a:cubicBezTo>
                  <a:pt x="1274" y="8325"/>
                  <a:pt x="1264" y="8311"/>
                  <a:pt x="1251" y="8298"/>
                </a:cubicBezTo>
                <a:cubicBezTo>
                  <a:pt x="1233" y="8281"/>
                  <a:pt x="1214" y="8264"/>
                  <a:pt x="1193" y="8250"/>
                </a:cubicBezTo>
                <a:lnTo>
                  <a:pt x="2016" y="7426"/>
                </a:lnTo>
                <a:lnTo>
                  <a:pt x="4756" y="7426"/>
                </a:lnTo>
                <a:lnTo>
                  <a:pt x="5422" y="6758"/>
                </a:lnTo>
                <a:lnTo>
                  <a:pt x="5546" y="6726"/>
                </a:lnTo>
                <a:close/>
                <a:moveTo>
                  <a:pt x="768" y="8245"/>
                </a:moveTo>
                <a:cubicBezTo>
                  <a:pt x="905" y="8245"/>
                  <a:pt x="1042" y="8297"/>
                  <a:pt x="1146" y="8402"/>
                </a:cubicBezTo>
                <a:cubicBezTo>
                  <a:pt x="1358" y="8613"/>
                  <a:pt x="1358" y="8953"/>
                  <a:pt x="1146" y="9163"/>
                </a:cubicBezTo>
                <a:cubicBezTo>
                  <a:pt x="1043" y="9259"/>
                  <a:pt x="912" y="9307"/>
                  <a:pt x="780" y="9307"/>
                </a:cubicBezTo>
                <a:cubicBezTo>
                  <a:pt x="643" y="9307"/>
                  <a:pt x="505" y="9254"/>
                  <a:pt x="400" y="9149"/>
                </a:cubicBezTo>
                <a:cubicBezTo>
                  <a:pt x="195" y="8944"/>
                  <a:pt x="190" y="8614"/>
                  <a:pt x="389" y="8402"/>
                </a:cubicBezTo>
                <a:cubicBezTo>
                  <a:pt x="493" y="8297"/>
                  <a:pt x="630" y="8245"/>
                  <a:pt x="768" y="8245"/>
                </a:cubicBezTo>
                <a:close/>
                <a:moveTo>
                  <a:pt x="6258" y="6536"/>
                </a:moveTo>
                <a:lnTo>
                  <a:pt x="7193" y="6787"/>
                </a:lnTo>
                <a:lnTo>
                  <a:pt x="7914" y="8037"/>
                </a:lnTo>
                <a:lnTo>
                  <a:pt x="8580" y="9191"/>
                </a:lnTo>
                <a:lnTo>
                  <a:pt x="9708" y="9493"/>
                </a:lnTo>
                <a:cubicBezTo>
                  <a:pt x="9702" y="9512"/>
                  <a:pt x="9694" y="9524"/>
                  <a:pt x="9688" y="9543"/>
                </a:cubicBezTo>
                <a:cubicBezTo>
                  <a:pt x="9683" y="9568"/>
                  <a:pt x="9681" y="9592"/>
                  <a:pt x="9677" y="9617"/>
                </a:cubicBezTo>
                <a:lnTo>
                  <a:pt x="8538" y="9313"/>
                </a:lnTo>
                <a:lnTo>
                  <a:pt x="7903" y="8212"/>
                </a:lnTo>
                <a:lnTo>
                  <a:pt x="7151" y="6909"/>
                </a:lnTo>
                <a:lnTo>
                  <a:pt x="6224" y="6661"/>
                </a:lnTo>
                <a:lnTo>
                  <a:pt x="6132" y="6569"/>
                </a:lnTo>
                <a:lnTo>
                  <a:pt x="6258" y="6536"/>
                </a:lnTo>
                <a:close/>
                <a:moveTo>
                  <a:pt x="5676" y="6895"/>
                </a:moveTo>
                <a:lnTo>
                  <a:pt x="5707" y="7007"/>
                </a:lnTo>
                <a:lnTo>
                  <a:pt x="5542" y="7619"/>
                </a:lnTo>
                <a:lnTo>
                  <a:pt x="4525" y="8208"/>
                </a:lnTo>
                <a:lnTo>
                  <a:pt x="3584" y="8750"/>
                </a:lnTo>
                <a:lnTo>
                  <a:pt x="3338" y="9668"/>
                </a:lnTo>
                <a:cubicBezTo>
                  <a:pt x="3325" y="9664"/>
                  <a:pt x="3313" y="9657"/>
                  <a:pt x="3299" y="9654"/>
                </a:cubicBezTo>
                <a:cubicBezTo>
                  <a:pt x="3277" y="9649"/>
                  <a:pt x="3258" y="9646"/>
                  <a:pt x="3236" y="9643"/>
                </a:cubicBezTo>
                <a:lnTo>
                  <a:pt x="3485" y="8714"/>
                </a:lnTo>
                <a:lnTo>
                  <a:pt x="4382" y="8196"/>
                </a:lnTo>
                <a:lnTo>
                  <a:pt x="5443" y="7584"/>
                </a:lnTo>
                <a:lnTo>
                  <a:pt x="5610" y="6963"/>
                </a:lnTo>
                <a:lnTo>
                  <a:pt x="5676" y="6895"/>
                </a:lnTo>
                <a:close/>
                <a:moveTo>
                  <a:pt x="10358" y="9178"/>
                </a:moveTo>
                <a:cubicBezTo>
                  <a:pt x="10550" y="9178"/>
                  <a:pt x="10732" y="9281"/>
                  <a:pt x="10830" y="9450"/>
                </a:cubicBezTo>
                <a:cubicBezTo>
                  <a:pt x="10902" y="9575"/>
                  <a:pt x="10920" y="9723"/>
                  <a:pt x="10884" y="9862"/>
                </a:cubicBezTo>
                <a:cubicBezTo>
                  <a:pt x="10845" y="10003"/>
                  <a:pt x="10754" y="10121"/>
                  <a:pt x="10628" y="10192"/>
                </a:cubicBezTo>
                <a:cubicBezTo>
                  <a:pt x="10543" y="10241"/>
                  <a:pt x="10450" y="10264"/>
                  <a:pt x="10358" y="10264"/>
                </a:cubicBezTo>
                <a:cubicBezTo>
                  <a:pt x="10171" y="10264"/>
                  <a:pt x="9989" y="10167"/>
                  <a:pt x="9887" y="9993"/>
                </a:cubicBezTo>
                <a:cubicBezTo>
                  <a:pt x="9815" y="9869"/>
                  <a:pt x="9795" y="9720"/>
                  <a:pt x="9832" y="9581"/>
                </a:cubicBezTo>
                <a:lnTo>
                  <a:pt x="9834" y="9581"/>
                </a:lnTo>
                <a:cubicBezTo>
                  <a:pt x="9890" y="9369"/>
                  <a:pt x="10071" y="9212"/>
                  <a:pt x="10288" y="9183"/>
                </a:cubicBezTo>
                <a:cubicBezTo>
                  <a:pt x="10311" y="9180"/>
                  <a:pt x="10335" y="9178"/>
                  <a:pt x="10358" y="9178"/>
                </a:cubicBezTo>
                <a:close/>
                <a:moveTo>
                  <a:pt x="6105" y="6784"/>
                </a:moveTo>
                <a:lnTo>
                  <a:pt x="6198" y="6809"/>
                </a:lnTo>
                <a:lnTo>
                  <a:pt x="6657" y="7266"/>
                </a:lnTo>
                <a:lnTo>
                  <a:pt x="6657" y="9529"/>
                </a:lnTo>
                <a:lnTo>
                  <a:pt x="7329" y="10200"/>
                </a:lnTo>
                <a:cubicBezTo>
                  <a:pt x="7316" y="10210"/>
                  <a:pt x="7305" y="10217"/>
                  <a:pt x="7295" y="10227"/>
                </a:cubicBezTo>
                <a:cubicBezTo>
                  <a:pt x="7279" y="10243"/>
                  <a:pt x="7267" y="10258"/>
                  <a:pt x="7255" y="10276"/>
                </a:cubicBezTo>
                <a:lnTo>
                  <a:pt x="6575" y="9596"/>
                </a:lnTo>
                <a:lnTo>
                  <a:pt x="6575" y="7336"/>
                </a:lnTo>
                <a:lnTo>
                  <a:pt x="6134" y="6894"/>
                </a:lnTo>
                <a:lnTo>
                  <a:pt x="6105" y="6784"/>
                </a:lnTo>
                <a:close/>
                <a:moveTo>
                  <a:pt x="3151" y="9756"/>
                </a:moveTo>
                <a:cubicBezTo>
                  <a:pt x="3304" y="9756"/>
                  <a:pt x="3454" y="9835"/>
                  <a:pt x="3537" y="9976"/>
                </a:cubicBezTo>
                <a:cubicBezTo>
                  <a:pt x="3658" y="10189"/>
                  <a:pt x="3585" y="10460"/>
                  <a:pt x="3373" y="10583"/>
                </a:cubicBezTo>
                <a:cubicBezTo>
                  <a:pt x="3306" y="10622"/>
                  <a:pt x="3230" y="10642"/>
                  <a:pt x="3153" y="10642"/>
                </a:cubicBezTo>
                <a:cubicBezTo>
                  <a:pt x="3114" y="10642"/>
                  <a:pt x="3075" y="10637"/>
                  <a:pt x="3036" y="10626"/>
                </a:cubicBezTo>
                <a:cubicBezTo>
                  <a:pt x="2923" y="10595"/>
                  <a:pt x="2827" y="10522"/>
                  <a:pt x="2768" y="10420"/>
                </a:cubicBezTo>
                <a:cubicBezTo>
                  <a:pt x="2709" y="10319"/>
                  <a:pt x="2693" y="10197"/>
                  <a:pt x="2724" y="10085"/>
                </a:cubicBezTo>
                <a:cubicBezTo>
                  <a:pt x="2754" y="9970"/>
                  <a:pt x="2829" y="9874"/>
                  <a:pt x="2930" y="9815"/>
                </a:cubicBezTo>
                <a:cubicBezTo>
                  <a:pt x="3000" y="9775"/>
                  <a:pt x="3076" y="9756"/>
                  <a:pt x="3151" y="9756"/>
                </a:cubicBezTo>
                <a:close/>
                <a:moveTo>
                  <a:pt x="7697" y="10183"/>
                </a:moveTo>
                <a:cubicBezTo>
                  <a:pt x="7908" y="10183"/>
                  <a:pt x="8090" y="10332"/>
                  <a:pt x="8130" y="10539"/>
                </a:cubicBezTo>
                <a:cubicBezTo>
                  <a:pt x="8173" y="10746"/>
                  <a:pt x="8063" y="10955"/>
                  <a:pt x="7866" y="11037"/>
                </a:cubicBezTo>
                <a:cubicBezTo>
                  <a:pt x="7811" y="11060"/>
                  <a:pt x="7752" y="11072"/>
                  <a:pt x="7695" y="11072"/>
                </a:cubicBezTo>
                <a:cubicBezTo>
                  <a:pt x="7550" y="11072"/>
                  <a:pt x="7411" y="11001"/>
                  <a:pt x="7326" y="10875"/>
                </a:cubicBezTo>
                <a:cubicBezTo>
                  <a:pt x="7209" y="10698"/>
                  <a:pt x="7231" y="10464"/>
                  <a:pt x="7381" y="10313"/>
                </a:cubicBezTo>
                <a:cubicBezTo>
                  <a:pt x="7464" y="10230"/>
                  <a:pt x="7576" y="10183"/>
                  <a:pt x="7694" y="10183"/>
                </a:cubicBezTo>
                <a:cubicBezTo>
                  <a:pt x="7695" y="10183"/>
                  <a:pt x="7696" y="10183"/>
                  <a:pt x="7697" y="10183"/>
                </a:cubicBezTo>
                <a:close/>
                <a:moveTo>
                  <a:pt x="5884" y="6816"/>
                </a:moveTo>
                <a:lnTo>
                  <a:pt x="5978" y="6911"/>
                </a:lnTo>
                <a:lnTo>
                  <a:pt x="6239" y="7886"/>
                </a:lnTo>
                <a:lnTo>
                  <a:pt x="5497" y="9174"/>
                </a:lnTo>
                <a:lnTo>
                  <a:pt x="4810" y="10363"/>
                </a:lnTo>
                <a:lnTo>
                  <a:pt x="5120" y="11524"/>
                </a:lnTo>
                <a:cubicBezTo>
                  <a:pt x="5102" y="11525"/>
                  <a:pt x="5085" y="11528"/>
                  <a:pt x="5068" y="11532"/>
                </a:cubicBezTo>
                <a:cubicBezTo>
                  <a:pt x="5043" y="11539"/>
                  <a:pt x="5017" y="11548"/>
                  <a:pt x="4993" y="11559"/>
                </a:cubicBezTo>
                <a:lnTo>
                  <a:pt x="4679" y="10387"/>
                </a:lnTo>
                <a:lnTo>
                  <a:pt x="5335" y="9252"/>
                </a:lnTo>
                <a:lnTo>
                  <a:pt x="6108" y="7910"/>
                </a:lnTo>
                <a:lnTo>
                  <a:pt x="5848" y="6945"/>
                </a:lnTo>
                <a:lnTo>
                  <a:pt x="5884" y="6816"/>
                </a:lnTo>
                <a:close/>
                <a:moveTo>
                  <a:pt x="5254" y="11661"/>
                </a:moveTo>
                <a:cubicBezTo>
                  <a:pt x="5349" y="11661"/>
                  <a:pt x="5445" y="11686"/>
                  <a:pt x="5534" y="11737"/>
                </a:cubicBezTo>
                <a:cubicBezTo>
                  <a:pt x="5730" y="11850"/>
                  <a:pt x="5839" y="12070"/>
                  <a:pt x="5808" y="12296"/>
                </a:cubicBezTo>
                <a:cubicBezTo>
                  <a:pt x="5778" y="12520"/>
                  <a:pt x="5616" y="12705"/>
                  <a:pt x="5397" y="12763"/>
                </a:cubicBezTo>
                <a:cubicBezTo>
                  <a:pt x="5346" y="12776"/>
                  <a:pt x="5296" y="12783"/>
                  <a:pt x="5248" y="12783"/>
                </a:cubicBezTo>
                <a:cubicBezTo>
                  <a:pt x="4839" y="12783"/>
                  <a:pt x="4544" y="12328"/>
                  <a:pt x="4768" y="11942"/>
                </a:cubicBezTo>
                <a:cubicBezTo>
                  <a:pt x="4872" y="11762"/>
                  <a:pt x="5060" y="11661"/>
                  <a:pt x="5254" y="11661"/>
                </a:cubicBezTo>
                <a:close/>
                <a:moveTo>
                  <a:pt x="6333" y="0"/>
                </a:moveTo>
                <a:cubicBezTo>
                  <a:pt x="6267" y="0"/>
                  <a:pt x="6200" y="10"/>
                  <a:pt x="6134" y="29"/>
                </a:cubicBezTo>
                <a:cubicBezTo>
                  <a:pt x="5791" y="127"/>
                  <a:pt x="5570" y="460"/>
                  <a:pt x="5616" y="813"/>
                </a:cubicBezTo>
                <a:cubicBezTo>
                  <a:pt x="5659" y="1167"/>
                  <a:pt x="5954" y="1436"/>
                  <a:pt x="6311" y="1447"/>
                </a:cubicBezTo>
                <a:lnTo>
                  <a:pt x="6613" y="2573"/>
                </a:lnTo>
                <a:lnTo>
                  <a:pt x="5957" y="3709"/>
                </a:lnTo>
                <a:lnTo>
                  <a:pt x="5182" y="5050"/>
                </a:lnTo>
                <a:lnTo>
                  <a:pt x="5393" y="5831"/>
                </a:lnTo>
                <a:lnTo>
                  <a:pt x="5133" y="5573"/>
                </a:lnTo>
                <a:lnTo>
                  <a:pt x="5133" y="3312"/>
                </a:lnTo>
                <a:lnTo>
                  <a:pt x="4399" y="2577"/>
                </a:lnTo>
                <a:cubicBezTo>
                  <a:pt x="4437" y="2501"/>
                  <a:pt x="4458" y="2418"/>
                  <a:pt x="4458" y="2333"/>
                </a:cubicBezTo>
                <a:cubicBezTo>
                  <a:pt x="4460" y="2007"/>
                  <a:pt x="4193" y="1765"/>
                  <a:pt x="3893" y="1765"/>
                </a:cubicBezTo>
                <a:cubicBezTo>
                  <a:pt x="3822" y="1765"/>
                  <a:pt x="3749" y="1779"/>
                  <a:pt x="3677" y="1808"/>
                </a:cubicBezTo>
                <a:cubicBezTo>
                  <a:pt x="3304" y="1962"/>
                  <a:pt x="3208" y="2446"/>
                  <a:pt x="3493" y="2731"/>
                </a:cubicBezTo>
                <a:cubicBezTo>
                  <a:pt x="3601" y="2840"/>
                  <a:pt x="3746" y="2897"/>
                  <a:pt x="3892" y="2897"/>
                </a:cubicBezTo>
                <a:cubicBezTo>
                  <a:pt x="3982" y="2897"/>
                  <a:pt x="4073" y="2875"/>
                  <a:pt x="4157" y="2830"/>
                </a:cubicBezTo>
                <a:lnTo>
                  <a:pt x="4808" y="3482"/>
                </a:lnTo>
                <a:lnTo>
                  <a:pt x="4808" y="5742"/>
                </a:lnTo>
                <a:lnTo>
                  <a:pt x="5154" y="6087"/>
                </a:lnTo>
                <a:lnTo>
                  <a:pt x="4536" y="5922"/>
                </a:lnTo>
                <a:lnTo>
                  <a:pt x="3816" y="4673"/>
                </a:lnTo>
                <a:lnTo>
                  <a:pt x="3149" y="3517"/>
                </a:lnTo>
                <a:lnTo>
                  <a:pt x="1917" y="3188"/>
                </a:lnTo>
                <a:cubicBezTo>
                  <a:pt x="1894" y="2881"/>
                  <a:pt x="1670" y="2627"/>
                  <a:pt x="1368" y="2565"/>
                </a:cubicBezTo>
                <a:cubicBezTo>
                  <a:pt x="1321" y="2555"/>
                  <a:pt x="1275" y="2550"/>
                  <a:pt x="1228" y="2550"/>
                </a:cubicBezTo>
                <a:cubicBezTo>
                  <a:pt x="976" y="2550"/>
                  <a:pt x="739" y="2689"/>
                  <a:pt x="617" y="2919"/>
                </a:cubicBezTo>
                <a:cubicBezTo>
                  <a:pt x="475" y="3191"/>
                  <a:pt x="528" y="3526"/>
                  <a:pt x="751" y="3739"/>
                </a:cubicBezTo>
                <a:cubicBezTo>
                  <a:pt x="883" y="3865"/>
                  <a:pt x="1055" y="3930"/>
                  <a:pt x="1229" y="3930"/>
                </a:cubicBezTo>
                <a:cubicBezTo>
                  <a:pt x="1347" y="3930"/>
                  <a:pt x="1467" y="3900"/>
                  <a:pt x="1575" y="3837"/>
                </a:cubicBezTo>
                <a:cubicBezTo>
                  <a:pt x="1673" y="3781"/>
                  <a:pt x="1755" y="3700"/>
                  <a:pt x="1814" y="3603"/>
                </a:cubicBezTo>
                <a:lnTo>
                  <a:pt x="2908" y="3897"/>
                </a:lnTo>
                <a:lnTo>
                  <a:pt x="3543" y="4997"/>
                </a:lnTo>
                <a:lnTo>
                  <a:pt x="4295" y="6300"/>
                </a:lnTo>
                <a:lnTo>
                  <a:pt x="5043" y="6500"/>
                </a:lnTo>
                <a:lnTo>
                  <a:pt x="4677" y="6599"/>
                </a:lnTo>
                <a:lnTo>
                  <a:pt x="3661" y="6011"/>
                </a:lnTo>
                <a:lnTo>
                  <a:pt x="2720" y="5467"/>
                </a:lnTo>
                <a:lnTo>
                  <a:pt x="1717" y="5735"/>
                </a:lnTo>
                <a:cubicBezTo>
                  <a:pt x="1604" y="5569"/>
                  <a:pt x="1427" y="5487"/>
                  <a:pt x="1250" y="5487"/>
                </a:cubicBezTo>
                <a:cubicBezTo>
                  <a:pt x="1059" y="5487"/>
                  <a:pt x="869" y="5582"/>
                  <a:pt x="761" y="5769"/>
                </a:cubicBezTo>
                <a:cubicBezTo>
                  <a:pt x="605" y="6039"/>
                  <a:pt x="698" y="6385"/>
                  <a:pt x="969" y="6540"/>
                </a:cubicBezTo>
                <a:cubicBezTo>
                  <a:pt x="1058" y="6592"/>
                  <a:pt x="1155" y="6616"/>
                  <a:pt x="1251" y="6616"/>
                </a:cubicBezTo>
                <a:cubicBezTo>
                  <a:pt x="1446" y="6616"/>
                  <a:pt x="1636" y="6515"/>
                  <a:pt x="1741" y="6334"/>
                </a:cubicBezTo>
                <a:cubicBezTo>
                  <a:pt x="1786" y="6253"/>
                  <a:pt x="1810" y="6163"/>
                  <a:pt x="1813" y="6071"/>
                </a:cubicBezTo>
                <a:lnTo>
                  <a:pt x="2704" y="5833"/>
                </a:lnTo>
                <a:lnTo>
                  <a:pt x="3601" y="6351"/>
                </a:lnTo>
                <a:lnTo>
                  <a:pt x="4663" y="6963"/>
                </a:lnTo>
                <a:lnTo>
                  <a:pt x="5139" y="6836"/>
                </a:lnTo>
                <a:lnTo>
                  <a:pt x="4696" y="7279"/>
                </a:lnTo>
                <a:lnTo>
                  <a:pt x="1955" y="7279"/>
                </a:lnTo>
                <a:lnTo>
                  <a:pt x="1065" y="8170"/>
                </a:lnTo>
                <a:cubicBezTo>
                  <a:pt x="967" y="8122"/>
                  <a:pt x="866" y="8100"/>
                  <a:pt x="766" y="8100"/>
                </a:cubicBezTo>
                <a:cubicBezTo>
                  <a:pt x="460" y="8100"/>
                  <a:pt x="173" y="8308"/>
                  <a:pt x="99" y="8631"/>
                </a:cubicBezTo>
                <a:cubicBezTo>
                  <a:pt x="1" y="9059"/>
                  <a:pt x="325" y="9466"/>
                  <a:pt x="765" y="9466"/>
                </a:cubicBezTo>
                <a:cubicBezTo>
                  <a:pt x="765" y="9466"/>
                  <a:pt x="766" y="9466"/>
                  <a:pt x="767" y="9466"/>
                </a:cubicBezTo>
                <a:cubicBezTo>
                  <a:pt x="769" y="9466"/>
                  <a:pt x="771" y="9466"/>
                  <a:pt x="773" y="9466"/>
                </a:cubicBezTo>
                <a:cubicBezTo>
                  <a:pt x="1286" y="9466"/>
                  <a:pt x="1614" y="8916"/>
                  <a:pt x="1369" y="8463"/>
                </a:cubicBezTo>
                <a:lnTo>
                  <a:pt x="2160" y="7671"/>
                </a:lnTo>
                <a:lnTo>
                  <a:pt x="4900" y="7671"/>
                </a:lnTo>
                <a:lnTo>
                  <a:pt x="5438" y="7135"/>
                </a:lnTo>
                <a:lnTo>
                  <a:pt x="5438" y="7135"/>
                </a:lnTo>
                <a:lnTo>
                  <a:pt x="5339" y="7505"/>
                </a:lnTo>
                <a:lnTo>
                  <a:pt x="4320" y="8092"/>
                </a:lnTo>
                <a:lnTo>
                  <a:pt x="3380" y="8635"/>
                </a:lnTo>
                <a:lnTo>
                  <a:pt x="3111" y="9637"/>
                </a:lnTo>
                <a:cubicBezTo>
                  <a:pt x="2861" y="9657"/>
                  <a:pt x="2652" y="9839"/>
                  <a:pt x="2601" y="10085"/>
                </a:cubicBezTo>
                <a:cubicBezTo>
                  <a:pt x="2551" y="10330"/>
                  <a:pt x="2669" y="10581"/>
                  <a:pt x="2891" y="10698"/>
                </a:cubicBezTo>
                <a:cubicBezTo>
                  <a:pt x="2974" y="10742"/>
                  <a:pt x="3064" y="10763"/>
                  <a:pt x="3153" y="10763"/>
                </a:cubicBezTo>
                <a:cubicBezTo>
                  <a:pt x="3303" y="10763"/>
                  <a:pt x="3451" y="10703"/>
                  <a:pt x="3560" y="10590"/>
                </a:cubicBezTo>
                <a:cubicBezTo>
                  <a:pt x="3733" y="10408"/>
                  <a:pt x="3767" y="10134"/>
                  <a:pt x="3640" y="9917"/>
                </a:cubicBezTo>
                <a:cubicBezTo>
                  <a:pt x="3593" y="9838"/>
                  <a:pt x="3529" y="9770"/>
                  <a:pt x="3450" y="9722"/>
                </a:cubicBezTo>
                <a:lnTo>
                  <a:pt x="3688" y="8831"/>
                </a:lnTo>
                <a:lnTo>
                  <a:pt x="4585" y="8314"/>
                </a:lnTo>
                <a:lnTo>
                  <a:pt x="5647" y="7701"/>
                </a:lnTo>
                <a:lnTo>
                  <a:pt x="5769" y="7242"/>
                </a:lnTo>
                <a:lnTo>
                  <a:pt x="5943" y="7889"/>
                </a:lnTo>
                <a:lnTo>
                  <a:pt x="5201" y="9174"/>
                </a:lnTo>
                <a:lnTo>
                  <a:pt x="4514" y="10365"/>
                </a:lnTo>
                <a:lnTo>
                  <a:pt x="4854" y="11634"/>
                </a:lnTo>
                <a:cubicBezTo>
                  <a:pt x="4763" y="11692"/>
                  <a:pt x="4687" y="11771"/>
                  <a:pt x="4633" y="11864"/>
                </a:cubicBezTo>
                <a:cubicBezTo>
                  <a:pt x="4488" y="12114"/>
                  <a:pt x="4508" y="12427"/>
                  <a:pt x="4684" y="12657"/>
                </a:cubicBezTo>
                <a:cubicBezTo>
                  <a:pt x="4822" y="12836"/>
                  <a:pt x="5033" y="12937"/>
                  <a:pt x="5252" y="12937"/>
                </a:cubicBezTo>
                <a:cubicBezTo>
                  <a:pt x="5313" y="12937"/>
                  <a:pt x="5375" y="12929"/>
                  <a:pt x="5436" y="12912"/>
                </a:cubicBezTo>
                <a:cubicBezTo>
                  <a:pt x="5716" y="12838"/>
                  <a:pt x="5922" y="12602"/>
                  <a:pt x="5960" y="12316"/>
                </a:cubicBezTo>
                <a:cubicBezTo>
                  <a:pt x="5998" y="12028"/>
                  <a:pt x="5858" y="11747"/>
                  <a:pt x="5609" y="11603"/>
                </a:cubicBezTo>
                <a:cubicBezTo>
                  <a:pt x="5507" y="11545"/>
                  <a:pt x="5394" y="11514"/>
                  <a:pt x="5277" y="11511"/>
                </a:cubicBezTo>
                <a:lnTo>
                  <a:pt x="4975" y="10384"/>
                </a:lnTo>
                <a:lnTo>
                  <a:pt x="5630" y="9251"/>
                </a:lnTo>
                <a:lnTo>
                  <a:pt x="6404" y="7909"/>
                </a:lnTo>
                <a:lnTo>
                  <a:pt x="6196" y="7128"/>
                </a:lnTo>
                <a:lnTo>
                  <a:pt x="6454" y="7385"/>
                </a:lnTo>
                <a:lnTo>
                  <a:pt x="6454" y="9647"/>
                </a:lnTo>
                <a:lnTo>
                  <a:pt x="7188" y="10381"/>
                </a:lnTo>
                <a:cubicBezTo>
                  <a:pt x="7061" y="10635"/>
                  <a:pt x="7138" y="10944"/>
                  <a:pt x="7371" y="11108"/>
                </a:cubicBezTo>
                <a:cubicBezTo>
                  <a:pt x="7471" y="11178"/>
                  <a:pt x="7586" y="11213"/>
                  <a:pt x="7701" y="11213"/>
                </a:cubicBezTo>
                <a:cubicBezTo>
                  <a:pt x="7853" y="11213"/>
                  <a:pt x="8004" y="11153"/>
                  <a:pt x="8116" y="11037"/>
                </a:cubicBezTo>
                <a:cubicBezTo>
                  <a:pt x="8314" y="10834"/>
                  <a:pt x="8332" y="10516"/>
                  <a:pt x="8161" y="10291"/>
                </a:cubicBezTo>
                <a:cubicBezTo>
                  <a:pt x="8050" y="10142"/>
                  <a:pt x="7878" y="10062"/>
                  <a:pt x="7703" y="10062"/>
                </a:cubicBezTo>
                <a:cubicBezTo>
                  <a:pt x="7611" y="10062"/>
                  <a:pt x="7517" y="10084"/>
                  <a:pt x="7430" y="10131"/>
                </a:cubicBezTo>
                <a:lnTo>
                  <a:pt x="6777" y="9479"/>
                </a:lnTo>
                <a:lnTo>
                  <a:pt x="6777" y="7217"/>
                </a:lnTo>
                <a:lnTo>
                  <a:pt x="6433" y="6873"/>
                </a:lnTo>
                <a:lnTo>
                  <a:pt x="7051" y="7038"/>
                </a:lnTo>
                <a:lnTo>
                  <a:pt x="7772" y="8287"/>
                </a:lnTo>
                <a:lnTo>
                  <a:pt x="8438" y="9441"/>
                </a:lnTo>
                <a:lnTo>
                  <a:pt x="9670" y="9771"/>
                </a:lnTo>
                <a:cubicBezTo>
                  <a:pt x="9677" y="9876"/>
                  <a:pt x="9707" y="9977"/>
                  <a:pt x="9757" y="10068"/>
                </a:cubicBezTo>
                <a:cubicBezTo>
                  <a:pt x="9886" y="10290"/>
                  <a:pt x="10120" y="10415"/>
                  <a:pt x="10360" y="10415"/>
                </a:cubicBezTo>
                <a:cubicBezTo>
                  <a:pt x="10477" y="10415"/>
                  <a:pt x="10596" y="10385"/>
                  <a:pt x="10704" y="10323"/>
                </a:cubicBezTo>
                <a:cubicBezTo>
                  <a:pt x="11037" y="10131"/>
                  <a:pt x="11150" y="9706"/>
                  <a:pt x="10958" y="9375"/>
                </a:cubicBezTo>
                <a:cubicBezTo>
                  <a:pt x="10830" y="9153"/>
                  <a:pt x="10597" y="9029"/>
                  <a:pt x="10356" y="9029"/>
                </a:cubicBezTo>
                <a:cubicBezTo>
                  <a:pt x="10239" y="9029"/>
                  <a:pt x="10120" y="9058"/>
                  <a:pt x="10011" y="9121"/>
                </a:cubicBezTo>
                <a:cubicBezTo>
                  <a:pt x="9914" y="9179"/>
                  <a:pt x="9832" y="9259"/>
                  <a:pt x="9773" y="9356"/>
                </a:cubicBezTo>
                <a:lnTo>
                  <a:pt x="8679" y="9063"/>
                </a:lnTo>
                <a:lnTo>
                  <a:pt x="8044" y="7962"/>
                </a:lnTo>
                <a:lnTo>
                  <a:pt x="7292" y="6660"/>
                </a:lnTo>
                <a:lnTo>
                  <a:pt x="6544" y="6461"/>
                </a:lnTo>
                <a:lnTo>
                  <a:pt x="6907" y="6362"/>
                </a:lnTo>
                <a:lnTo>
                  <a:pt x="7926" y="6949"/>
                </a:lnTo>
                <a:lnTo>
                  <a:pt x="8866" y="7492"/>
                </a:lnTo>
                <a:lnTo>
                  <a:pt x="9869" y="7224"/>
                </a:lnTo>
                <a:cubicBezTo>
                  <a:pt x="9917" y="7295"/>
                  <a:pt x="9979" y="7354"/>
                  <a:pt x="10052" y="7399"/>
                </a:cubicBezTo>
                <a:cubicBezTo>
                  <a:pt x="10140" y="7450"/>
                  <a:pt x="10238" y="7475"/>
                  <a:pt x="10335" y="7475"/>
                </a:cubicBezTo>
                <a:cubicBezTo>
                  <a:pt x="10457" y="7475"/>
                  <a:pt x="10579" y="7436"/>
                  <a:pt x="10679" y="7358"/>
                </a:cubicBezTo>
                <a:cubicBezTo>
                  <a:pt x="10861" y="7218"/>
                  <a:pt x="10940" y="6983"/>
                  <a:pt x="10881" y="6763"/>
                </a:cubicBezTo>
                <a:cubicBezTo>
                  <a:pt x="10816" y="6512"/>
                  <a:pt x="10590" y="6340"/>
                  <a:pt x="10336" y="6340"/>
                </a:cubicBezTo>
                <a:cubicBezTo>
                  <a:pt x="10315" y="6340"/>
                  <a:pt x="10293" y="6341"/>
                  <a:pt x="10271" y="6344"/>
                </a:cubicBezTo>
                <a:cubicBezTo>
                  <a:pt x="9993" y="6376"/>
                  <a:pt x="9780" y="6609"/>
                  <a:pt x="9773" y="6890"/>
                </a:cubicBezTo>
                <a:lnTo>
                  <a:pt x="8882" y="7127"/>
                </a:lnTo>
                <a:lnTo>
                  <a:pt x="7985" y="6609"/>
                </a:lnTo>
                <a:lnTo>
                  <a:pt x="6924" y="5995"/>
                </a:lnTo>
                <a:lnTo>
                  <a:pt x="6448" y="6122"/>
                </a:lnTo>
                <a:lnTo>
                  <a:pt x="6448" y="6122"/>
                </a:lnTo>
                <a:lnTo>
                  <a:pt x="6891" y="5679"/>
                </a:lnTo>
                <a:lnTo>
                  <a:pt x="9632" y="5679"/>
                </a:lnTo>
                <a:lnTo>
                  <a:pt x="10522" y="4790"/>
                </a:lnTo>
                <a:cubicBezTo>
                  <a:pt x="10615" y="4835"/>
                  <a:pt x="10717" y="4860"/>
                  <a:pt x="10820" y="4862"/>
                </a:cubicBezTo>
                <a:cubicBezTo>
                  <a:pt x="11308" y="4862"/>
                  <a:pt x="11640" y="4367"/>
                  <a:pt x="11454" y="3915"/>
                </a:cubicBezTo>
                <a:cubicBezTo>
                  <a:pt x="11341" y="3642"/>
                  <a:pt x="11082" y="3491"/>
                  <a:pt x="10819" y="3491"/>
                </a:cubicBezTo>
                <a:cubicBezTo>
                  <a:pt x="10647" y="3491"/>
                  <a:pt x="10473" y="3555"/>
                  <a:pt x="10336" y="3692"/>
                </a:cubicBezTo>
                <a:cubicBezTo>
                  <a:pt x="10123" y="3904"/>
                  <a:pt x="10075" y="4231"/>
                  <a:pt x="10219" y="4495"/>
                </a:cubicBezTo>
                <a:lnTo>
                  <a:pt x="9427" y="5287"/>
                </a:lnTo>
                <a:lnTo>
                  <a:pt x="6687" y="5287"/>
                </a:lnTo>
                <a:lnTo>
                  <a:pt x="6149" y="5823"/>
                </a:lnTo>
                <a:lnTo>
                  <a:pt x="6248" y="5455"/>
                </a:lnTo>
                <a:lnTo>
                  <a:pt x="7265" y="4866"/>
                </a:lnTo>
                <a:lnTo>
                  <a:pt x="8207" y="4324"/>
                </a:lnTo>
                <a:lnTo>
                  <a:pt x="8476" y="3321"/>
                </a:lnTo>
                <a:cubicBezTo>
                  <a:pt x="8892" y="3293"/>
                  <a:pt x="9134" y="2837"/>
                  <a:pt x="8925" y="2477"/>
                </a:cubicBezTo>
                <a:cubicBezTo>
                  <a:pt x="8821" y="2295"/>
                  <a:pt x="8631" y="2194"/>
                  <a:pt x="8435" y="2194"/>
                </a:cubicBezTo>
                <a:cubicBezTo>
                  <a:pt x="8339" y="2194"/>
                  <a:pt x="8242" y="2218"/>
                  <a:pt x="8153" y="2270"/>
                </a:cubicBezTo>
                <a:cubicBezTo>
                  <a:pt x="7883" y="2425"/>
                  <a:pt x="7790" y="2772"/>
                  <a:pt x="7947" y="3041"/>
                </a:cubicBezTo>
                <a:cubicBezTo>
                  <a:pt x="7993" y="3122"/>
                  <a:pt x="8058" y="3188"/>
                  <a:pt x="8137" y="3236"/>
                </a:cubicBezTo>
                <a:lnTo>
                  <a:pt x="7899" y="4127"/>
                </a:lnTo>
                <a:lnTo>
                  <a:pt x="7001" y="4645"/>
                </a:lnTo>
                <a:lnTo>
                  <a:pt x="5939" y="5258"/>
                </a:lnTo>
                <a:lnTo>
                  <a:pt x="5817" y="5717"/>
                </a:lnTo>
                <a:lnTo>
                  <a:pt x="5644" y="5069"/>
                </a:lnTo>
                <a:lnTo>
                  <a:pt x="6386" y="3782"/>
                </a:lnTo>
                <a:lnTo>
                  <a:pt x="7075" y="2593"/>
                </a:lnTo>
                <a:lnTo>
                  <a:pt x="6735" y="1326"/>
                </a:lnTo>
                <a:cubicBezTo>
                  <a:pt x="7031" y="1127"/>
                  <a:pt x="7138" y="743"/>
                  <a:pt x="6989" y="420"/>
                </a:cubicBezTo>
                <a:cubicBezTo>
                  <a:pt x="6868" y="159"/>
                  <a:pt x="6608" y="0"/>
                  <a:pt x="63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52"/>
          <p:cNvGrpSpPr/>
          <p:nvPr/>
        </p:nvGrpSpPr>
        <p:grpSpPr>
          <a:xfrm>
            <a:off x="6278757" y="2126055"/>
            <a:ext cx="723096" cy="670904"/>
            <a:chOff x="3292525" y="1649150"/>
            <a:chExt cx="662965" cy="615057"/>
          </a:xfrm>
        </p:grpSpPr>
        <p:sp>
          <p:nvSpPr>
            <p:cNvPr id="2316" name="Google Shape;2316;p52"/>
            <p:cNvSpPr/>
            <p:nvPr/>
          </p:nvSpPr>
          <p:spPr>
            <a:xfrm>
              <a:off x="3352555" y="1649150"/>
              <a:ext cx="602935" cy="554464"/>
            </a:xfrm>
            <a:custGeom>
              <a:avLst/>
              <a:gdLst/>
              <a:ahLst/>
              <a:cxnLst/>
              <a:rect l="l" t="t" r="r" b="b"/>
              <a:pathLst>
                <a:path w="11842" h="10890" extrusionOk="0">
                  <a:moveTo>
                    <a:pt x="11706" y="1"/>
                  </a:moveTo>
                  <a:cubicBezTo>
                    <a:pt x="11682" y="1"/>
                    <a:pt x="11657" y="8"/>
                    <a:pt x="11637" y="23"/>
                  </a:cubicBezTo>
                  <a:lnTo>
                    <a:pt x="59" y="8458"/>
                  </a:lnTo>
                  <a:cubicBezTo>
                    <a:pt x="18" y="8486"/>
                    <a:pt x="0" y="8537"/>
                    <a:pt x="13" y="8585"/>
                  </a:cubicBezTo>
                  <a:lnTo>
                    <a:pt x="593" y="10800"/>
                  </a:lnTo>
                  <a:cubicBezTo>
                    <a:pt x="607" y="10853"/>
                    <a:pt x="654" y="10889"/>
                    <a:pt x="709" y="10889"/>
                  </a:cubicBezTo>
                  <a:lnTo>
                    <a:pt x="7983" y="10889"/>
                  </a:lnTo>
                  <a:cubicBezTo>
                    <a:pt x="7985" y="10889"/>
                    <a:pt x="7986" y="10889"/>
                    <a:pt x="7988" y="10889"/>
                  </a:cubicBezTo>
                  <a:cubicBezTo>
                    <a:pt x="8052" y="10889"/>
                    <a:pt x="8106" y="10835"/>
                    <a:pt x="8106" y="10771"/>
                  </a:cubicBezTo>
                  <a:cubicBezTo>
                    <a:pt x="8106" y="10705"/>
                    <a:pt x="8052" y="10651"/>
                    <a:pt x="7988" y="10651"/>
                  </a:cubicBezTo>
                  <a:cubicBezTo>
                    <a:pt x="7986" y="10651"/>
                    <a:pt x="7985" y="10651"/>
                    <a:pt x="7983" y="10651"/>
                  </a:cubicBezTo>
                  <a:lnTo>
                    <a:pt x="800" y="10651"/>
                  </a:lnTo>
                  <a:lnTo>
                    <a:pt x="264" y="8602"/>
                  </a:lnTo>
                  <a:lnTo>
                    <a:pt x="11778" y="215"/>
                  </a:lnTo>
                  <a:cubicBezTo>
                    <a:pt x="11830" y="176"/>
                    <a:pt x="11841" y="102"/>
                    <a:pt x="11802" y="49"/>
                  </a:cubicBezTo>
                  <a:cubicBezTo>
                    <a:pt x="11779" y="17"/>
                    <a:pt x="11743" y="1"/>
                    <a:pt x="11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2"/>
            <p:cNvSpPr/>
            <p:nvPr/>
          </p:nvSpPr>
          <p:spPr>
            <a:xfrm>
              <a:off x="3394000" y="1749709"/>
              <a:ext cx="478194" cy="431403"/>
            </a:xfrm>
            <a:custGeom>
              <a:avLst/>
              <a:gdLst/>
              <a:ahLst/>
              <a:cxnLst/>
              <a:rect l="l" t="t" r="r" b="b"/>
              <a:pathLst>
                <a:path w="9392" h="8473" extrusionOk="0">
                  <a:moveTo>
                    <a:pt x="9122" y="1"/>
                  </a:moveTo>
                  <a:cubicBezTo>
                    <a:pt x="9073" y="1"/>
                    <a:pt x="9024" y="16"/>
                    <a:pt x="8982" y="47"/>
                  </a:cubicBezTo>
                  <a:lnTo>
                    <a:pt x="113" y="6508"/>
                  </a:lnTo>
                  <a:cubicBezTo>
                    <a:pt x="36" y="6563"/>
                    <a:pt x="0" y="6661"/>
                    <a:pt x="22" y="6755"/>
                  </a:cubicBezTo>
                  <a:lnTo>
                    <a:pt x="393" y="8291"/>
                  </a:lnTo>
                  <a:cubicBezTo>
                    <a:pt x="418" y="8398"/>
                    <a:pt x="514" y="8473"/>
                    <a:pt x="623" y="8473"/>
                  </a:cubicBezTo>
                  <a:lnTo>
                    <a:pt x="6744" y="8473"/>
                  </a:lnTo>
                  <a:cubicBezTo>
                    <a:pt x="6876" y="8473"/>
                    <a:pt x="6981" y="8365"/>
                    <a:pt x="6981" y="8236"/>
                  </a:cubicBezTo>
                  <a:cubicBezTo>
                    <a:pt x="6981" y="8104"/>
                    <a:pt x="6876" y="7997"/>
                    <a:pt x="6744" y="7997"/>
                  </a:cubicBezTo>
                  <a:lnTo>
                    <a:pt x="812" y="7997"/>
                  </a:lnTo>
                  <a:lnTo>
                    <a:pt x="523" y="6798"/>
                  </a:lnTo>
                  <a:lnTo>
                    <a:pt x="9263" y="430"/>
                  </a:lnTo>
                  <a:cubicBezTo>
                    <a:pt x="9369" y="353"/>
                    <a:pt x="9392" y="205"/>
                    <a:pt x="9315" y="99"/>
                  </a:cubicBezTo>
                  <a:cubicBezTo>
                    <a:pt x="9269" y="35"/>
                    <a:pt x="9196" y="1"/>
                    <a:pt x="9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2"/>
            <p:cNvSpPr/>
            <p:nvPr/>
          </p:nvSpPr>
          <p:spPr>
            <a:xfrm>
              <a:off x="3292525" y="1900878"/>
              <a:ext cx="500698" cy="363329"/>
            </a:xfrm>
            <a:custGeom>
              <a:avLst/>
              <a:gdLst/>
              <a:ahLst/>
              <a:cxnLst/>
              <a:rect l="l" t="t" r="r" b="b"/>
              <a:pathLst>
                <a:path w="9834" h="7136" extrusionOk="0">
                  <a:moveTo>
                    <a:pt x="4449" y="1"/>
                  </a:moveTo>
                  <a:cubicBezTo>
                    <a:pt x="4400" y="1"/>
                    <a:pt x="4350" y="16"/>
                    <a:pt x="4308" y="47"/>
                  </a:cubicBezTo>
                  <a:lnTo>
                    <a:pt x="3667" y="518"/>
                  </a:lnTo>
                  <a:cubicBezTo>
                    <a:pt x="3573" y="448"/>
                    <a:pt x="3469" y="416"/>
                    <a:pt x="3367" y="416"/>
                  </a:cubicBezTo>
                  <a:cubicBezTo>
                    <a:pt x="3104" y="416"/>
                    <a:pt x="2859" y="625"/>
                    <a:pt x="2860" y="924"/>
                  </a:cubicBezTo>
                  <a:cubicBezTo>
                    <a:pt x="2861" y="981"/>
                    <a:pt x="2871" y="1036"/>
                    <a:pt x="2889" y="1090"/>
                  </a:cubicBezTo>
                  <a:lnTo>
                    <a:pt x="1590" y="2045"/>
                  </a:lnTo>
                  <a:cubicBezTo>
                    <a:pt x="1500" y="1984"/>
                    <a:pt x="1403" y="1956"/>
                    <a:pt x="1307" y="1956"/>
                  </a:cubicBezTo>
                  <a:cubicBezTo>
                    <a:pt x="1044" y="1956"/>
                    <a:pt x="800" y="2166"/>
                    <a:pt x="800" y="2464"/>
                  </a:cubicBezTo>
                  <a:cubicBezTo>
                    <a:pt x="801" y="2513"/>
                    <a:pt x="808" y="2561"/>
                    <a:pt x="824" y="2608"/>
                  </a:cubicBezTo>
                  <a:lnTo>
                    <a:pt x="118" y="3127"/>
                  </a:lnTo>
                  <a:cubicBezTo>
                    <a:pt x="36" y="3186"/>
                    <a:pt x="1" y="3292"/>
                    <a:pt x="30" y="3390"/>
                  </a:cubicBezTo>
                  <a:lnTo>
                    <a:pt x="1066" y="6700"/>
                  </a:lnTo>
                  <a:cubicBezTo>
                    <a:pt x="1097" y="6799"/>
                    <a:pt x="1189" y="6867"/>
                    <a:pt x="1293" y="6867"/>
                  </a:cubicBezTo>
                  <a:lnTo>
                    <a:pt x="1293" y="6865"/>
                  </a:lnTo>
                  <a:lnTo>
                    <a:pt x="3683" y="6865"/>
                  </a:lnTo>
                  <a:cubicBezTo>
                    <a:pt x="3776" y="7045"/>
                    <a:pt x="3952" y="7135"/>
                    <a:pt x="4128" y="7135"/>
                  </a:cubicBezTo>
                  <a:cubicBezTo>
                    <a:pt x="4303" y="7135"/>
                    <a:pt x="4479" y="7045"/>
                    <a:pt x="4573" y="6865"/>
                  </a:cubicBezTo>
                  <a:lnTo>
                    <a:pt x="7881" y="6865"/>
                  </a:lnTo>
                  <a:cubicBezTo>
                    <a:pt x="7975" y="7045"/>
                    <a:pt x="8150" y="7135"/>
                    <a:pt x="8326" y="7135"/>
                  </a:cubicBezTo>
                  <a:cubicBezTo>
                    <a:pt x="8502" y="7135"/>
                    <a:pt x="8677" y="7045"/>
                    <a:pt x="8771" y="6865"/>
                  </a:cubicBezTo>
                  <a:lnTo>
                    <a:pt x="9597" y="6865"/>
                  </a:lnTo>
                  <a:cubicBezTo>
                    <a:pt x="9728" y="6865"/>
                    <a:pt x="9834" y="6760"/>
                    <a:pt x="9834" y="6628"/>
                  </a:cubicBezTo>
                  <a:cubicBezTo>
                    <a:pt x="9834" y="6497"/>
                    <a:pt x="9728" y="6391"/>
                    <a:pt x="9597" y="6391"/>
                  </a:cubicBezTo>
                  <a:lnTo>
                    <a:pt x="8771" y="6391"/>
                  </a:lnTo>
                  <a:cubicBezTo>
                    <a:pt x="8677" y="6211"/>
                    <a:pt x="8502" y="6120"/>
                    <a:pt x="8326" y="6120"/>
                  </a:cubicBezTo>
                  <a:cubicBezTo>
                    <a:pt x="8150" y="6120"/>
                    <a:pt x="7975" y="6211"/>
                    <a:pt x="7881" y="6391"/>
                  </a:cubicBezTo>
                  <a:lnTo>
                    <a:pt x="4573" y="6391"/>
                  </a:lnTo>
                  <a:cubicBezTo>
                    <a:pt x="4479" y="6211"/>
                    <a:pt x="4303" y="6120"/>
                    <a:pt x="4127" y="6120"/>
                  </a:cubicBezTo>
                  <a:cubicBezTo>
                    <a:pt x="3951" y="6120"/>
                    <a:pt x="3775" y="6211"/>
                    <a:pt x="3681" y="6391"/>
                  </a:cubicBezTo>
                  <a:lnTo>
                    <a:pt x="1468" y="6391"/>
                  </a:lnTo>
                  <a:lnTo>
                    <a:pt x="536" y="3409"/>
                  </a:lnTo>
                  <a:lnTo>
                    <a:pt x="1164" y="2948"/>
                  </a:lnTo>
                  <a:cubicBezTo>
                    <a:pt x="1210" y="2962"/>
                    <a:pt x="1258" y="2971"/>
                    <a:pt x="1308" y="2971"/>
                  </a:cubicBezTo>
                  <a:cubicBezTo>
                    <a:pt x="1584" y="2971"/>
                    <a:pt x="1811" y="2748"/>
                    <a:pt x="1813" y="2470"/>
                  </a:cubicBezTo>
                  <a:lnTo>
                    <a:pt x="3248" y="1415"/>
                  </a:lnTo>
                  <a:cubicBezTo>
                    <a:pt x="3289" y="1426"/>
                    <a:pt x="3331" y="1431"/>
                    <a:pt x="3371" y="1431"/>
                  </a:cubicBezTo>
                  <a:cubicBezTo>
                    <a:pt x="3629" y="1431"/>
                    <a:pt x="3856" y="1229"/>
                    <a:pt x="3870" y="957"/>
                  </a:cubicBezTo>
                  <a:lnTo>
                    <a:pt x="4589" y="429"/>
                  </a:lnTo>
                  <a:cubicBezTo>
                    <a:pt x="4694" y="351"/>
                    <a:pt x="4718" y="203"/>
                    <a:pt x="4641" y="97"/>
                  </a:cubicBezTo>
                  <a:cubicBezTo>
                    <a:pt x="4594" y="34"/>
                    <a:pt x="4522" y="1"/>
                    <a:pt x="4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2"/>
            <p:cNvSpPr/>
            <p:nvPr/>
          </p:nvSpPr>
          <p:spPr>
            <a:xfrm>
              <a:off x="3595729" y="1956834"/>
              <a:ext cx="69906" cy="52290"/>
            </a:xfrm>
            <a:custGeom>
              <a:avLst/>
              <a:gdLst/>
              <a:ahLst/>
              <a:cxnLst/>
              <a:rect l="l" t="t" r="r" b="b"/>
              <a:pathLst>
                <a:path w="1373" h="1027" extrusionOk="0">
                  <a:moveTo>
                    <a:pt x="1102" y="0"/>
                  </a:moveTo>
                  <a:cubicBezTo>
                    <a:pt x="1055" y="0"/>
                    <a:pt x="1007" y="14"/>
                    <a:pt x="965" y="44"/>
                  </a:cubicBezTo>
                  <a:lnTo>
                    <a:pt x="966" y="44"/>
                  </a:lnTo>
                  <a:lnTo>
                    <a:pt x="190" y="594"/>
                  </a:lnTo>
                  <a:cubicBezTo>
                    <a:pt x="1" y="729"/>
                    <a:pt x="95" y="1025"/>
                    <a:pt x="327" y="1026"/>
                  </a:cubicBezTo>
                  <a:cubicBezTo>
                    <a:pt x="376" y="1025"/>
                    <a:pt x="424" y="1011"/>
                    <a:pt x="465" y="981"/>
                  </a:cubicBezTo>
                  <a:lnTo>
                    <a:pt x="1240" y="432"/>
                  </a:lnTo>
                  <a:cubicBezTo>
                    <a:pt x="1347" y="356"/>
                    <a:pt x="1373" y="208"/>
                    <a:pt x="1296" y="101"/>
                  </a:cubicBezTo>
                  <a:cubicBezTo>
                    <a:pt x="1250" y="35"/>
                    <a:pt x="1177"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2"/>
            <p:cNvSpPr/>
            <p:nvPr/>
          </p:nvSpPr>
          <p:spPr>
            <a:xfrm>
              <a:off x="3519661" y="2012842"/>
              <a:ext cx="67106" cy="52341"/>
            </a:xfrm>
            <a:custGeom>
              <a:avLst/>
              <a:gdLst/>
              <a:ahLst/>
              <a:cxnLst/>
              <a:rect l="l" t="t" r="r" b="b"/>
              <a:pathLst>
                <a:path w="1318" h="1028" extrusionOk="0">
                  <a:moveTo>
                    <a:pt x="1047" y="1"/>
                  </a:moveTo>
                  <a:cubicBezTo>
                    <a:pt x="999" y="1"/>
                    <a:pt x="951" y="15"/>
                    <a:pt x="909" y="45"/>
                  </a:cubicBezTo>
                  <a:lnTo>
                    <a:pt x="133" y="595"/>
                  </a:lnTo>
                  <a:cubicBezTo>
                    <a:pt x="26" y="671"/>
                    <a:pt x="0" y="820"/>
                    <a:pt x="77" y="927"/>
                  </a:cubicBezTo>
                  <a:cubicBezTo>
                    <a:pt x="123" y="992"/>
                    <a:pt x="197" y="1027"/>
                    <a:pt x="271" y="1027"/>
                  </a:cubicBezTo>
                  <a:cubicBezTo>
                    <a:pt x="319" y="1027"/>
                    <a:pt x="367" y="1013"/>
                    <a:pt x="408" y="983"/>
                  </a:cubicBezTo>
                  <a:lnTo>
                    <a:pt x="1184" y="433"/>
                  </a:lnTo>
                  <a:cubicBezTo>
                    <a:pt x="1292" y="357"/>
                    <a:pt x="1317" y="209"/>
                    <a:pt x="1241" y="101"/>
                  </a:cubicBezTo>
                  <a:cubicBezTo>
                    <a:pt x="1194" y="36"/>
                    <a:pt x="1121" y="1"/>
                    <a:pt x="1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2"/>
            <p:cNvSpPr/>
            <p:nvPr/>
          </p:nvSpPr>
          <p:spPr>
            <a:xfrm>
              <a:off x="3437839" y="2068900"/>
              <a:ext cx="69957" cy="52239"/>
            </a:xfrm>
            <a:custGeom>
              <a:avLst/>
              <a:gdLst/>
              <a:ahLst/>
              <a:cxnLst/>
              <a:rect l="l" t="t" r="r" b="b"/>
              <a:pathLst>
                <a:path w="1374" h="1026" extrusionOk="0">
                  <a:moveTo>
                    <a:pt x="1100" y="0"/>
                  </a:moveTo>
                  <a:cubicBezTo>
                    <a:pt x="1053" y="0"/>
                    <a:pt x="1006" y="14"/>
                    <a:pt x="964" y="43"/>
                  </a:cubicBezTo>
                  <a:lnTo>
                    <a:pt x="189" y="593"/>
                  </a:lnTo>
                  <a:cubicBezTo>
                    <a:pt x="0" y="728"/>
                    <a:pt x="96" y="1025"/>
                    <a:pt x="328" y="1025"/>
                  </a:cubicBezTo>
                  <a:cubicBezTo>
                    <a:pt x="377" y="1025"/>
                    <a:pt x="425" y="1010"/>
                    <a:pt x="464" y="982"/>
                  </a:cubicBezTo>
                  <a:lnTo>
                    <a:pt x="1239" y="431"/>
                  </a:lnTo>
                  <a:cubicBezTo>
                    <a:pt x="1348" y="356"/>
                    <a:pt x="1373" y="207"/>
                    <a:pt x="1296" y="101"/>
                  </a:cubicBezTo>
                  <a:cubicBezTo>
                    <a:pt x="1249" y="35"/>
                    <a:pt x="1175"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2"/>
            <p:cNvSpPr/>
            <p:nvPr/>
          </p:nvSpPr>
          <p:spPr>
            <a:xfrm>
              <a:off x="3674699" y="1900776"/>
              <a:ext cx="69906" cy="52290"/>
            </a:xfrm>
            <a:custGeom>
              <a:avLst/>
              <a:gdLst/>
              <a:ahLst/>
              <a:cxnLst/>
              <a:rect l="l" t="t" r="r" b="b"/>
              <a:pathLst>
                <a:path w="1373" h="1027" extrusionOk="0">
                  <a:moveTo>
                    <a:pt x="1102" y="0"/>
                  </a:moveTo>
                  <a:cubicBezTo>
                    <a:pt x="1054" y="0"/>
                    <a:pt x="1006" y="15"/>
                    <a:pt x="965" y="44"/>
                  </a:cubicBezTo>
                  <a:lnTo>
                    <a:pt x="190" y="595"/>
                  </a:lnTo>
                  <a:cubicBezTo>
                    <a:pt x="1" y="729"/>
                    <a:pt x="95" y="1027"/>
                    <a:pt x="327" y="1027"/>
                  </a:cubicBezTo>
                  <a:cubicBezTo>
                    <a:pt x="376" y="1027"/>
                    <a:pt x="424" y="1011"/>
                    <a:pt x="465" y="983"/>
                  </a:cubicBezTo>
                  <a:lnTo>
                    <a:pt x="1240" y="433"/>
                  </a:lnTo>
                  <a:cubicBezTo>
                    <a:pt x="1347" y="356"/>
                    <a:pt x="1372" y="208"/>
                    <a:pt x="1296" y="101"/>
                  </a:cubicBezTo>
                  <a:cubicBezTo>
                    <a:pt x="1250" y="35"/>
                    <a:pt x="1176"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2"/>
            <p:cNvSpPr/>
            <p:nvPr/>
          </p:nvSpPr>
          <p:spPr>
            <a:xfrm>
              <a:off x="3916397" y="2232289"/>
              <a:ext cx="19806" cy="12118"/>
            </a:xfrm>
            <a:custGeom>
              <a:avLst/>
              <a:gdLst/>
              <a:ahLst/>
              <a:cxnLst/>
              <a:rect l="l" t="t" r="r" b="b"/>
              <a:pathLst>
                <a:path w="389" h="238" extrusionOk="0">
                  <a:moveTo>
                    <a:pt x="121" y="1"/>
                  </a:moveTo>
                  <a:cubicBezTo>
                    <a:pt x="55" y="1"/>
                    <a:pt x="1" y="53"/>
                    <a:pt x="1" y="119"/>
                  </a:cubicBezTo>
                  <a:cubicBezTo>
                    <a:pt x="1" y="184"/>
                    <a:pt x="55" y="238"/>
                    <a:pt x="121" y="238"/>
                  </a:cubicBezTo>
                  <a:lnTo>
                    <a:pt x="270" y="238"/>
                  </a:lnTo>
                  <a:cubicBezTo>
                    <a:pt x="335" y="238"/>
                    <a:pt x="389" y="184"/>
                    <a:pt x="389" y="119"/>
                  </a:cubicBezTo>
                  <a:cubicBezTo>
                    <a:pt x="389" y="53"/>
                    <a:pt x="335"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2"/>
            <p:cNvSpPr/>
            <p:nvPr/>
          </p:nvSpPr>
          <p:spPr>
            <a:xfrm>
              <a:off x="3819657" y="2232289"/>
              <a:ext cx="60538" cy="12118"/>
            </a:xfrm>
            <a:custGeom>
              <a:avLst/>
              <a:gdLst/>
              <a:ahLst/>
              <a:cxnLst/>
              <a:rect l="l" t="t" r="r" b="b"/>
              <a:pathLst>
                <a:path w="1189" h="238" extrusionOk="0">
                  <a:moveTo>
                    <a:pt x="119" y="1"/>
                  </a:moveTo>
                  <a:cubicBezTo>
                    <a:pt x="52" y="1"/>
                    <a:pt x="0" y="53"/>
                    <a:pt x="0" y="119"/>
                  </a:cubicBezTo>
                  <a:cubicBezTo>
                    <a:pt x="0" y="184"/>
                    <a:pt x="52" y="238"/>
                    <a:pt x="119" y="238"/>
                  </a:cubicBezTo>
                  <a:lnTo>
                    <a:pt x="1068" y="238"/>
                  </a:lnTo>
                  <a:cubicBezTo>
                    <a:pt x="1135" y="238"/>
                    <a:pt x="1188" y="184"/>
                    <a:pt x="1188" y="119"/>
                  </a:cubicBezTo>
                  <a:cubicBezTo>
                    <a:pt x="1188" y="53"/>
                    <a:pt x="1135"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8"/>
        <p:cNvGrpSpPr/>
        <p:nvPr/>
      </p:nvGrpSpPr>
      <p:grpSpPr>
        <a:xfrm>
          <a:off x="0" y="0"/>
          <a:ext cx="0" cy="0"/>
          <a:chOff x="0" y="0"/>
          <a:chExt cx="0" cy="0"/>
        </a:xfrm>
      </p:grpSpPr>
      <p:grpSp>
        <p:nvGrpSpPr>
          <p:cNvPr id="2329" name="Google Shape;2329;p53"/>
          <p:cNvGrpSpPr/>
          <p:nvPr/>
        </p:nvGrpSpPr>
        <p:grpSpPr>
          <a:xfrm>
            <a:off x="-1539337" y="2357114"/>
            <a:ext cx="3780874" cy="885454"/>
            <a:chOff x="-1760804" y="4076902"/>
            <a:chExt cx="3780874" cy="885454"/>
          </a:xfrm>
        </p:grpSpPr>
        <p:grpSp>
          <p:nvGrpSpPr>
            <p:cNvPr id="2330" name="Google Shape;2330;p53"/>
            <p:cNvGrpSpPr/>
            <p:nvPr/>
          </p:nvGrpSpPr>
          <p:grpSpPr>
            <a:xfrm rot="10800000">
              <a:off x="-1760804" y="4343397"/>
              <a:ext cx="2654142" cy="611358"/>
              <a:chOff x="6615621" y="2219307"/>
              <a:chExt cx="2654142" cy="611358"/>
            </a:xfrm>
          </p:grpSpPr>
          <p:sp>
            <p:nvSpPr>
              <p:cNvPr id="2331" name="Google Shape;2331;p53"/>
              <p:cNvSpPr/>
              <p:nvPr/>
            </p:nvSpPr>
            <p:spPr>
              <a:xfrm>
                <a:off x="6615621" y="2219307"/>
                <a:ext cx="2654142" cy="611358"/>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3"/>
              <p:cNvSpPr/>
              <p:nvPr/>
            </p:nvSpPr>
            <p:spPr>
              <a:xfrm>
                <a:off x="7136942" y="2523986"/>
                <a:ext cx="582686" cy="91028"/>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3" name="Google Shape;2333;p53"/>
            <p:cNvGrpSpPr/>
            <p:nvPr/>
          </p:nvGrpSpPr>
          <p:grpSpPr>
            <a:xfrm>
              <a:off x="348077" y="4076902"/>
              <a:ext cx="1671993" cy="885454"/>
              <a:chOff x="348077" y="4076902"/>
              <a:chExt cx="1671993" cy="885454"/>
            </a:xfrm>
          </p:grpSpPr>
          <p:sp>
            <p:nvSpPr>
              <p:cNvPr id="2334" name="Google Shape;2334;p53"/>
              <p:cNvSpPr/>
              <p:nvPr/>
            </p:nvSpPr>
            <p:spPr>
              <a:xfrm>
                <a:off x="707798" y="4161645"/>
                <a:ext cx="1256641" cy="441022"/>
              </a:xfrm>
              <a:custGeom>
                <a:avLst/>
                <a:gdLst/>
                <a:ahLst/>
                <a:cxnLst/>
                <a:rect l="l" t="t" r="r" b="b"/>
                <a:pathLst>
                  <a:path w="40883" h="14348" fill="none" extrusionOk="0">
                    <a:moveTo>
                      <a:pt x="40883" y="1"/>
                    </a:moveTo>
                    <a:lnTo>
                      <a:pt x="26536" y="14347"/>
                    </a:lnTo>
                    <a:lnTo>
                      <a:pt x="0" y="14347"/>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3"/>
              <p:cNvSpPr/>
              <p:nvPr/>
            </p:nvSpPr>
            <p:spPr>
              <a:xfrm>
                <a:off x="1921925" y="4076902"/>
                <a:ext cx="98145" cy="84774"/>
              </a:xfrm>
              <a:custGeom>
                <a:avLst/>
                <a:gdLst/>
                <a:ahLst/>
                <a:cxnLst/>
                <a:rect l="l" t="t" r="r" b="b"/>
                <a:pathLst>
                  <a:path w="3193" h="2758" extrusionOk="0">
                    <a:moveTo>
                      <a:pt x="1815" y="0"/>
                    </a:moveTo>
                    <a:cubicBezTo>
                      <a:pt x="1475" y="0"/>
                      <a:pt x="1130" y="130"/>
                      <a:pt x="852" y="417"/>
                    </a:cubicBezTo>
                    <a:cubicBezTo>
                      <a:pt x="1" y="1268"/>
                      <a:pt x="609" y="2758"/>
                      <a:pt x="1825" y="2758"/>
                    </a:cubicBezTo>
                    <a:cubicBezTo>
                      <a:pt x="2584" y="2758"/>
                      <a:pt x="3192" y="2150"/>
                      <a:pt x="3192" y="1390"/>
                    </a:cubicBezTo>
                    <a:cubicBezTo>
                      <a:pt x="3192" y="550"/>
                      <a:pt x="2516" y="0"/>
                      <a:pt x="1815"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3"/>
              <p:cNvSpPr/>
              <p:nvPr/>
            </p:nvSpPr>
            <p:spPr>
              <a:xfrm>
                <a:off x="1484196" y="4571436"/>
                <a:ext cx="73463" cy="60952"/>
              </a:xfrm>
              <a:custGeom>
                <a:avLst/>
                <a:gdLst/>
                <a:ahLst/>
                <a:cxnLst/>
                <a:rect l="l" t="t" r="r" b="b"/>
                <a:pathLst>
                  <a:path w="2390" h="1983" extrusionOk="0">
                    <a:moveTo>
                      <a:pt x="1275" y="0"/>
                    </a:moveTo>
                    <a:cubicBezTo>
                      <a:pt x="1094" y="0"/>
                      <a:pt x="907" y="51"/>
                      <a:pt x="730" y="164"/>
                    </a:cubicBezTo>
                    <a:cubicBezTo>
                      <a:pt x="0" y="651"/>
                      <a:pt x="213" y="1775"/>
                      <a:pt x="1094" y="1958"/>
                    </a:cubicBezTo>
                    <a:cubicBezTo>
                      <a:pt x="1166" y="1974"/>
                      <a:pt x="1237" y="1983"/>
                      <a:pt x="1308" y="1983"/>
                    </a:cubicBezTo>
                    <a:cubicBezTo>
                      <a:pt x="1747" y="1983"/>
                      <a:pt x="2145" y="1669"/>
                      <a:pt x="2249" y="1198"/>
                    </a:cubicBezTo>
                    <a:cubicBezTo>
                      <a:pt x="2389" y="545"/>
                      <a:pt x="1868" y="0"/>
                      <a:pt x="1275"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3"/>
              <p:cNvSpPr/>
              <p:nvPr/>
            </p:nvSpPr>
            <p:spPr>
              <a:xfrm>
                <a:off x="643310" y="4538178"/>
                <a:ext cx="128052" cy="128022"/>
              </a:xfrm>
              <a:custGeom>
                <a:avLst/>
                <a:gdLst/>
                <a:ahLst/>
                <a:cxnLst/>
                <a:rect l="l" t="t" r="r" b="b"/>
                <a:pathLst>
                  <a:path w="4166" h="4165" extrusionOk="0">
                    <a:moveTo>
                      <a:pt x="2098" y="0"/>
                    </a:moveTo>
                    <a:cubicBezTo>
                      <a:pt x="943" y="0"/>
                      <a:pt x="1" y="942"/>
                      <a:pt x="1" y="2097"/>
                    </a:cubicBezTo>
                    <a:cubicBezTo>
                      <a:pt x="1" y="3252"/>
                      <a:pt x="943" y="4164"/>
                      <a:pt x="2098" y="4164"/>
                    </a:cubicBezTo>
                    <a:cubicBezTo>
                      <a:pt x="3253" y="4164"/>
                      <a:pt x="4165" y="3252"/>
                      <a:pt x="4165" y="2097"/>
                    </a:cubicBezTo>
                    <a:cubicBezTo>
                      <a:pt x="4165" y="942"/>
                      <a:pt x="3253" y="0"/>
                      <a:pt x="2098" y="0"/>
                    </a:cubicBezTo>
                    <a:close/>
                  </a:path>
                </a:pathLst>
              </a:custGeom>
              <a:solidFill>
                <a:schemeClr val="accent2"/>
              </a:solid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3"/>
              <p:cNvSpPr/>
              <p:nvPr/>
            </p:nvSpPr>
            <p:spPr>
              <a:xfrm>
                <a:off x="562963" y="4457830"/>
                <a:ext cx="288748" cy="288717"/>
              </a:xfrm>
              <a:custGeom>
                <a:avLst/>
                <a:gdLst/>
                <a:ahLst/>
                <a:cxnLst/>
                <a:rect l="l" t="t" r="r" b="b"/>
                <a:pathLst>
                  <a:path w="9394" h="9393" fill="none" extrusionOk="0">
                    <a:moveTo>
                      <a:pt x="9393" y="4711"/>
                    </a:moveTo>
                    <a:cubicBezTo>
                      <a:pt x="9393" y="7295"/>
                      <a:pt x="7296" y="9392"/>
                      <a:pt x="4712" y="9392"/>
                    </a:cubicBezTo>
                    <a:cubicBezTo>
                      <a:pt x="2129" y="9392"/>
                      <a:pt x="1" y="7295"/>
                      <a:pt x="1" y="4711"/>
                    </a:cubicBezTo>
                    <a:cubicBezTo>
                      <a:pt x="1" y="2097"/>
                      <a:pt x="2129" y="0"/>
                      <a:pt x="4712" y="0"/>
                    </a:cubicBezTo>
                    <a:cubicBezTo>
                      <a:pt x="7296" y="0"/>
                      <a:pt x="9393" y="2097"/>
                      <a:pt x="9393" y="4711"/>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3"/>
              <p:cNvSpPr/>
              <p:nvPr/>
            </p:nvSpPr>
            <p:spPr>
              <a:xfrm>
                <a:off x="348077" y="4334481"/>
                <a:ext cx="628828" cy="627875"/>
              </a:xfrm>
              <a:custGeom>
                <a:avLst/>
                <a:gdLst/>
                <a:ahLst/>
                <a:cxnLst/>
                <a:rect l="l" t="t" r="r" b="b"/>
                <a:pathLst>
                  <a:path w="20458" h="20427" fill="none" extrusionOk="0">
                    <a:moveTo>
                      <a:pt x="11703" y="1"/>
                    </a:moveTo>
                    <a:cubicBezTo>
                      <a:pt x="3922" y="1"/>
                      <a:pt x="1" y="9423"/>
                      <a:pt x="5533" y="14925"/>
                    </a:cubicBezTo>
                    <a:cubicBezTo>
                      <a:pt x="11035" y="20427"/>
                      <a:pt x="20457" y="16506"/>
                      <a:pt x="20427" y="8724"/>
                    </a:cubicBezTo>
                  </a:path>
                </a:pathLst>
              </a:custGeom>
              <a:noFill/>
              <a:ln w="243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340" name="Google Shape;2340;p53" title="Chart">
            <a:hlinkClick r:id="rId3"/>
          </p:cNvPr>
          <p:cNvPicPr preferRelativeResize="0"/>
          <p:nvPr/>
        </p:nvPicPr>
        <p:blipFill rotWithShape="1">
          <a:blip r:embed="rId4">
            <a:alphaModFix/>
          </a:blip>
          <a:srcRect l="20674" r="21036"/>
          <a:stretch/>
        </p:blipFill>
        <p:spPr>
          <a:xfrm>
            <a:off x="1614854" y="1366279"/>
            <a:ext cx="2702826" cy="2867158"/>
          </a:xfrm>
          <a:prstGeom prst="rect">
            <a:avLst/>
          </a:prstGeom>
          <a:noFill/>
          <a:ln>
            <a:noFill/>
          </a:ln>
        </p:spPr>
      </p:pic>
      <p:sp>
        <p:nvSpPr>
          <p:cNvPr id="2341" name="Google Shape;2341;p53"/>
          <p:cNvSpPr txBox="1">
            <a:spLocks noGrp="1"/>
          </p:cNvSpPr>
          <p:nvPr>
            <p:ph type="title"/>
          </p:nvPr>
        </p:nvSpPr>
        <p:spPr>
          <a:xfrm>
            <a:off x="713325" y="539700"/>
            <a:ext cx="35247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INTERESTS</a:t>
            </a:r>
            <a:endParaRPr/>
          </a:p>
        </p:txBody>
      </p:sp>
      <p:sp>
        <p:nvSpPr>
          <p:cNvPr id="2342" name="Google Shape;2342;p53"/>
          <p:cNvSpPr txBox="1">
            <a:spLocks noGrp="1"/>
          </p:cNvSpPr>
          <p:nvPr>
            <p:ph type="title"/>
          </p:nvPr>
        </p:nvSpPr>
        <p:spPr>
          <a:xfrm>
            <a:off x="6007431" y="1652463"/>
            <a:ext cx="24216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INSTALLATION</a:t>
            </a:r>
            <a:endParaRPr sz="2000"/>
          </a:p>
        </p:txBody>
      </p:sp>
      <p:sp>
        <p:nvSpPr>
          <p:cNvPr id="2343" name="Google Shape;2343;p53"/>
          <p:cNvSpPr txBox="1">
            <a:spLocks noGrp="1"/>
          </p:cNvSpPr>
          <p:nvPr>
            <p:ph type="subTitle" idx="4294967295"/>
          </p:nvPr>
        </p:nvSpPr>
        <p:spPr>
          <a:xfrm>
            <a:off x="6007377" y="2189188"/>
            <a:ext cx="24216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and it also has several rings</a:t>
            </a:r>
            <a:endParaRPr/>
          </a:p>
        </p:txBody>
      </p:sp>
      <p:sp>
        <p:nvSpPr>
          <p:cNvPr id="2344" name="Google Shape;2344;p53"/>
          <p:cNvSpPr txBox="1">
            <a:spLocks noGrp="1"/>
          </p:cNvSpPr>
          <p:nvPr>
            <p:ph type="title"/>
          </p:nvPr>
        </p:nvSpPr>
        <p:spPr>
          <a:xfrm>
            <a:off x="6007404" y="2907688"/>
            <a:ext cx="24216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MAINTENANCE</a:t>
            </a:r>
            <a:endParaRPr sz="2000"/>
          </a:p>
        </p:txBody>
      </p:sp>
      <p:sp>
        <p:nvSpPr>
          <p:cNvPr id="2345" name="Google Shape;2345;p53"/>
          <p:cNvSpPr txBox="1">
            <a:spLocks noGrp="1"/>
          </p:cNvSpPr>
          <p:nvPr>
            <p:ph type="subTitle" idx="4294967295"/>
          </p:nvPr>
        </p:nvSpPr>
        <p:spPr>
          <a:xfrm>
            <a:off x="6007350" y="3444413"/>
            <a:ext cx="24216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the fourth-largest planet in the Solar System</a:t>
            </a:r>
            <a:endParaRPr/>
          </a:p>
        </p:txBody>
      </p:sp>
      <p:sp>
        <p:nvSpPr>
          <p:cNvPr id="2346" name="Google Shape;2346;p53"/>
          <p:cNvSpPr txBox="1">
            <a:spLocks noGrp="1"/>
          </p:cNvSpPr>
          <p:nvPr>
            <p:ph type="title" idx="4294967295"/>
          </p:nvPr>
        </p:nvSpPr>
        <p:spPr>
          <a:xfrm>
            <a:off x="4943835" y="1616317"/>
            <a:ext cx="9372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chemeClr val="accent1"/>
                </a:solidFill>
              </a:rPr>
              <a:t>25%</a:t>
            </a:r>
            <a:endParaRPr sz="2800">
              <a:solidFill>
                <a:schemeClr val="accent1"/>
              </a:solidFill>
            </a:endParaRPr>
          </a:p>
        </p:txBody>
      </p:sp>
      <p:sp>
        <p:nvSpPr>
          <p:cNvPr id="2347" name="Google Shape;2347;p53"/>
          <p:cNvSpPr txBox="1">
            <a:spLocks noGrp="1"/>
          </p:cNvSpPr>
          <p:nvPr>
            <p:ph type="title" idx="4294967295"/>
          </p:nvPr>
        </p:nvSpPr>
        <p:spPr>
          <a:xfrm>
            <a:off x="4943835" y="2872821"/>
            <a:ext cx="9372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chemeClr val="accent1"/>
                </a:solidFill>
              </a:rPr>
              <a:t>75%</a:t>
            </a:r>
            <a:endParaRPr sz="2800">
              <a:solidFill>
                <a:schemeClr val="accent1"/>
              </a:solidFill>
            </a:endParaRPr>
          </a:p>
        </p:txBody>
      </p:sp>
      <p:cxnSp>
        <p:nvCxnSpPr>
          <p:cNvPr id="2348" name="Google Shape;2348;p53"/>
          <p:cNvCxnSpPr>
            <a:stCxn id="2346" idx="1"/>
          </p:cNvCxnSpPr>
          <p:nvPr/>
        </p:nvCxnSpPr>
        <p:spPr>
          <a:xfrm rot="10800000">
            <a:off x="3376935" y="1695217"/>
            <a:ext cx="1566900" cy="163500"/>
          </a:xfrm>
          <a:prstGeom prst="bentConnector3">
            <a:avLst>
              <a:gd name="adj1" fmla="val 50000"/>
            </a:avLst>
          </a:prstGeom>
          <a:noFill/>
          <a:ln w="28575" cap="flat" cmpd="sng">
            <a:solidFill>
              <a:schemeClr val="dk1"/>
            </a:solidFill>
            <a:prstDash val="solid"/>
            <a:round/>
            <a:headEnd type="oval" w="med" len="med"/>
            <a:tailEnd type="oval" w="med" len="med"/>
          </a:ln>
        </p:spPr>
      </p:cxnSp>
      <p:cxnSp>
        <p:nvCxnSpPr>
          <p:cNvPr id="2349" name="Google Shape;2349;p53"/>
          <p:cNvCxnSpPr>
            <a:stCxn id="2347" idx="1"/>
          </p:cNvCxnSpPr>
          <p:nvPr/>
        </p:nvCxnSpPr>
        <p:spPr>
          <a:xfrm flipH="1">
            <a:off x="3403935" y="3115221"/>
            <a:ext cx="1539900" cy="668400"/>
          </a:xfrm>
          <a:prstGeom prst="bentConnector3">
            <a:avLst>
              <a:gd name="adj1" fmla="val 50000"/>
            </a:avLst>
          </a:prstGeom>
          <a:noFill/>
          <a:ln w="28575" cap="flat" cmpd="sng">
            <a:solidFill>
              <a:schemeClr val="dk1"/>
            </a:solidFill>
            <a:prstDash val="solid"/>
            <a:round/>
            <a:headEnd type="oval" w="med" len="med"/>
            <a:tailEnd type="oval" w="med" len="med"/>
          </a:ln>
        </p:spPr>
      </p:cxnSp>
      <p:sp>
        <p:nvSpPr>
          <p:cNvPr id="2350" name="Google Shape;2350;p53"/>
          <p:cNvSpPr txBox="1"/>
          <p:nvPr/>
        </p:nvSpPr>
        <p:spPr>
          <a:xfrm>
            <a:off x="713325" y="4302600"/>
            <a:ext cx="7715700" cy="30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200"/>
              </a:spcAft>
              <a:buNone/>
            </a:pPr>
            <a:r>
              <a:rPr lang="en" sz="1200">
                <a:solidFill>
                  <a:schemeClr val="dk2"/>
                </a:solidFill>
                <a:latin typeface="Source Sans Pro"/>
                <a:ea typeface="Source Sans Pro"/>
                <a:cs typeface="Source Sans Pro"/>
                <a:sym typeface="Source Sans Pro"/>
              </a:rPr>
              <a:t>Follow the link in the graph to modify its data and then paste the new one here. </a:t>
            </a:r>
            <a:r>
              <a:rPr lang="en" sz="1200" b="1">
                <a:solidFill>
                  <a:schemeClr val="dk2"/>
                </a:solidFill>
                <a:latin typeface="Source Sans Pro"/>
                <a:ea typeface="Source Sans Pro"/>
                <a:cs typeface="Source Sans Pro"/>
                <a:sym typeface="Source Sans Pro"/>
              </a:rPr>
              <a:t>For more info, </a:t>
            </a:r>
            <a:r>
              <a:rPr lang="en" sz="1200" b="1">
                <a:solidFill>
                  <a:schemeClr val="dk2"/>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click here</a:t>
            </a:r>
            <a:endParaRPr sz="1200" b="1">
              <a:solidFill>
                <a:schemeClr val="dk2"/>
              </a:solidFill>
              <a:latin typeface="Source Sans Pro"/>
              <a:ea typeface="Source Sans Pro"/>
              <a:cs typeface="Source Sans Pro"/>
              <a:sym typeface="Source Sans Pro"/>
            </a:endParaRPr>
          </a:p>
        </p:txBody>
      </p:sp>
      <p:grpSp>
        <p:nvGrpSpPr>
          <p:cNvPr id="2351" name="Google Shape;2351;p53"/>
          <p:cNvGrpSpPr/>
          <p:nvPr/>
        </p:nvGrpSpPr>
        <p:grpSpPr>
          <a:xfrm rot="2700092">
            <a:off x="2532977" y="2366518"/>
            <a:ext cx="866572" cy="866659"/>
            <a:chOff x="6100216" y="4192618"/>
            <a:chExt cx="328989" cy="329022"/>
          </a:xfrm>
        </p:grpSpPr>
        <p:sp>
          <p:nvSpPr>
            <p:cNvPr id="2352" name="Google Shape;2352;p53"/>
            <p:cNvSpPr/>
            <p:nvPr/>
          </p:nvSpPr>
          <p:spPr>
            <a:xfrm flipH="1">
              <a:off x="6100216" y="4192618"/>
              <a:ext cx="328989" cy="329022"/>
            </a:xfrm>
            <a:custGeom>
              <a:avLst/>
              <a:gdLst/>
              <a:ahLst/>
              <a:cxnLst/>
              <a:rect l="l" t="t" r="r" b="b"/>
              <a:pathLst>
                <a:path w="9940" h="9941" fill="none" extrusionOk="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3"/>
            <p:cNvSpPr/>
            <p:nvPr/>
          </p:nvSpPr>
          <p:spPr>
            <a:xfrm flipH="1">
              <a:off x="6163600" y="4257024"/>
              <a:ext cx="201233" cy="201233"/>
            </a:xfrm>
            <a:custGeom>
              <a:avLst/>
              <a:gdLst/>
              <a:ahLst/>
              <a:cxnLst/>
              <a:rect l="l" t="t" r="r" b="b"/>
              <a:pathLst>
                <a:path w="6080" h="6080" fill="none" extrusionOk="0">
                  <a:moveTo>
                    <a:pt x="1" y="0"/>
                  </a:moveTo>
                  <a:lnTo>
                    <a:pt x="6080" y="0"/>
                  </a:lnTo>
                  <a:lnTo>
                    <a:pt x="6080" y="6079"/>
                  </a:lnTo>
                  <a:lnTo>
                    <a:pt x="1" y="6079"/>
                  </a:ln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7"/>
        <p:cNvGrpSpPr/>
        <p:nvPr/>
      </p:nvGrpSpPr>
      <p:grpSpPr>
        <a:xfrm>
          <a:off x="0" y="0"/>
          <a:ext cx="0" cy="0"/>
          <a:chOff x="0" y="0"/>
          <a:chExt cx="0" cy="0"/>
        </a:xfrm>
      </p:grpSpPr>
      <p:sp>
        <p:nvSpPr>
          <p:cNvPr id="2358" name="Google Shape;2358;p54"/>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MY SKILLS</a:t>
            </a:r>
            <a:endParaRPr/>
          </a:p>
        </p:txBody>
      </p:sp>
      <p:sp>
        <p:nvSpPr>
          <p:cNvPr id="2359" name="Google Shape;2359;p54"/>
          <p:cNvSpPr txBox="1"/>
          <p:nvPr/>
        </p:nvSpPr>
        <p:spPr>
          <a:xfrm flipH="1">
            <a:off x="3938725" y="1248300"/>
            <a:ext cx="2625000" cy="39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It’s the closest planet to the Sun</a:t>
            </a:r>
            <a:endParaRPr sz="1200">
              <a:solidFill>
                <a:schemeClr val="dk2"/>
              </a:solidFill>
              <a:latin typeface="Source Sans Pro"/>
              <a:ea typeface="Source Sans Pro"/>
              <a:cs typeface="Source Sans Pro"/>
              <a:sym typeface="Source Sans Pro"/>
            </a:endParaRPr>
          </a:p>
        </p:txBody>
      </p:sp>
      <p:sp>
        <p:nvSpPr>
          <p:cNvPr id="2360" name="Google Shape;2360;p54"/>
          <p:cNvSpPr txBox="1"/>
          <p:nvPr/>
        </p:nvSpPr>
        <p:spPr>
          <a:xfrm flipH="1">
            <a:off x="3938189" y="2002531"/>
            <a:ext cx="2625000" cy="39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It’s composed of hydrogen and helium</a:t>
            </a:r>
            <a:endParaRPr sz="1200">
              <a:solidFill>
                <a:schemeClr val="dk2"/>
              </a:solidFill>
              <a:latin typeface="Source Sans Pro"/>
              <a:ea typeface="Source Sans Pro"/>
              <a:cs typeface="Source Sans Pro"/>
              <a:sym typeface="Source Sans Pro"/>
            </a:endParaRPr>
          </a:p>
        </p:txBody>
      </p:sp>
      <p:sp>
        <p:nvSpPr>
          <p:cNvPr id="2361" name="Google Shape;2361;p54"/>
          <p:cNvSpPr txBox="1"/>
          <p:nvPr/>
        </p:nvSpPr>
        <p:spPr>
          <a:xfrm flipH="1">
            <a:off x="3937119" y="2379647"/>
            <a:ext cx="2625000" cy="39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It’s a gas giant in the Solar System</a:t>
            </a:r>
            <a:endParaRPr sz="1200">
              <a:solidFill>
                <a:schemeClr val="dk2"/>
              </a:solidFill>
              <a:latin typeface="Source Sans Pro"/>
              <a:ea typeface="Source Sans Pro"/>
              <a:cs typeface="Source Sans Pro"/>
              <a:sym typeface="Source Sans Pro"/>
            </a:endParaRPr>
          </a:p>
        </p:txBody>
      </p:sp>
      <p:sp>
        <p:nvSpPr>
          <p:cNvPr id="2362" name="Google Shape;2362;p54"/>
          <p:cNvSpPr txBox="1"/>
          <p:nvPr/>
        </p:nvSpPr>
        <p:spPr>
          <a:xfrm flipH="1">
            <a:off x="3937654" y="1625416"/>
            <a:ext cx="2625000" cy="39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It’s the farthest planet from the Sun</a:t>
            </a:r>
            <a:endParaRPr sz="1200">
              <a:solidFill>
                <a:schemeClr val="dk2"/>
              </a:solidFill>
              <a:latin typeface="Source Sans Pro"/>
              <a:ea typeface="Source Sans Pro"/>
              <a:cs typeface="Source Sans Pro"/>
              <a:sym typeface="Source Sans Pro"/>
            </a:endParaRPr>
          </a:p>
        </p:txBody>
      </p:sp>
      <p:sp>
        <p:nvSpPr>
          <p:cNvPr id="2363" name="Google Shape;2363;p54"/>
          <p:cNvSpPr txBox="1"/>
          <p:nvPr/>
        </p:nvSpPr>
        <p:spPr>
          <a:xfrm flipH="1">
            <a:off x="3936583" y="3133878"/>
            <a:ext cx="2625000" cy="39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It’s now considered a dwarf planet</a:t>
            </a:r>
            <a:endParaRPr sz="1200">
              <a:solidFill>
                <a:schemeClr val="dk2"/>
              </a:solidFill>
              <a:latin typeface="Source Sans Pro"/>
              <a:ea typeface="Source Sans Pro"/>
              <a:cs typeface="Source Sans Pro"/>
              <a:sym typeface="Source Sans Pro"/>
            </a:endParaRPr>
          </a:p>
        </p:txBody>
      </p:sp>
      <p:sp>
        <p:nvSpPr>
          <p:cNvPr id="2364" name="Google Shape;2364;p54"/>
          <p:cNvSpPr txBox="1"/>
          <p:nvPr/>
        </p:nvSpPr>
        <p:spPr>
          <a:xfrm flipH="1">
            <a:off x="3936048" y="2756763"/>
            <a:ext cx="2625000" cy="39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Mars is full of iron oxide dust</a:t>
            </a:r>
            <a:endParaRPr sz="1200">
              <a:solidFill>
                <a:schemeClr val="dk2"/>
              </a:solidFill>
              <a:latin typeface="Source Sans Pro"/>
              <a:ea typeface="Source Sans Pro"/>
              <a:cs typeface="Source Sans Pro"/>
              <a:sym typeface="Source Sans Pro"/>
            </a:endParaRPr>
          </a:p>
        </p:txBody>
      </p:sp>
      <p:sp>
        <p:nvSpPr>
          <p:cNvPr id="2365" name="Google Shape;2365;p54"/>
          <p:cNvSpPr txBox="1"/>
          <p:nvPr/>
        </p:nvSpPr>
        <p:spPr>
          <a:xfrm flipH="1">
            <a:off x="3935512" y="3510994"/>
            <a:ext cx="2625000" cy="39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It’s the planet where we all live on</a:t>
            </a:r>
            <a:endParaRPr sz="1200">
              <a:solidFill>
                <a:schemeClr val="dk2"/>
              </a:solidFill>
              <a:latin typeface="Source Sans Pro"/>
              <a:ea typeface="Source Sans Pro"/>
              <a:cs typeface="Source Sans Pro"/>
              <a:sym typeface="Source Sans Pro"/>
            </a:endParaRPr>
          </a:p>
        </p:txBody>
      </p:sp>
      <p:sp>
        <p:nvSpPr>
          <p:cNvPr id="2366" name="Google Shape;2366;p54"/>
          <p:cNvSpPr txBox="1"/>
          <p:nvPr/>
        </p:nvSpPr>
        <p:spPr>
          <a:xfrm flipH="1">
            <a:off x="3934977" y="3888109"/>
            <a:ext cx="2625000" cy="39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Venus has a poisonous atmosphere</a:t>
            </a:r>
            <a:endParaRPr sz="1200">
              <a:solidFill>
                <a:schemeClr val="dk2"/>
              </a:solidFill>
              <a:latin typeface="Source Sans Pro"/>
              <a:ea typeface="Source Sans Pro"/>
              <a:cs typeface="Source Sans Pro"/>
              <a:sym typeface="Source Sans Pro"/>
            </a:endParaRPr>
          </a:p>
        </p:txBody>
      </p:sp>
      <p:sp>
        <p:nvSpPr>
          <p:cNvPr id="2367" name="Google Shape;2367;p54"/>
          <p:cNvSpPr txBox="1"/>
          <p:nvPr/>
        </p:nvSpPr>
        <p:spPr>
          <a:xfrm flipH="1">
            <a:off x="7278825" y="1248288"/>
            <a:ext cx="1152000" cy="388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600" b="1">
                <a:solidFill>
                  <a:schemeClr val="dk1"/>
                </a:solidFill>
                <a:latin typeface="Montserrat"/>
                <a:ea typeface="Montserrat"/>
                <a:cs typeface="Montserrat"/>
                <a:sym typeface="Montserrat"/>
              </a:rPr>
              <a:t>Mercury</a:t>
            </a:r>
            <a:endParaRPr sz="1600" b="1">
              <a:solidFill>
                <a:schemeClr val="dk1"/>
              </a:solidFill>
              <a:latin typeface="Montserrat"/>
              <a:ea typeface="Montserrat"/>
              <a:cs typeface="Montserrat"/>
              <a:sym typeface="Montserrat"/>
            </a:endParaRPr>
          </a:p>
        </p:txBody>
      </p:sp>
      <p:sp>
        <p:nvSpPr>
          <p:cNvPr id="2368" name="Google Shape;2368;p54"/>
          <p:cNvSpPr txBox="1"/>
          <p:nvPr/>
        </p:nvSpPr>
        <p:spPr>
          <a:xfrm flipH="1">
            <a:off x="7278590" y="2002669"/>
            <a:ext cx="1152000" cy="388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600" b="1">
                <a:solidFill>
                  <a:schemeClr val="dk1"/>
                </a:solidFill>
                <a:latin typeface="Montserrat"/>
                <a:ea typeface="Montserrat"/>
                <a:cs typeface="Montserrat"/>
                <a:sym typeface="Montserrat"/>
              </a:rPr>
              <a:t>Saturn</a:t>
            </a:r>
            <a:endParaRPr sz="1600" b="1">
              <a:solidFill>
                <a:schemeClr val="dk1"/>
              </a:solidFill>
              <a:latin typeface="Montserrat"/>
              <a:ea typeface="Montserrat"/>
              <a:cs typeface="Montserrat"/>
              <a:sym typeface="Montserrat"/>
            </a:endParaRPr>
          </a:p>
        </p:txBody>
      </p:sp>
      <p:sp>
        <p:nvSpPr>
          <p:cNvPr id="2369" name="Google Shape;2369;p54"/>
          <p:cNvSpPr txBox="1"/>
          <p:nvPr/>
        </p:nvSpPr>
        <p:spPr>
          <a:xfrm flipH="1">
            <a:off x="7278120" y="2379859"/>
            <a:ext cx="1152000" cy="388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600" b="1">
                <a:solidFill>
                  <a:schemeClr val="dk1"/>
                </a:solidFill>
                <a:latin typeface="Montserrat"/>
                <a:ea typeface="Montserrat"/>
                <a:cs typeface="Montserrat"/>
                <a:sym typeface="Montserrat"/>
              </a:rPr>
              <a:t>Jupiter</a:t>
            </a:r>
            <a:endParaRPr sz="1600" b="1">
              <a:solidFill>
                <a:schemeClr val="dk1"/>
              </a:solidFill>
              <a:latin typeface="Montserrat"/>
              <a:ea typeface="Montserrat"/>
              <a:cs typeface="Montserrat"/>
              <a:sym typeface="Montserrat"/>
            </a:endParaRPr>
          </a:p>
        </p:txBody>
      </p:sp>
      <p:sp>
        <p:nvSpPr>
          <p:cNvPr id="2370" name="Google Shape;2370;p54"/>
          <p:cNvSpPr txBox="1"/>
          <p:nvPr/>
        </p:nvSpPr>
        <p:spPr>
          <a:xfrm flipH="1">
            <a:off x="7278355" y="1625478"/>
            <a:ext cx="1152000" cy="388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600" b="1">
                <a:solidFill>
                  <a:schemeClr val="dk1"/>
                </a:solidFill>
                <a:latin typeface="Montserrat"/>
                <a:ea typeface="Montserrat"/>
                <a:cs typeface="Montserrat"/>
                <a:sym typeface="Montserrat"/>
              </a:rPr>
              <a:t>Neptune</a:t>
            </a:r>
            <a:endParaRPr sz="1600" b="1">
              <a:solidFill>
                <a:schemeClr val="dk1"/>
              </a:solidFill>
              <a:latin typeface="Montserrat"/>
              <a:ea typeface="Montserrat"/>
              <a:cs typeface="Montserrat"/>
              <a:sym typeface="Montserrat"/>
            </a:endParaRPr>
          </a:p>
        </p:txBody>
      </p:sp>
      <p:sp>
        <p:nvSpPr>
          <p:cNvPr id="2371" name="Google Shape;2371;p54"/>
          <p:cNvSpPr txBox="1"/>
          <p:nvPr/>
        </p:nvSpPr>
        <p:spPr>
          <a:xfrm flipH="1">
            <a:off x="7277885" y="3134241"/>
            <a:ext cx="1152000" cy="388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600" b="1">
                <a:solidFill>
                  <a:schemeClr val="dk1"/>
                </a:solidFill>
                <a:latin typeface="Montserrat"/>
                <a:ea typeface="Montserrat"/>
                <a:cs typeface="Montserrat"/>
                <a:sym typeface="Montserrat"/>
              </a:rPr>
              <a:t>Pluto</a:t>
            </a:r>
            <a:endParaRPr sz="1600" b="1">
              <a:solidFill>
                <a:schemeClr val="dk1"/>
              </a:solidFill>
              <a:latin typeface="Montserrat"/>
              <a:ea typeface="Montserrat"/>
              <a:cs typeface="Montserrat"/>
              <a:sym typeface="Montserrat"/>
            </a:endParaRPr>
          </a:p>
        </p:txBody>
      </p:sp>
      <p:sp>
        <p:nvSpPr>
          <p:cNvPr id="2372" name="Google Shape;2372;p54"/>
          <p:cNvSpPr txBox="1"/>
          <p:nvPr/>
        </p:nvSpPr>
        <p:spPr>
          <a:xfrm flipH="1">
            <a:off x="7277650" y="2757050"/>
            <a:ext cx="1152000" cy="388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600" b="1">
                <a:solidFill>
                  <a:schemeClr val="dk1"/>
                </a:solidFill>
                <a:latin typeface="Montserrat"/>
                <a:ea typeface="Montserrat"/>
                <a:cs typeface="Montserrat"/>
                <a:sym typeface="Montserrat"/>
              </a:rPr>
              <a:t>Mars</a:t>
            </a:r>
            <a:endParaRPr sz="1600" b="1">
              <a:solidFill>
                <a:schemeClr val="dk1"/>
              </a:solidFill>
              <a:latin typeface="Montserrat"/>
              <a:ea typeface="Montserrat"/>
              <a:cs typeface="Montserrat"/>
              <a:sym typeface="Montserrat"/>
            </a:endParaRPr>
          </a:p>
        </p:txBody>
      </p:sp>
      <p:sp>
        <p:nvSpPr>
          <p:cNvPr id="2373" name="Google Shape;2373;p54"/>
          <p:cNvSpPr txBox="1"/>
          <p:nvPr/>
        </p:nvSpPr>
        <p:spPr>
          <a:xfrm flipH="1">
            <a:off x="7277415" y="3511431"/>
            <a:ext cx="1152000" cy="388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600" b="1">
                <a:solidFill>
                  <a:schemeClr val="dk1"/>
                </a:solidFill>
                <a:latin typeface="Montserrat"/>
                <a:ea typeface="Montserrat"/>
                <a:cs typeface="Montserrat"/>
                <a:sym typeface="Montserrat"/>
              </a:rPr>
              <a:t>Earth</a:t>
            </a:r>
            <a:endParaRPr sz="1600" b="1">
              <a:solidFill>
                <a:schemeClr val="dk1"/>
              </a:solidFill>
              <a:latin typeface="Montserrat"/>
              <a:ea typeface="Montserrat"/>
              <a:cs typeface="Montserrat"/>
              <a:sym typeface="Montserrat"/>
            </a:endParaRPr>
          </a:p>
        </p:txBody>
      </p:sp>
      <p:sp>
        <p:nvSpPr>
          <p:cNvPr id="2374" name="Google Shape;2374;p54"/>
          <p:cNvSpPr txBox="1"/>
          <p:nvPr/>
        </p:nvSpPr>
        <p:spPr>
          <a:xfrm flipH="1">
            <a:off x="7277180" y="3888622"/>
            <a:ext cx="1152000" cy="388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600" b="1">
                <a:solidFill>
                  <a:schemeClr val="dk1"/>
                </a:solidFill>
                <a:latin typeface="Montserrat"/>
                <a:ea typeface="Montserrat"/>
                <a:cs typeface="Montserrat"/>
                <a:sym typeface="Montserrat"/>
              </a:rPr>
              <a:t>Venus</a:t>
            </a:r>
            <a:endParaRPr sz="1600" b="1">
              <a:solidFill>
                <a:schemeClr val="dk1"/>
              </a:solidFill>
              <a:latin typeface="Montserrat"/>
              <a:ea typeface="Montserrat"/>
              <a:cs typeface="Montserrat"/>
              <a:sym typeface="Montserrat"/>
            </a:endParaRPr>
          </a:p>
        </p:txBody>
      </p:sp>
      <p:sp>
        <p:nvSpPr>
          <p:cNvPr id="2375" name="Google Shape;2375;p54"/>
          <p:cNvSpPr txBox="1"/>
          <p:nvPr/>
        </p:nvSpPr>
        <p:spPr>
          <a:xfrm flipH="1">
            <a:off x="3934442" y="4265225"/>
            <a:ext cx="2625000" cy="39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It’s a satellite around Earth</a:t>
            </a:r>
            <a:endParaRPr sz="1200">
              <a:solidFill>
                <a:schemeClr val="dk2"/>
              </a:solidFill>
              <a:latin typeface="Source Sans Pro"/>
              <a:ea typeface="Source Sans Pro"/>
              <a:cs typeface="Source Sans Pro"/>
              <a:sym typeface="Source Sans Pro"/>
            </a:endParaRPr>
          </a:p>
        </p:txBody>
      </p:sp>
      <p:sp>
        <p:nvSpPr>
          <p:cNvPr id="2376" name="Google Shape;2376;p54"/>
          <p:cNvSpPr txBox="1"/>
          <p:nvPr/>
        </p:nvSpPr>
        <p:spPr>
          <a:xfrm flipH="1">
            <a:off x="7276945" y="4265812"/>
            <a:ext cx="1152000" cy="388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600" b="1">
                <a:solidFill>
                  <a:schemeClr val="dk1"/>
                </a:solidFill>
                <a:latin typeface="Montserrat"/>
                <a:ea typeface="Montserrat"/>
                <a:cs typeface="Montserrat"/>
                <a:sym typeface="Montserrat"/>
              </a:rPr>
              <a:t>Moon</a:t>
            </a:r>
            <a:endParaRPr sz="1600" b="1">
              <a:solidFill>
                <a:schemeClr val="dk1"/>
              </a:solidFill>
              <a:latin typeface="Montserrat"/>
              <a:ea typeface="Montserrat"/>
              <a:cs typeface="Montserrat"/>
              <a:sym typeface="Montserrat"/>
            </a:endParaRPr>
          </a:p>
        </p:txBody>
      </p:sp>
      <p:cxnSp>
        <p:nvCxnSpPr>
          <p:cNvPr id="2377" name="Google Shape;2377;p54"/>
          <p:cNvCxnSpPr>
            <a:stCxn id="2359" idx="1"/>
            <a:endCxn id="2367" idx="3"/>
          </p:cNvCxnSpPr>
          <p:nvPr/>
        </p:nvCxnSpPr>
        <p:spPr>
          <a:xfrm rot="10800000" flipH="1">
            <a:off x="6563725" y="1442550"/>
            <a:ext cx="715200" cy="1200"/>
          </a:xfrm>
          <a:prstGeom prst="straightConnector1">
            <a:avLst/>
          </a:prstGeom>
          <a:noFill/>
          <a:ln w="28575" cap="rnd" cmpd="sng">
            <a:solidFill>
              <a:schemeClr val="dk1"/>
            </a:solidFill>
            <a:prstDash val="solid"/>
            <a:round/>
            <a:headEnd type="oval" w="med" len="med"/>
            <a:tailEnd type="oval" w="med" len="med"/>
          </a:ln>
        </p:spPr>
      </p:cxnSp>
      <p:grpSp>
        <p:nvGrpSpPr>
          <p:cNvPr id="2378" name="Google Shape;2378;p54"/>
          <p:cNvGrpSpPr/>
          <p:nvPr/>
        </p:nvGrpSpPr>
        <p:grpSpPr>
          <a:xfrm>
            <a:off x="713318" y="1836252"/>
            <a:ext cx="2278126" cy="2230107"/>
            <a:chOff x="3514290" y="1822858"/>
            <a:chExt cx="2096949" cy="2052749"/>
          </a:xfrm>
        </p:grpSpPr>
        <p:sp>
          <p:nvSpPr>
            <p:cNvPr id="2379" name="Google Shape;2379;p54"/>
            <p:cNvSpPr/>
            <p:nvPr/>
          </p:nvSpPr>
          <p:spPr>
            <a:xfrm>
              <a:off x="4006775" y="2274750"/>
              <a:ext cx="1141200" cy="1141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54"/>
            <p:cNvGrpSpPr/>
            <p:nvPr/>
          </p:nvGrpSpPr>
          <p:grpSpPr>
            <a:xfrm>
              <a:off x="3514290" y="2423223"/>
              <a:ext cx="289868" cy="852000"/>
              <a:chOff x="456616" y="2161476"/>
              <a:chExt cx="289868" cy="852000"/>
            </a:xfrm>
          </p:grpSpPr>
          <p:sp>
            <p:nvSpPr>
              <p:cNvPr id="2381" name="Google Shape;2381;p54"/>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6" name="Google Shape;2386;p54"/>
            <p:cNvGrpSpPr/>
            <p:nvPr/>
          </p:nvGrpSpPr>
          <p:grpSpPr>
            <a:xfrm>
              <a:off x="5321372" y="2423223"/>
              <a:ext cx="289868" cy="852000"/>
              <a:chOff x="456616" y="2161476"/>
              <a:chExt cx="289868" cy="852000"/>
            </a:xfrm>
          </p:grpSpPr>
          <p:sp>
            <p:nvSpPr>
              <p:cNvPr id="2387" name="Google Shape;2387;p54"/>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2" name="Google Shape;2392;p54"/>
            <p:cNvGrpSpPr/>
            <p:nvPr/>
          </p:nvGrpSpPr>
          <p:grpSpPr>
            <a:xfrm rot="5400000">
              <a:off x="4422866" y="1541792"/>
              <a:ext cx="289868" cy="852000"/>
              <a:chOff x="456616" y="2161476"/>
              <a:chExt cx="289868" cy="852000"/>
            </a:xfrm>
          </p:grpSpPr>
          <p:sp>
            <p:nvSpPr>
              <p:cNvPr id="2393" name="Google Shape;2393;p54"/>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54"/>
            <p:cNvGrpSpPr/>
            <p:nvPr/>
          </p:nvGrpSpPr>
          <p:grpSpPr>
            <a:xfrm rot="5400000">
              <a:off x="4422866" y="3304674"/>
              <a:ext cx="289868" cy="852000"/>
              <a:chOff x="456616" y="2161476"/>
              <a:chExt cx="289868" cy="852000"/>
            </a:xfrm>
          </p:grpSpPr>
          <p:sp>
            <p:nvSpPr>
              <p:cNvPr id="2399" name="Google Shape;2399;p54"/>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4" name="Google Shape;2404;p54"/>
            <p:cNvSpPr/>
            <p:nvPr/>
          </p:nvSpPr>
          <p:spPr>
            <a:xfrm rot="5400000">
              <a:off x="4128365" y="2423222"/>
              <a:ext cx="212817" cy="215154"/>
            </a:xfrm>
            <a:custGeom>
              <a:avLst/>
              <a:gdLst/>
              <a:ahLst/>
              <a:cxnLst/>
              <a:rect l="l" t="t" r="r" b="b"/>
              <a:pathLst>
                <a:path w="2797" h="2828" extrusionOk="0">
                  <a:moveTo>
                    <a:pt x="0" y="1"/>
                  </a:moveTo>
                  <a:lnTo>
                    <a:pt x="0" y="2827"/>
                  </a:lnTo>
                  <a:lnTo>
                    <a:pt x="2797" y="2827"/>
                  </a:lnTo>
                  <a:lnTo>
                    <a:pt x="2797" y="1"/>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rot="5400000">
              <a:off x="4455187" y="2423230"/>
              <a:ext cx="215175" cy="215154"/>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rot="5400000">
              <a:off x="4783189" y="2423243"/>
              <a:ext cx="215175" cy="215154"/>
            </a:xfrm>
            <a:custGeom>
              <a:avLst/>
              <a:gdLst/>
              <a:ahLst/>
              <a:cxnLst/>
              <a:rect l="l" t="t" r="r" b="b"/>
              <a:pathLst>
                <a:path w="2828" h="2828" extrusionOk="0">
                  <a:moveTo>
                    <a:pt x="1" y="0"/>
                  </a:moveTo>
                  <a:lnTo>
                    <a:pt x="1" y="2827"/>
                  </a:lnTo>
                  <a:lnTo>
                    <a:pt x="2828" y="2827"/>
                  </a:lnTo>
                  <a:lnTo>
                    <a:pt x="2828" y="0"/>
                  </a:ln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rot="5400000">
              <a:off x="4128353" y="2741647"/>
              <a:ext cx="212817" cy="215154"/>
            </a:xfrm>
            <a:custGeom>
              <a:avLst/>
              <a:gdLst/>
              <a:ahLst/>
              <a:cxnLst/>
              <a:rect l="l" t="t" r="r" b="b"/>
              <a:pathLst>
                <a:path w="2797" h="2828" extrusionOk="0">
                  <a:moveTo>
                    <a:pt x="0" y="1"/>
                  </a:moveTo>
                  <a:lnTo>
                    <a:pt x="0" y="2827"/>
                  </a:lnTo>
                  <a:lnTo>
                    <a:pt x="2797" y="2827"/>
                  </a:lnTo>
                  <a:lnTo>
                    <a:pt x="2797" y="1"/>
                  </a:ln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rot="5400000">
              <a:off x="4455175" y="2741655"/>
              <a:ext cx="215175" cy="215154"/>
            </a:xfrm>
            <a:custGeom>
              <a:avLst/>
              <a:gdLst/>
              <a:ahLst/>
              <a:cxnLst/>
              <a:rect l="l" t="t" r="r" b="b"/>
              <a:pathLst>
                <a:path w="2828" h="2828" extrusionOk="0">
                  <a:moveTo>
                    <a:pt x="1" y="0"/>
                  </a:moveTo>
                  <a:lnTo>
                    <a:pt x="1" y="2827"/>
                  </a:lnTo>
                  <a:lnTo>
                    <a:pt x="2828" y="2827"/>
                  </a:lnTo>
                  <a:lnTo>
                    <a:pt x="2828" y="0"/>
                  </a:ln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rot="5400000">
              <a:off x="4783176" y="2741668"/>
              <a:ext cx="215175" cy="215154"/>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rot="5400000">
              <a:off x="4128353" y="3060072"/>
              <a:ext cx="212817" cy="215154"/>
            </a:xfrm>
            <a:custGeom>
              <a:avLst/>
              <a:gdLst/>
              <a:ahLst/>
              <a:cxnLst/>
              <a:rect l="l" t="t" r="r" b="b"/>
              <a:pathLst>
                <a:path w="2797" h="2828" extrusionOk="0">
                  <a:moveTo>
                    <a:pt x="0" y="1"/>
                  </a:moveTo>
                  <a:lnTo>
                    <a:pt x="0" y="2827"/>
                  </a:lnTo>
                  <a:lnTo>
                    <a:pt x="2797" y="2827"/>
                  </a:lnTo>
                  <a:lnTo>
                    <a:pt x="2797" y="1"/>
                  </a:ln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rot="5400000">
              <a:off x="4455175" y="3060080"/>
              <a:ext cx="215175" cy="215154"/>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rot="5400000">
              <a:off x="4783176" y="3060093"/>
              <a:ext cx="215175" cy="215154"/>
            </a:xfrm>
            <a:custGeom>
              <a:avLst/>
              <a:gdLst/>
              <a:ahLst/>
              <a:cxnLst/>
              <a:rect l="l" t="t" r="r" b="b"/>
              <a:pathLst>
                <a:path w="2828" h="2828" extrusionOk="0">
                  <a:moveTo>
                    <a:pt x="1" y="0"/>
                  </a:moveTo>
                  <a:lnTo>
                    <a:pt x="1" y="2827"/>
                  </a:lnTo>
                  <a:lnTo>
                    <a:pt x="2828" y="2827"/>
                  </a:lnTo>
                  <a:lnTo>
                    <a:pt x="2828" y="0"/>
                  </a:ln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13" name="Google Shape;2413;p54"/>
          <p:cNvCxnSpPr>
            <a:stCxn id="2362" idx="1"/>
            <a:endCxn id="2370" idx="3"/>
          </p:cNvCxnSpPr>
          <p:nvPr/>
        </p:nvCxnSpPr>
        <p:spPr>
          <a:xfrm rot="10800000" flipH="1">
            <a:off x="6562654" y="1819666"/>
            <a:ext cx="715800" cy="1200"/>
          </a:xfrm>
          <a:prstGeom prst="straightConnector1">
            <a:avLst/>
          </a:prstGeom>
          <a:noFill/>
          <a:ln w="28575" cap="rnd" cmpd="sng">
            <a:solidFill>
              <a:schemeClr val="dk1"/>
            </a:solidFill>
            <a:prstDash val="solid"/>
            <a:round/>
            <a:headEnd type="oval" w="med" len="med"/>
            <a:tailEnd type="oval" w="med" len="med"/>
          </a:ln>
        </p:spPr>
      </p:cxnSp>
      <p:cxnSp>
        <p:nvCxnSpPr>
          <p:cNvPr id="2414" name="Google Shape;2414;p54"/>
          <p:cNvCxnSpPr>
            <a:stCxn id="2360" idx="1"/>
            <a:endCxn id="2368" idx="3"/>
          </p:cNvCxnSpPr>
          <p:nvPr/>
        </p:nvCxnSpPr>
        <p:spPr>
          <a:xfrm rot="10800000" flipH="1">
            <a:off x="6563189" y="2196781"/>
            <a:ext cx="715500" cy="1200"/>
          </a:xfrm>
          <a:prstGeom prst="straightConnector1">
            <a:avLst/>
          </a:prstGeom>
          <a:noFill/>
          <a:ln w="28575" cap="rnd" cmpd="sng">
            <a:solidFill>
              <a:schemeClr val="dk1"/>
            </a:solidFill>
            <a:prstDash val="solid"/>
            <a:round/>
            <a:headEnd type="oval" w="med" len="med"/>
            <a:tailEnd type="oval" w="med" len="med"/>
          </a:ln>
        </p:spPr>
      </p:cxnSp>
      <p:cxnSp>
        <p:nvCxnSpPr>
          <p:cNvPr id="2415" name="Google Shape;2415;p54"/>
          <p:cNvCxnSpPr>
            <a:stCxn id="2361" idx="1"/>
            <a:endCxn id="2369" idx="3"/>
          </p:cNvCxnSpPr>
          <p:nvPr/>
        </p:nvCxnSpPr>
        <p:spPr>
          <a:xfrm rot="10800000" flipH="1">
            <a:off x="6562119" y="2574197"/>
            <a:ext cx="716100" cy="900"/>
          </a:xfrm>
          <a:prstGeom prst="straightConnector1">
            <a:avLst/>
          </a:prstGeom>
          <a:noFill/>
          <a:ln w="28575" cap="rnd" cmpd="sng">
            <a:solidFill>
              <a:schemeClr val="dk1"/>
            </a:solidFill>
            <a:prstDash val="solid"/>
            <a:round/>
            <a:headEnd type="oval" w="med" len="med"/>
            <a:tailEnd type="oval" w="med" len="med"/>
          </a:ln>
        </p:spPr>
      </p:cxnSp>
      <p:cxnSp>
        <p:nvCxnSpPr>
          <p:cNvPr id="2416" name="Google Shape;2416;p54"/>
          <p:cNvCxnSpPr>
            <a:stCxn id="2364" idx="1"/>
            <a:endCxn id="2372" idx="3"/>
          </p:cNvCxnSpPr>
          <p:nvPr/>
        </p:nvCxnSpPr>
        <p:spPr>
          <a:xfrm rot="10800000" flipH="1">
            <a:off x="6561048" y="2951313"/>
            <a:ext cx="716700" cy="900"/>
          </a:xfrm>
          <a:prstGeom prst="straightConnector1">
            <a:avLst/>
          </a:prstGeom>
          <a:noFill/>
          <a:ln w="28575" cap="rnd" cmpd="sng">
            <a:solidFill>
              <a:schemeClr val="dk1"/>
            </a:solidFill>
            <a:prstDash val="solid"/>
            <a:round/>
            <a:headEnd type="oval" w="med" len="med"/>
            <a:tailEnd type="oval" w="med" len="med"/>
          </a:ln>
        </p:spPr>
      </p:cxnSp>
      <p:cxnSp>
        <p:nvCxnSpPr>
          <p:cNvPr id="2417" name="Google Shape;2417;p54"/>
          <p:cNvCxnSpPr>
            <a:stCxn id="2363" idx="1"/>
            <a:endCxn id="2371" idx="3"/>
          </p:cNvCxnSpPr>
          <p:nvPr/>
        </p:nvCxnSpPr>
        <p:spPr>
          <a:xfrm rot="10800000" flipH="1">
            <a:off x="6561583" y="3328428"/>
            <a:ext cx="716400" cy="900"/>
          </a:xfrm>
          <a:prstGeom prst="straightConnector1">
            <a:avLst/>
          </a:prstGeom>
          <a:noFill/>
          <a:ln w="28575" cap="rnd" cmpd="sng">
            <a:solidFill>
              <a:schemeClr val="dk1"/>
            </a:solidFill>
            <a:prstDash val="solid"/>
            <a:round/>
            <a:headEnd type="oval" w="med" len="med"/>
            <a:tailEnd type="oval" w="med" len="med"/>
          </a:ln>
        </p:spPr>
      </p:cxnSp>
      <p:cxnSp>
        <p:nvCxnSpPr>
          <p:cNvPr id="2418" name="Google Shape;2418;p54"/>
          <p:cNvCxnSpPr>
            <a:stCxn id="2365" idx="1"/>
            <a:endCxn id="2373" idx="3"/>
          </p:cNvCxnSpPr>
          <p:nvPr/>
        </p:nvCxnSpPr>
        <p:spPr>
          <a:xfrm rot="10800000" flipH="1">
            <a:off x="6560512" y="3705544"/>
            <a:ext cx="717000" cy="900"/>
          </a:xfrm>
          <a:prstGeom prst="straightConnector1">
            <a:avLst/>
          </a:prstGeom>
          <a:noFill/>
          <a:ln w="28575" cap="rnd" cmpd="sng">
            <a:solidFill>
              <a:schemeClr val="dk1"/>
            </a:solidFill>
            <a:prstDash val="solid"/>
            <a:round/>
            <a:headEnd type="oval" w="med" len="med"/>
            <a:tailEnd type="oval" w="med" len="med"/>
          </a:ln>
        </p:spPr>
      </p:cxnSp>
      <p:cxnSp>
        <p:nvCxnSpPr>
          <p:cNvPr id="2419" name="Google Shape;2419;p54"/>
          <p:cNvCxnSpPr>
            <a:stCxn id="2366" idx="1"/>
            <a:endCxn id="2374" idx="3"/>
          </p:cNvCxnSpPr>
          <p:nvPr/>
        </p:nvCxnSpPr>
        <p:spPr>
          <a:xfrm rot="10800000" flipH="1">
            <a:off x="6559977" y="4082959"/>
            <a:ext cx="717300" cy="600"/>
          </a:xfrm>
          <a:prstGeom prst="straightConnector1">
            <a:avLst/>
          </a:prstGeom>
          <a:noFill/>
          <a:ln w="28575" cap="rnd" cmpd="sng">
            <a:solidFill>
              <a:schemeClr val="dk1"/>
            </a:solidFill>
            <a:prstDash val="solid"/>
            <a:round/>
            <a:headEnd type="oval" w="med" len="med"/>
            <a:tailEnd type="oval" w="med" len="med"/>
          </a:ln>
        </p:spPr>
      </p:cxnSp>
      <p:cxnSp>
        <p:nvCxnSpPr>
          <p:cNvPr id="2420" name="Google Shape;2420;p54"/>
          <p:cNvCxnSpPr>
            <a:stCxn id="2375" idx="1"/>
            <a:endCxn id="2376" idx="3"/>
          </p:cNvCxnSpPr>
          <p:nvPr/>
        </p:nvCxnSpPr>
        <p:spPr>
          <a:xfrm rot="10800000" flipH="1">
            <a:off x="6559442" y="4460075"/>
            <a:ext cx="717600" cy="600"/>
          </a:xfrm>
          <a:prstGeom prst="straightConnector1">
            <a:avLst/>
          </a:prstGeom>
          <a:noFill/>
          <a:ln w="28575" cap="rnd" cmpd="sng">
            <a:solidFill>
              <a:schemeClr val="dk1"/>
            </a:solidFill>
            <a:prstDash val="solid"/>
            <a:round/>
            <a:headEnd type="oval" w="med" len="med"/>
            <a:tailEnd type="oval" w="med" len="med"/>
          </a:ln>
        </p:spPr>
      </p:cxnSp>
      <p:cxnSp>
        <p:nvCxnSpPr>
          <p:cNvPr id="2421" name="Google Shape;2421;p54"/>
          <p:cNvCxnSpPr>
            <a:endCxn id="2359" idx="3"/>
          </p:cNvCxnSpPr>
          <p:nvPr/>
        </p:nvCxnSpPr>
        <p:spPr>
          <a:xfrm rot="10800000" flipH="1">
            <a:off x="1437925" y="1443750"/>
            <a:ext cx="2500800" cy="1158300"/>
          </a:xfrm>
          <a:prstGeom prst="bentConnector3">
            <a:avLst>
              <a:gd name="adj1" fmla="val 50000"/>
            </a:avLst>
          </a:prstGeom>
          <a:noFill/>
          <a:ln w="28575" cap="flat" cmpd="sng">
            <a:solidFill>
              <a:schemeClr val="accent2"/>
            </a:solidFill>
            <a:prstDash val="solid"/>
            <a:round/>
            <a:headEnd type="oval" w="med" len="med"/>
            <a:tailEnd type="oval" w="med" len="med"/>
          </a:ln>
        </p:spPr>
      </p:cxnSp>
      <p:cxnSp>
        <p:nvCxnSpPr>
          <p:cNvPr id="2422" name="Google Shape;2422;p54"/>
          <p:cNvCxnSpPr>
            <a:endCxn id="2362" idx="3"/>
          </p:cNvCxnSpPr>
          <p:nvPr/>
        </p:nvCxnSpPr>
        <p:spPr>
          <a:xfrm rot="10800000" flipH="1">
            <a:off x="1796254" y="1820866"/>
            <a:ext cx="2141400" cy="781500"/>
          </a:xfrm>
          <a:prstGeom prst="bentConnector3">
            <a:avLst>
              <a:gd name="adj1" fmla="val 50000"/>
            </a:avLst>
          </a:prstGeom>
          <a:noFill/>
          <a:ln w="28575" cap="flat" cmpd="sng">
            <a:solidFill>
              <a:schemeClr val="accent2"/>
            </a:solidFill>
            <a:prstDash val="solid"/>
            <a:round/>
            <a:headEnd type="oval" w="med" len="med"/>
            <a:tailEnd type="oval" w="med" len="med"/>
          </a:ln>
        </p:spPr>
      </p:cxnSp>
      <p:cxnSp>
        <p:nvCxnSpPr>
          <p:cNvPr id="2423" name="Google Shape;2423;p54"/>
          <p:cNvCxnSpPr>
            <a:endCxn id="2360" idx="3"/>
          </p:cNvCxnSpPr>
          <p:nvPr/>
        </p:nvCxnSpPr>
        <p:spPr>
          <a:xfrm rot="10800000" flipH="1">
            <a:off x="2150189" y="2197981"/>
            <a:ext cx="1788000" cy="404700"/>
          </a:xfrm>
          <a:prstGeom prst="bentConnector3">
            <a:avLst>
              <a:gd name="adj1" fmla="val 50000"/>
            </a:avLst>
          </a:prstGeom>
          <a:noFill/>
          <a:ln w="28575" cap="flat" cmpd="sng">
            <a:solidFill>
              <a:schemeClr val="accent2"/>
            </a:solidFill>
            <a:prstDash val="solid"/>
            <a:round/>
            <a:headEnd type="oval" w="med" len="med"/>
            <a:tailEnd type="oval" w="med" len="med"/>
          </a:ln>
        </p:spPr>
      </p:cxnSp>
      <p:cxnSp>
        <p:nvCxnSpPr>
          <p:cNvPr id="2424" name="Google Shape;2424;p54"/>
          <p:cNvCxnSpPr/>
          <p:nvPr/>
        </p:nvCxnSpPr>
        <p:spPr>
          <a:xfrm rot="10800000" flipH="1">
            <a:off x="1436619" y="2580251"/>
            <a:ext cx="2500500" cy="372900"/>
          </a:xfrm>
          <a:prstGeom prst="bentConnector3">
            <a:avLst>
              <a:gd name="adj1" fmla="val 75694"/>
            </a:avLst>
          </a:prstGeom>
          <a:noFill/>
          <a:ln w="28575" cap="flat" cmpd="sng">
            <a:solidFill>
              <a:schemeClr val="accent2"/>
            </a:solidFill>
            <a:prstDash val="solid"/>
            <a:round/>
            <a:headEnd type="oval" w="med" len="med"/>
            <a:tailEnd type="oval" w="med" len="med"/>
          </a:ln>
        </p:spPr>
      </p:cxnSp>
      <p:cxnSp>
        <p:nvCxnSpPr>
          <p:cNvPr id="2425" name="Google Shape;2425;p54"/>
          <p:cNvCxnSpPr>
            <a:endCxn id="2364" idx="3"/>
          </p:cNvCxnSpPr>
          <p:nvPr/>
        </p:nvCxnSpPr>
        <p:spPr>
          <a:xfrm>
            <a:off x="1795548" y="2951613"/>
            <a:ext cx="2140500" cy="600"/>
          </a:xfrm>
          <a:prstGeom prst="bentConnector3">
            <a:avLst>
              <a:gd name="adj1" fmla="val 50000"/>
            </a:avLst>
          </a:prstGeom>
          <a:noFill/>
          <a:ln w="28575" cap="flat" cmpd="sng">
            <a:solidFill>
              <a:schemeClr val="accent2"/>
            </a:solidFill>
            <a:prstDash val="solid"/>
            <a:round/>
            <a:headEnd type="oval" w="med" len="med"/>
            <a:tailEnd type="oval" w="med" len="med"/>
          </a:ln>
        </p:spPr>
      </p:cxnSp>
      <p:cxnSp>
        <p:nvCxnSpPr>
          <p:cNvPr id="2426" name="Google Shape;2426;p54"/>
          <p:cNvCxnSpPr>
            <a:endCxn id="2363" idx="3"/>
          </p:cNvCxnSpPr>
          <p:nvPr/>
        </p:nvCxnSpPr>
        <p:spPr>
          <a:xfrm>
            <a:off x="2154883" y="2949828"/>
            <a:ext cx="1781700" cy="379500"/>
          </a:xfrm>
          <a:prstGeom prst="bentConnector3">
            <a:avLst>
              <a:gd name="adj1" fmla="val 66063"/>
            </a:avLst>
          </a:prstGeom>
          <a:noFill/>
          <a:ln w="28575" cap="flat" cmpd="sng">
            <a:solidFill>
              <a:schemeClr val="accent2"/>
            </a:solidFill>
            <a:prstDash val="solid"/>
            <a:round/>
            <a:headEnd type="oval" w="med" len="med"/>
            <a:tailEnd type="oval" w="med" len="med"/>
          </a:ln>
        </p:spPr>
      </p:cxnSp>
      <p:cxnSp>
        <p:nvCxnSpPr>
          <p:cNvPr id="2427" name="Google Shape;2427;p54"/>
          <p:cNvCxnSpPr>
            <a:endCxn id="2365" idx="3"/>
          </p:cNvCxnSpPr>
          <p:nvPr/>
        </p:nvCxnSpPr>
        <p:spPr>
          <a:xfrm>
            <a:off x="2151712" y="3295744"/>
            <a:ext cx="1783800" cy="410700"/>
          </a:xfrm>
          <a:prstGeom prst="bentConnector3">
            <a:avLst>
              <a:gd name="adj1" fmla="val 50000"/>
            </a:avLst>
          </a:prstGeom>
          <a:noFill/>
          <a:ln w="28575" cap="flat" cmpd="sng">
            <a:solidFill>
              <a:schemeClr val="accent2"/>
            </a:solidFill>
            <a:prstDash val="solid"/>
            <a:round/>
            <a:headEnd type="oval" w="med" len="med"/>
            <a:tailEnd type="oval" w="med" len="med"/>
          </a:ln>
        </p:spPr>
      </p:cxnSp>
      <p:cxnSp>
        <p:nvCxnSpPr>
          <p:cNvPr id="2428" name="Google Shape;2428;p54"/>
          <p:cNvCxnSpPr>
            <a:endCxn id="2366" idx="3"/>
          </p:cNvCxnSpPr>
          <p:nvPr/>
        </p:nvCxnSpPr>
        <p:spPr>
          <a:xfrm>
            <a:off x="1796877" y="3296659"/>
            <a:ext cx="2138100" cy="786900"/>
          </a:xfrm>
          <a:prstGeom prst="bentConnector3">
            <a:avLst>
              <a:gd name="adj1" fmla="val 50000"/>
            </a:avLst>
          </a:prstGeom>
          <a:noFill/>
          <a:ln w="28575" cap="flat" cmpd="sng">
            <a:solidFill>
              <a:schemeClr val="accent2"/>
            </a:solidFill>
            <a:prstDash val="solid"/>
            <a:round/>
            <a:headEnd type="oval" w="med" len="med"/>
            <a:tailEnd type="oval" w="med" len="med"/>
          </a:ln>
        </p:spPr>
      </p:cxnSp>
      <p:cxnSp>
        <p:nvCxnSpPr>
          <p:cNvPr id="2429" name="Google Shape;2429;p54"/>
          <p:cNvCxnSpPr>
            <a:endCxn id="2375" idx="3"/>
          </p:cNvCxnSpPr>
          <p:nvPr/>
        </p:nvCxnSpPr>
        <p:spPr>
          <a:xfrm>
            <a:off x="1437842" y="3295775"/>
            <a:ext cx="2496600" cy="1164900"/>
          </a:xfrm>
          <a:prstGeom prst="bentConnector3">
            <a:avLst>
              <a:gd name="adj1" fmla="val 50000"/>
            </a:avLst>
          </a:prstGeom>
          <a:noFill/>
          <a:ln w="28575" cap="flat" cmpd="sng">
            <a:solidFill>
              <a:schemeClr val="accent2"/>
            </a:solidFill>
            <a:prstDash val="solid"/>
            <a:round/>
            <a:headEnd type="oval" w="med" len="med"/>
            <a:tailEnd type="oval"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grpSp>
        <p:nvGrpSpPr>
          <p:cNvPr id="2434" name="Google Shape;2434;p55"/>
          <p:cNvGrpSpPr/>
          <p:nvPr/>
        </p:nvGrpSpPr>
        <p:grpSpPr>
          <a:xfrm>
            <a:off x="4808500" y="1462675"/>
            <a:ext cx="3553741" cy="2692288"/>
            <a:chOff x="5028921" y="1280766"/>
            <a:chExt cx="3319082" cy="2514512"/>
          </a:xfrm>
        </p:grpSpPr>
        <p:grpSp>
          <p:nvGrpSpPr>
            <p:cNvPr id="2435" name="Google Shape;2435;p55"/>
            <p:cNvGrpSpPr/>
            <p:nvPr/>
          </p:nvGrpSpPr>
          <p:grpSpPr>
            <a:xfrm>
              <a:off x="6217550" y="3331823"/>
              <a:ext cx="941837" cy="463455"/>
              <a:chOff x="6220825" y="3479898"/>
              <a:chExt cx="941837" cy="463455"/>
            </a:xfrm>
          </p:grpSpPr>
          <p:sp>
            <p:nvSpPr>
              <p:cNvPr id="2436" name="Google Shape;2436;p55"/>
              <p:cNvSpPr/>
              <p:nvPr/>
            </p:nvSpPr>
            <p:spPr>
              <a:xfrm>
                <a:off x="6282283" y="3479898"/>
                <a:ext cx="818985" cy="359802"/>
              </a:xfrm>
              <a:custGeom>
                <a:avLst/>
                <a:gdLst/>
                <a:ahLst/>
                <a:cxnLst/>
                <a:rect l="l" t="t" r="r" b="b"/>
                <a:pathLst>
                  <a:path w="20326" h="9884" extrusionOk="0">
                    <a:moveTo>
                      <a:pt x="2967" y="0"/>
                    </a:moveTo>
                    <a:lnTo>
                      <a:pt x="0" y="9884"/>
                    </a:lnTo>
                    <a:lnTo>
                      <a:pt x="20325" y="9884"/>
                    </a:lnTo>
                    <a:lnTo>
                      <a:pt x="1735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6220825" y="3842002"/>
                <a:ext cx="941837" cy="101352"/>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8" name="Google Shape;2438;p55"/>
            <p:cNvGrpSpPr/>
            <p:nvPr/>
          </p:nvGrpSpPr>
          <p:grpSpPr>
            <a:xfrm>
              <a:off x="5028921" y="1280766"/>
              <a:ext cx="3319082" cy="2051064"/>
              <a:chOff x="5028921" y="1280766"/>
              <a:chExt cx="3319082" cy="2051064"/>
            </a:xfrm>
          </p:grpSpPr>
          <p:sp>
            <p:nvSpPr>
              <p:cNvPr id="2439" name="Google Shape;2439;p55"/>
              <p:cNvSpPr/>
              <p:nvPr/>
            </p:nvSpPr>
            <p:spPr>
              <a:xfrm>
                <a:off x="5028921" y="1280766"/>
                <a:ext cx="3319082" cy="2051064"/>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rot="10800000" flipH="1">
                <a:off x="6636211" y="1325532"/>
                <a:ext cx="111118" cy="93444"/>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41" name="Google Shape;2441;p55"/>
          <p:cNvSpPr txBox="1">
            <a:spLocks noGrp="1"/>
          </p:cNvSpPr>
          <p:nvPr>
            <p:ph type="title"/>
          </p:nvPr>
        </p:nvSpPr>
        <p:spPr>
          <a:xfrm>
            <a:off x="803750" y="1813650"/>
            <a:ext cx="3372600" cy="69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MY WEBSITE</a:t>
            </a:r>
            <a:endParaRPr/>
          </a:p>
        </p:txBody>
      </p:sp>
      <p:sp>
        <p:nvSpPr>
          <p:cNvPr id="2442" name="Google Shape;2442;p55"/>
          <p:cNvSpPr txBox="1">
            <a:spLocks noGrp="1"/>
          </p:cNvSpPr>
          <p:nvPr>
            <p:ph type="subTitle" idx="1"/>
          </p:nvPr>
        </p:nvSpPr>
        <p:spPr>
          <a:xfrm>
            <a:off x="803738" y="2546138"/>
            <a:ext cx="3453900" cy="9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2443" name="Google Shape;2443;p55"/>
          <p:cNvPicPr preferRelativeResize="0"/>
          <p:nvPr/>
        </p:nvPicPr>
        <p:blipFill rotWithShape="1">
          <a:blip r:embed="rId3">
            <a:alphaModFix/>
          </a:blip>
          <a:srcRect/>
          <a:stretch/>
        </p:blipFill>
        <p:spPr>
          <a:xfrm>
            <a:off x="5025468" y="1681261"/>
            <a:ext cx="3126931" cy="1758897"/>
          </a:xfrm>
          <a:prstGeom prst="rect">
            <a:avLst/>
          </a:prstGeom>
          <a:noFill/>
          <a:ln w="28575" cap="flat" cmpd="sng">
            <a:solidFill>
              <a:schemeClr val="dk1"/>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36"/>
          <p:cNvPicPr preferRelativeResize="0"/>
          <p:nvPr/>
        </p:nvPicPr>
        <p:blipFill>
          <a:blip r:embed="rId3">
            <a:extLst>
              <a:ext uri="{837473B0-CC2E-450A-ABE3-18F120FF3D39}">
                <a1611:picAttrSrcUrl xmlns:a1611="http://schemas.microsoft.com/office/drawing/2016/11/main" r:id="rId4"/>
              </a:ext>
            </a:extLst>
          </a:blip>
          <a:srcRect/>
          <a:stretch/>
        </p:blipFill>
        <p:spPr>
          <a:xfrm>
            <a:off x="1105925" y="1488416"/>
            <a:ext cx="2589301" cy="2149119"/>
          </a:xfrm>
          <a:prstGeom prst="rect">
            <a:avLst/>
          </a:prstGeom>
          <a:noFill/>
          <a:ln w="38100" cap="flat" cmpd="sng">
            <a:noFill/>
            <a:prstDash val="solid"/>
            <a:miter lim="8000"/>
            <a:headEnd type="none" w="sm" len="sm"/>
            <a:tailEnd type="none" w="sm" len="sm"/>
          </a:ln>
        </p:spPr>
      </p:pic>
      <p:sp>
        <p:nvSpPr>
          <p:cNvPr id="959" name="Google Shape;959;p36"/>
          <p:cNvSpPr txBox="1">
            <a:spLocks noGrp="1"/>
          </p:cNvSpPr>
          <p:nvPr>
            <p:ph type="title"/>
          </p:nvPr>
        </p:nvSpPr>
        <p:spPr>
          <a:xfrm>
            <a:off x="4691075" y="1303150"/>
            <a:ext cx="3663300" cy="71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err="1"/>
              <a:t>Kelompok</a:t>
            </a:r>
            <a:r>
              <a:rPr lang="en-US" dirty="0"/>
              <a:t> </a:t>
            </a:r>
            <a:endParaRPr dirty="0"/>
          </a:p>
        </p:txBody>
      </p:sp>
      <p:sp>
        <p:nvSpPr>
          <p:cNvPr id="960" name="Google Shape;960;p36"/>
          <p:cNvSpPr txBox="1">
            <a:spLocks noGrp="1"/>
          </p:cNvSpPr>
          <p:nvPr>
            <p:ph type="subTitle" idx="1"/>
          </p:nvPr>
        </p:nvSpPr>
        <p:spPr>
          <a:xfrm>
            <a:off x="4691175" y="2143100"/>
            <a:ext cx="3663300" cy="167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sz="1400" dirty="0"/>
              <a:t>Muhammad </a:t>
            </a:r>
            <a:r>
              <a:rPr lang="en-US" sz="1400" dirty="0" err="1"/>
              <a:t>Khoyron</a:t>
            </a:r>
            <a:r>
              <a:rPr lang="en-US" sz="1400" dirty="0"/>
              <a:t> </a:t>
            </a:r>
            <a:r>
              <a:rPr lang="en-US" sz="1400" dirty="0" err="1"/>
              <a:t>Ahlaqul</a:t>
            </a:r>
            <a:r>
              <a:rPr lang="en-US" sz="1400" dirty="0"/>
              <a:t> F ( 25 / X-</a:t>
            </a:r>
            <a:r>
              <a:rPr lang="en-US" sz="1400" dirty="0" err="1"/>
              <a:t>Rpl</a:t>
            </a:r>
            <a:r>
              <a:rPr lang="en-US" sz="1400" dirty="0"/>
              <a:t> 3)</a:t>
            </a:r>
          </a:p>
          <a:p>
            <a:pPr marL="0" indent="0">
              <a:spcAft>
                <a:spcPts val="1600"/>
              </a:spcAft>
            </a:pPr>
            <a:r>
              <a:rPr lang="en-US" sz="1400" dirty="0" err="1"/>
              <a:t>Melvi</a:t>
            </a:r>
            <a:r>
              <a:rPr lang="en-US" sz="1400" dirty="0"/>
              <a:t> </a:t>
            </a:r>
            <a:r>
              <a:rPr lang="en-US" sz="1400" dirty="0" err="1"/>
              <a:t>Rahma</a:t>
            </a:r>
            <a:r>
              <a:rPr lang="en-US" sz="1400" dirty="0"/>
              <a:t> Dita ( 9 / X-</a:t>
            </a:r>
            <a:r>
              <a:rPr lang="en-US" sz="1400" dirty="0" err="1"/>
              <a:t>Rpl</a:t>
            </a:r>
            <a:r>
              <a:rPr lang="en-US" sz="1400" dirty="0"/>
              <a:t> 3)</a:t>
            </a:r>
          </a:p>
          <a:p>
            <a:pPr marL="0" indent="0">
              <a:spcAft>
                <a:spcPts val="1600"/>
              </a:spcAft>
            </a:pPr>
            <a:r>
              <a:rPr lang="en-US" sz="1400" dirty="0"/>
              <a:t>Reva </a:t>
            </a:r>
            <a:r>
              <a:rPr lang="en-US" sz="1400" dirty="0" err="1"/>
              <a:t>Intan</a:t>
            </a:r>
            <a:r>
              <a:rPr lang="en-US" sz="1400" dirty="0"/>
              <a:t> Maharini ( 36 / X-</a:t>
            </a:r>
            <a:r>
              <a:rPr lang="en-US" sz="1400" dirty="0" err="1"/>
              <a:t>Rpl</a:t>
            </a:r>
            <a:r>
              <a:rPr lang="en-US" sz="1400" dirty="0"/>
              <a:t> 3)</a:t>
            </a:r>
          </a:p>
          <a:p>
            <a:pPr marL="0" indent="0">
              <a:spcAft>
                <a:spcPts val="1600"/>
              </a:spcAft>
            </a:pPr>
            <a:r>
              <a:rPr lang="en-US" sz="1400" dirty="0" err="1"/>
              <a:t>Atok</a:t>
            </a:r>
            <a:r>
              <a:rPr lang="en-US" sz="1400" dirty="0"/>
              <a:t> </a:t>
            </a:r>
            <a:r>
              <a:rPr lang="en-US" sz="1400" dirty="0" err="1"/>
              <a:t>Sihafudin</a:t>
            </a:r>
            <a:r>
              <a:rPr lang="en-US" sz="1400" dirty="0"/>
              <a:t> ( 22 / X-</a:t>
            </a:r>
            <a:r>
              <a:rPr lang="en-US" sz="1400" dirty="0" err="1"/>
              <a:t>Rpl</a:t>
            </a:r>
            <a:r>
              <a:rPr lang="en-US" sz="1400" dirty="0"/>
              <a:t> 3)</a:t>
            </a:r>
          </a:p>
          <a:p>
            <a:pPr marL="0" indent="0">
              <a:spcAft>
                <a:spcPts val="1600"/>
              </a:spcAft>
            </a:pPr>
            <a:r>
              <a:rPr lang="en-US" sz="1400" dirty="0"/>
              <a:t>Muhammad </a:t>
            </a:r>
            <a:r>
              <a:rPr lang="en-US" sz="1400" dirty="0" err="1"/>
              <a:t>Hafidz</a:t>
            </a:r>
            <a:r>
              <a:rPr lang="en-US" sz="1400" dirty="0"/>
              <a:t> Maulana ( 3 / X-</a:t>
            </a:r>
            <a:r>
              <a:rPr lang="en-US" sz="1400" dirty="0" err="1"/>
              <a:t>Rpl</a:t>
            </a:r>
            <a:r>
              <a:rPr lang="en-US" sz="1400" dirty="0"/>
              <a:t> 3)</a:t>
            </a:r>
          </a:p>
          <a:p>
            <a:pPr marL="0" indent="0">
              <a:spcAft>
                <a:spcPts val="1600"/>
              </a:spcAft>
            </a:pPr>
            <a:endParaRPr lang="en-US" sz="1400" dirty="0"/>
          </a:p>
          <a:p>
            <a:pPr marL="0" indent="0">
              <a:spcAft>
                <a:spcPts val="1600"/>
              </a:spcAft>
            </a:pPr>
            <a:endParaRPr lang="en-US" sz="1400" dirty="0"/>
          </a:p>
          <a:p>
            <a:pPr marL="0" indent="0">
              <a:spcAft>
                <a:spcPts val="1600"/>
              </a:spcAft>
            </a:pPr>
            <a:endParaRPr lang="en-US" sz="1400" dirty="0"/>
          </a:p>
          <a:p>
            <a:pPr marL="0" lvl="0" indent="0" algn="r" rtl="0">
              <a:spcBef>
                <a:spcPts val="0"/>
              </a:spcBef>
              <a:spcAft>
                <a:spcPts val="1600"/>
              </a:spcAft>
              <a:buNone/>
            </a:pPr>
            <a:r>
              <a:rPr lang="en-US" sz="1400" dirty="0"/>
              <a:t> </a:t>
            </a:r>
            <a:endParaRPr sz="1400" dirty="0"/>
          </a:p>
        </p:txBody>
      </p:sp>
      <p:grpSp>
        <p:nvGrpSpPr>
          <p:cNvPr id="961" name="Google Shape;961;p36"/>
          <p:cNvGrpSpPr/>
          <p:nvPr/>
        </p:nvGrpSpPr>
        <p:grpSpPr>
          <a:xfrm>
            <a:off x="601309" y="2145759"/>
            <a:ext cx="289868" cy="852000"/>
            <a:chOff x="456616" y="2161476"/>
            <a:chExt cx="289868" cy="852000"/>
          </a:xfrm>
        </p:grpSpPr>
        <p:sp>
          <p:nvSpPr>
            <p:cNvPr id="962" name="Google Shape;962;p36"/>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36"/>
          <p:cNvGrpSpPr/>
          <p:nvPr/>
        </p:nvGrpSpPr>
        <p:grpSpPr>
          <a:xfrm>
            <a:off x="3909984" y="2145759"/>
            <a:ext cx="289868" cy="852000"/>
            <a:chOff x="456616" y="2161476"/>
            <a:chExt cx="289868" cy="852000"/>
          </a:xfrm>
        </p:grpSpPr>
        <p:sp>
          <p:nvSpPr>
            <p:cNvPr id="968" name="Google Shape;968;p36"/>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36"/>
          <p:cNvGrpSpPr/>
          <p:nvPr/>
        </p:nvGrpSpPr>
        <p:grpSpPr>
          <a:xfrm rot="5400000">
            <a:off x="2255634" y="500209"/>
            <a:ext cx="289868" cy="852000"/>
            <a:chOff x="456616" y="2161476"/>
            <a:chExt cx="289868" cy="852000"/>
          </a:xfrm>
        </p:grpSpPr>
        <p:sp>
          <p:nvSpPr>
            <p:cNvPr id="974" name="Google Shape;974;p36"/>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36"/>
          <p:cNvGrpSpPr/>
          <p:nvPr/>
        </p:nvGrpSpPr>
        <p:grpSpPr>
          <a:xfrm rot="5400000">
            <a:off x="2255634" y="3796084"/>
            <a:ext cx="289868" cy="852000"/>
            <a:chOff x="456616" y="2161476"/>
            <a:chExt cx="289868" cy="852000"/>
          </a:xfrm>
        </p:grpSpPr>
        <p:sp>
          <p:nvSpPr>
            <p:cNvPr id="980" name="Google Shape;980;p36"/>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sp>
        <p:nvSpPr>
          <p:cNvPr id="2448" name="Google Shape;2448;p56"/>
          <p:cNvSpPr txBox="1">
            <a:spLocks noGrp="1"/>
          </p:cNvSpPr>
          <p:nvPr>
            <p:ph type="title"/>
          </p:nvPr>
        </p:nvSpPr>
        <p:spPr>
          <a:xfrm>
            <a:off x="719975" y="1777850"/>
            <a:ext cx="21183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2449" name="Google Shape;2449;p56"/>
          <p:cNvSpPr txBox="1">
            <a:spLocks noGrp="1"/>
          </p:cNvSpPr>
          <p:nvPr>
            <p:ph type="subTitle" idx="1"/>
          </p:nvPr>
        </p:nvSpPr>
        <p:spPr>
          <a:xfrm>
            <a:off x="719975" y="2314575"/>
            <a:ext cx="2118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far away from Earth</a:t>
            </a:r>
            <a:endParaRPr/>
          </a:p>
        </p:txBody>
      </p:sp>
      <p:sp>
        <p:nvSpPr>
          <p:cNvPr id="2450" name="Google Shape;2450;p56"/>
          <p:cNvSpPr txBox="1">
            <a:spLocks noGrp="1"/>
          </p:cNvSpPr>
          <p:nvPr>
            <p:ph type="title" idx="2"/>
          </p:nvPr>
        </p:nvSpPr>
        <p:spPr>
          <a:xfrm>
            <a:off x="3512851" y="1777850"/>
            <a:ext cx="21183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2451" name="Google Shape;2451;p56"/>
          <p:cNvSpPr txBox="1">
            <a:spLocks noGrp="1"/>
          </p:cNvSpPr>
          <p:nvPr>
            <p:ph type="subTitle" idx="3"/>
          </p:nvPr>
        </p:nvSpPr>
        <p:spPr>
          <a:xfrm>
            <a:off x="3512850" y="2314575"/>
            <a:ext cx="2118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2452" name="Google Shape;2452;p56"/>
          <p:cNvSpPr txBox="1">
            <a:spLocks noGrp="1"/>
          </p:cNvSpPr>
          <p:nvPr>
            <p:ph type="title" idx="4"/>
          </p:nvPr>
        </p:nvSpPr>
        <p:spPr>
          <a:xfrm>
            <a:off x="719975" y="3211250"/>
            <a:ext cx="21183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2453" name="Google Shape;2453;p56"/>
          <p:cNvSpPr txBox="1">
            <a:spLocks noGrp="1"/>
          </p:cNvSpPr>
          <p:nvPr>
            <p:ph type="subTitle" idx="5"/>
          </p:nvPr>
        </p:nvSpPr>
        <p:spPr>
          <a:xfrm>
            <a:off x="719975" y="3747975"/>
            <a:ext cx="2118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composed of hydrogen and helium</a:t>
            </a:r>
            <a:endParaRPr/>
          </a:p>
        </p:txBody>
      </p:sp>
      <p:sp>
        <p:nvSpPr>
          <p:cNvPr id="2454" name="Google Shape;2454;p56"/>
          <p:cNvSpPr txBox="1">
            <a:spLocks noGrp="1"/>
          </p:cNvSpPr>
          <p:nvPr>
            <p:ph type="title" idx="6"/>
          </p:nvPr>
        </p:nvSpPr>
        <p:spPr>
          <a:xfrm>
            <a:off x="3512851" y="3211250"/>
            <a:ext cx="21183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2455" name="Google Shape;2455;p56"/>
          <p:cNvSpPr txBox="1">
            <a:spLocks noGrp="1"/>
          </p:cNvSpPr>
          <p:nvPr>
            <p:ph type="subTitle" idx="7"/>
          </p:nvPr>
        </p:nvSpPr>
        <p:spPr>
          <a:xfrm>
            <a:off x="3512850" y="3747975"/>
            <a:ext cx="2118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2456" name="Google Shape;2456;p56"/>
          <p:cNvSpPr txBox="1">
            <a:spLocks noGrp="1"/>
          </p:cNvSpPr>
          <p:nvPr>
            <p:ph type="title" idx="8"/>
          </p:nvPr>
        </p:nvSpPr>
        <p:spPr>
          <a:xfrm>
            <a:off x="6305728" y="1777850"/>
            <a:ext cx="21183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2457" name="Google Shape;2457;p56"/>
          <p:cNvSpPr txBox="1">
            <a:spLocks noGrp="1"/>
          </p:cNvSpPr>
          <p:nvPr>
            <p:ph type="subTitle" idx="9"/>
          </p:nvPr>
        </p:nvSpPr>
        <p:spPr>
          <a:xfrm>
            <a:off x="6305725" y="2314575"/>
            <a:ext cx="2118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2458" name="Google Shape;2458;p56"/>
          <p:cNvSpPr txBox="1">
            <a:spLocks noGrp="1"/>
          </p:cNvSpPr>
          <p:nvPr>
            <p:ph type="title" idx="13"/>
          </p:nvPr>
        </p:nvSpPr>
        <p:spPr>
          <a:xfrm>
            <a:off x="6305728" y="3211250"/>
            <a:ext cx="21183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2459" name="Google Shape;2459;p56"/>
          <p:cNvSpPr txBox="1">
            <a:spLocks noGrp="1"/>
          </p:cNvSpPr>
          <p:nvPr>
            <p:ph type="subTitle" idx="14"/>
          </p:nvPr>
        </p:nvSpPr>
        <p:spPr>
          <a:xfrm>
            <a:off x="6305725" y="3747975"/>
            <a:ext cx="2118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 not hot</a:t>
            </a:r>
            <a:endParaRPr/>
          </a:p>
        </p:txBody>
      </p:sp>
      <p:sp>
        <p:nvSpPr>
          <p:cNvPr id="2460" name="Google Shape;2460;p56"/>
          <p:cNvSpPr txBox="1">
            <a:spLocks noGrp="1"/>
          </p:cNvSpPr>
          <p:nvPr>
            <p:ph type="title" idx="15"/>
          </p:nvPr>
        </p:nvSpPr>
        <p:spPr>
          <a:xfrm>
            <a:off x="1485450" y="539700"/>
            <a:ext cx="61731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MY SERVICES</a:t>
            </a:r>
            <a:endParaRPr/>
          </a:p>
        </p:txBody>
      </p:sp>
      <p:cxnSp>
        <p:nvCxnSpPr>
          <p:cNvPr id="2461" name="Google Shape;2461;p56"/>
          <p:cNvCxnSpPr>
            <a:stCxn id="2448" idx="3"/>
            <a:endCxn id="2450" idx="1"/>
          </p:cNvCxnSpPr>
          <p:nvPr/>
        </p:nvCxnSpPr>
        <p:spPr>
          <a:xfrm>
            <a:off x="2838275" y="2016800"/>
            <a:ext cx="674700" cy="0"/>
          </a:xfrm>
          <a:prstGeom prst="straightConnector1">
            <a:avLst/>
          </a:prstGeom>
          <a:noFill/>
          <a:ln w="28575" cap="flat" cmpd="sng">
            <a:solidFill>
              <a:schemeClr val="accent2"/>
            </a:solidFill>
            <a:prstDash val="solid"/>
            <a:round/>
            <a:headEnd type="oval" w="med" len="med"/>
            <a:tailEnd type="oval" w="med" len="med"/>
          </a:ln>
        </p:spPr>
      </p:cxnSp>
      <p:cxnSp>
        <p:nvCxnSpPr>
          <p:cNvPr id="2462" name="Google Shape;2462;p56"/>
          <p:cNvCxnSpPr>
            <a:stCxn id="2450" idx="3"/>
            <a:endCxn id="2456" idx="1"/>
          </p:cNvCxnSpPr>
          <p:nvPr/>
        </p:nvCxnSpPr>
        <p:spPr>
          <a:xfrm>
            <a:off x="5631151" y="2016800"/>
            <a:ext cx="674700" cy="0"/>
          </a:xfrm>
          <a:prstGeom prst="straightConnector1">
            <a:avLst/>
          </a:prstGeom>
          <a:noFill/>
          <a:ln w="28575" cap="flat" cmpd="sng">
            <a:solidFill>
              <a:schemeClr val="accent2"/>
            </a:solidFill>
            <a:prstDash val="solid"/>
            <a:round/>
            <a:headEnd type="oval" w="med" len="med"/>
            <a:tailEnd type="oval" w="med" len="med"/>
          </a:ln>
        </p:spPr>
      </p:cxnSp>
      <p:cxnSp>
        <p:nvCxnSpPr>
          <p:cNvPr id="2463" name="Google Shape;2463;p56"/>
          <p:cNvCxnSpPr>
            <a:stCxn id="2452" idx="3"/>
            <a:endCxn id="2454" idx="1"/>
          </p:cNvCxnSpPr>
          <p:nvPr/>
        </p:nvCxnSpPr>
        <p:spPr>
          <a:xfrm>
            <a:off x="2838275" y="3450200"/>
            <a:ext cx="674700" cy="0"/>
          </a:xfrm>
          <a:prstGeom prst="straightConnector1">
            <a:avLst/>
          </a:prstGeom>
          <a:noFill/>
          <a:ln w="28575" cap="flat" cmpd="sng">
            <a:solidFill>
              <a:schemeClr val="accent2"/>
            </a:solidFill>
            <a:prstDash val="solid"/>
            <a:round/>
            <a:headEnd type="oval" w="med" len="med"/>
            <a:tailEnd type="oval" w="med" len="med"/>
          </a:ln>
        </p:spPr>
      </p:cxnSp>
      <p:cxnSp>
        <p:nvCxnSpPr>
          <p:cNvPr id="2464" name="Google Shape;2464;p56"/>
          <p:cNvCxnSpPr>
            <a:stCxn id="2454" idx="3"/>
            <a:endCxn id="2458" idx="1"/>
          </p:cNvCxnSpPr>
          <p:nvPr/>
        </p:nvCxnSpPr>
        <p:spPr>
          <a:xfrm>
            <a:off x="5631151" y="3450200"/>
            <a:ext cx="674700" cy="0"/>
          </a:xfrm>
          <a:prstGeom prst="straightConnector1">
            <a:avLst/>
          </a:prstGeom>
          <a:noFill/>
          <a:ln w="28575" cap="flat" cmpd="sng">
            <a:solidFill>
              <a:schemeClr val="accent2"/>
            </a:solidFill>
            <a:prstDash val="solid"/>
            <a:round/>
            <a:headEnd type="oval" w="med" len="med"/>
            <a:tailEnd type="oval"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68"/>
        <p:cNvGrpSpPr/>
        <p:nvPr/>
      </p:nvGrpSpPr>
      <p:grpSpPr>
        <a:xfrm>
          <a:off x="0" y="0"/>
          <a:ext cx="0" cy="0"/>
          <a:chOff x="0" y="0"/>
          <a:chExt cx="0" cy="0"/>
        </a:xfrm>
      </p:grpSpPr>
      <p:sp>
        <p:nvSpPr>
          <p:cNvPr id="2469" name="Google Shape;2469;p57"/>
          <p:cNvSpPr/>
          <p:nvPr/>
        </p:nvSpPr>
        <p:spPr>
          <a:xfrm>
            <a:off x="3215320" y="3730118"/>
            <a:ext cx="357174" cy="230218"/>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470" name="Google Shape;2470;p57"/>
          <p:cNvGrpSpPr/>
          <p:nvPr/>
        </p:nvGrpSpPr>
        <p:grpSpPr>
          <a:xfrm>
            <a:off x="3273111" y="3184018"/>
            <a:ext cx="241595" cy="343568"/>
            <a:chOff x="3342275" y="2615925"/>
            <a:chExt cx="339700" cy="483150"/>
          </a:xfrm>
        </p:grpSpPr>
        <p:sp>
          <p:nvSpPr>
            <p:cNvPr id="2471" name="Google Shape;2471;p57"/>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72" name="Google Shape;2472;p57"/>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73" name="Google Shape;2473;p57"/>
          <p:cNvSpPr/>
          <p:nvPr/>
        </p:nvSpPr>
        <p:spPr>
          <a:xfrm>
            <a:off x="3215313" y="2637923"/>
            <a:ext cx="357182" cy="343563"/>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74" name="Google Shape;2474;p57"/>
          <p:cNvSpPr/>
          <p:nvPr/>
        </p:nvSpPr>
        <p:spPr>
          <a:xfrm flipH="1">
            <a:off x="3277284" y="2092325"/>
            <a:ext cx="233130" cy="343066"/>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7"/>
          <p:cNvSpPr txBox="1">
            <a:spLocks noGrp="1"/>
          </p:cNvSpPr>
          <p:nvPr>
            <p:ph type="title"/>
          </p:nvPr>
        </p:nvSpPr>
        <p:spPr>
          <a:xfrm>
            <a:off x="1774800" y="539700"/>
            <a:ext cx="55944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CONTACT</a:t>
            </a:r>
            <a:endParaRPr/>
          </a:p>
        </p:txBody>
      </p:sp>
      <p:graphicFrame>
        <p:nvGraphicFramePr>
          <p:cNvPr id="2476" name="Google Shape;2476;p57"/>
          <p:cNvGraphicFramePr/>
          <p:nvPr/>
        </p:nvGraphicFramePr>
        <p:xfrm>
          <a:off x="3898988" y="2062250"/>
          <a:ext cx="3000000" cy="3000000"/>
        </p:xfrm>
        <a:graphic>
          <a:graphicData uri="http://schemas.openxmlformats.org/drawingml/2006/table">
            <a:tbl>
              <a:tblPr>
                <a:noFill/>
                <a:tableStyleId>{B1061D0E-7157-4429-9C55-5ED5BCEE8E22}</a:tableStyleId>
              </a:tblPr>
              <a:tblGrid>
                <a:gridCol w="1957000">
                  <a:extLst>
                    <a:ext uri="{9D8B030D-6E8A-4147-A177-3AD203B41FA5}">
                      <a16:colId xmlns:a16="http://schemas.microsoft.com/office/drawing/2014/main" val="20000"/>
                    </a:ext>
                  </a:extLst>
                </a:gridCol>
                <a:gridCol w="2574675">
                  <a:extLst>
                    <a:ext uri="{9D8B030D-6E8A-4147-A177-3AD203B41FA5}">
                      <a16:colId xmlns:a16="http://schemas.microsoft.com/office/drawing/2014/main" val="20001"/>
                    </a:ext>
                  </a:extLst>
                </a:gridCol>
              </a:tblGrid>
              <a:tr h="465525">
                <a:tc>
                  <a:txBody>
                    <a:bodyPr/>
                    <a:lstStyle/>
                    <a:p>
                      <a:pPr marL="0" lvl="0" indent="0" algn="l" rtl="0">
                        <a:spcBef>
                          <a:spcPts val="0"/>
                        </a:spcBef>
                        <a:spcAft>
                          <a:spcPts val="0"/>
                        </a:spcAft>
                        <a:buNone/>
                      </a:pPr>
                      <a:r>
                        <a:rPr lang="en" sz="2000" b="1">
                          <a:solidFill>
                            <a:schemeClr val="dk1"/>
                          </a:solidFill>
                          <a:latin typeface="Montserrat"/>
                          <a:ea typeface="Montserrat"/>
                          <a:cs typeface="Montserrat"/>
                          <a:sym typeface="Montserrat"/>
                        </a:rPr>
                        <a:t>ADDRESS</a:t>
                      </a:r>
                      <a:endParaRPr sz="2000" b="1">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Your address here</a:t>
                      </a:r>
                      <a:endParaRPr>
                        <a:solidFill>
                          <a:schemeClr val="dk2"/>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65525">
                <a:tc>
                  <a:txBody>
                    <a:bodyPr/>
                    <a:lstStyle/>
                    <a:p>
                      <a:pPr marL="0" lvl="0" indent="0" algn="l" rtl="0">
                        <a:spcBef>
                          <a:spcPts val="0"/>
                        </a:spcBef>
                        <a:spcAft>
                          <a:spcPts val="0"/>
                        </a:spcAft>
                        <a:buNone/>
                      </a:pPr>
                      <a:r>
                        <a:rPr lang="en" sz="2000" b="1">
                          <a:solidFill>
                            <a:schemeClr val="dk1"/>
                          </a:solidFill>
                          <a:latin typeface="Montserrat"/>
                          <a:ea typeface="Montserrat"/>
                          <a:cs typeface="Montserrat"/>
                          <a:sym typeface="Montserrat"/>
                        </a:rPr>
                        <a:t>PHONE</a:t>
                      </a:r>
                      <a:endParaRPr sz="2000" b="1">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+44 20 7234 3456</a:t>
                      </a:r>
                      <a:endParaRPr>
                        <a:solidFill>
                          <a:schemeClr val="dk2"/>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28075">
                <a:tc>
                  <a:txBody>
                    <a:bodyPr/>
                    <a:lstStyle/>
                    <a:p>
                      <a:pPr marL="0" lvl="0" indent="0" algn="l" rtl="0">
                        <a:spcBef>
                          <a:spcPts val="0"/>
                        </a:spcBef>
                        <a:spcAft>
                          <a:spcPts val="0"/>
                        </a:spcAft>
                        <a:buNone/>
                      </a:pPr>
                      <a:r>
                        <a:rPr lang="en" sz="2000" b="1">
                          <a:solidFill>
                            <a:schemeClr val="dk1"/>
                          </a:solidFill>
                          <a:latin typeface="Montserrat"/>
                          <a:ea typeface="Montserrat"/>
                          <a:cs typeface="Montserrat"/>
                          <a:sym typeface="Montserrat"/>
                        </a:rPr>
                        <a:t>CELL PHONE</a:t>
                      </a:r>
                      <a:endParaRPr sz="2000" b="1">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+44 7912300789</a:t>
                      </a:r>
                      <a:endParaRPr>
                        <a:solidFill>
                          <a:schemeClr val="dk2"/>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65525">
                <a:tc>
                  <a:txBody>
                    <a:bodyPr/>
                    <a:lstStyle/>
                    <a:p>
                      <a:pPr marL="0" lvl="0" indent="0" algn="l" rtl="0">
                        <a:spcBef>
                          <a:spcPts val="0"/>
                        </a:spcBef>
                        <a:spcAft>
                          <a:spcPts val="0"/>
                        </a:spcAft>
                        <a:buNone/>
                      </a:pPr>
                      <a:r>
                        <a:rPr lang="en" sz="2000" b="1">
                          <a:solidFill>
                            <a:schemeClr val="dk1"/>
                          </a:solidFill>
                          <a:latin typeface="Montserrat"/>
                          <a:ea typeface="Montserrat"/>
                          <a:cs typeface="Montserrat"/>
                          <a:sym typeface="Montserrat"/>
                        </a:rPr>
                        <a:t>EMAIL</a:t>
                      </a:r>
                      <a:endParaRPr sz="2000" b="1">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mikel_123@info.com</a:t>
                      </a:r>
                      <a:endParaRPr>
                        <a:solidFill>
                          <a:schemeClr val="dk2"/>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2477" name="Google Shape;2477;p57"/>
          <p:cNvPicPr preferRelativeResize="0"/>
          <p:nvPr/>
        </p:nvPicPr>
        <p:blipFill>
          <a:blip r:embed="rId3">
            <a:alphaModFix/>
          </a:blip>
          <a:stretch>
            <a:fillRect/>
          </a:stretch>
        </p:blipFill>
        <p:spPr>
          <a:xfrm flipH="1">
            <a:off x="713313" y="2074200"/>
            <a:ext cx="1967100" cy="1967126"/>
          </a:xfrm>
          <a:prstGeom prst="rect">
            <a:avLst/>
          </a:prstGeom>
          <a:noFill/>
          <a:ln w="38100" cap="flat" cmpd="sng">
            <a:solidFill>
              <a:schemeClr val="dk1"/>
            </a:solidFill>
            <a:prstDash val="solid"/>
            <a:miter lim="8000"/>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81"/>
        <p:cNvGrpSpPr/>
        <p:nvPr/>
      </p:nvGrpSpPr>
      <p:grpSpPr>
        <a:xfrm>
          <a:off x="0" y="0"/>
          <a:ext cx="0" cy="0"/>
          <a:chOff x="0" y="0"/>
          <a:chExt cx="0" cy="0"/>
        </a:xfrm>
      </p:grpSpPr>
      <p:grpSp>
        <p:nvGrpSpPr>
          <p:cNvPr id="2482" name="Google Shape;2482;p58"/>
          <p:cNvGrpSpPr/>
          <p:nvPr/>
        </p:nvGrpSpPr>
        <p:grpSpPr>
          <a:xfrm>
            <a:off x="853100" y="2861100"/>
            <a:ext cx="407400" cy="407400"/>
            <a:chOff x="853100" y="2784900"/>
            <a:chExt cx="407400" cy="407400"/>
          </a:xfrm>
        </p:grpSpPr>
        <p:sp>
          <p:nvSpPr>
            <p:cNvPr id="2483" name="Google Shape;2483;p58"/>
            <p:cNvSpPr/>
            <p:nvPr/>
          </p:nvSpPr>
          <p:spPr>
            <a:xfrm>
              <a:off x="853100" y="2784900"/>
              <a:ext cx="407400" cy="4074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8"/>
            <p:cNvSpPr/>
            <p:nvPr/>
          </p:nvSpPr>
          <p:spPr>
            <a:xfrm>
              <a:off x="970844" y="2843032"/>
              <a:ext cx="176641" cy="293117"/>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5" name="Google Shape;2485;p58"/>
          <p:cNvGrpSpPr/>
          <p:nvPr/>
        </p:nvGrpSpPr>
        <p:grpSpPr>
          <a:xfrm>
            <a:off x="1894200" y="2861100"/>
            <a:ext cx="407400" cy="407400"/>
            <a:chOff x="1894200" y="2784900"/>
            <a:chExt cx="407400" cy="407400"/>
          </a:xfrm>
        </p:grpSpPr>
        <p:sp>
          <p:nvSpPr>
            <p:cNvPr id="2486" name="Google Shape;2486;p58"/>
            <p:cNvSpPr/>
            <p:nvPr/>
          </p:nvSpPr>
          <p:spPr>
            <a:xfrm>
              <a:off x="1894200" y="2784900"/>
              <a:ext cx="407400" cy="4074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7" name="Google Shape;2487;p58"/>
            <p:cNvGrpSpPr/>
            <p:nvPr/>
          </p:nvGrpSpPr>
          <p:grpSpPr>
            <a:xfrm>
              <a:off x="1941926" y="2832667"/>
              <a:ext cx="311935" cy="311915"/>
              <a:chOff x="860977" y="2620616"/>
              <a:chExt cx="319311" cy="319290"/>
            </a:xfrm>
          </p:grpSpPr>
          <p:sp>
            <p:nvSpPr>
              <p:cNvPr id="2488" name="Google Shape;2488;p58"/>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8"/>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8"/>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91" name="Google Shape;2491;p58"/>
          <p:cNvGrpSpPr/>
          <p:nvPr/>
        </p:nvGrpSpPr>
        <p:grpSpPr>
          <a:xfrm>
            <a:off x="2414775" y="2861188"/>
            <a:ext cx="407400" cy="407400"/>
            <a:chOff x="2414775" y="2784988"/>
            <a:chExt cx="407400" cy="407400"/>
          </a:xfrm>
        </p:grpSpPr>
        <p:sp>
          <p:nvSpPr>
            <p:cNvPr id="2492" name="Google Shape;2492;p58"/>
            <p:cNvSpPr/>
            <p:nvPr/>
          </p:nvSpPr>
          <p:spPr>
            <a:xfrm>
              <a:off x="2414775" y="2784988"/>
              <a:ext cx="407400" cy="4074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3" name="Google Shape;2493;p58"/>
            <p:cNvGrpSpPr/>
            <p:nvPr/>
          </p:nvGrpSpPr>
          <p:grpSpPr>
            <a:xfrm>
              <a:off x="2475222" y="2833462"/>
              <a:ext cx="286488" cy="310321"/>
              <a:chOff x="1385007" y="2621430"/>
              <a:chExt cx="293262" cy="317659"/>
            </a:xfrm>
          </p:grpSpPr>
          <p:sp>
            <p:nvSpPr>
              <p:cNvPr id="2494" name="Google Shape;2494;p58"/>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97" name="Google Shape;2497;p58"/>
          <p:cNvSpPr txBox="1">
            <a:spLocks noGrp="1"/>
          </p:cNvSpPr>
          <p:nvPr>
            <p:ph type="ctrTitle"/>
          </p:nvPr>
        </p:nvSpPr>
        <p:spPr>
          <a:xfrm>
            <a:off x="713325" y="565547"/>
            <a:ext cx="4069500" cy="124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2498" name="Google Shape;2498;p58"/>
          <p:cNvSpPr txBox="1">
            <a:spLocks noGrp="1"/>
          </p:cNvSpPr>
          <p:nvPr>
            <p:ph type="subTitle" idx="1"/>
          </p:nvPr>
        </p:nvSpPr>
        <p:spPr>
          <a:xfrm>
            <a:off x="713325" y="1736300"/>
            <a:ext cx="3583500" cy="83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r>
              <a:rPr lang="en"/>
              <a:t>youremail@freepik.com            </a:t>
            </a:r>
            <a:endParaRPr/>
          </a:p>
          <a:p>
            <a:pPr marL="0" lvl="0" indent="0" algn="l" rtl="0">
              <a:spcBef>
                <a:spcPts val="0"/>
              </a:spcBef>
              <a:spcAft>
                <a:spcPts val="0"/>
              </a:spcAft>
              <a:buNone/>
            </a:pPr>
            <a:r>
              <a:rPr lang="en"/>
              <a:t>+91  620 421 838  I  yourcompany.com</a:t>
            </a:r>
            <a:endParaRPr/>
          </a:p>
        </p:txBody>
      </p:sp>
      <p:grpSp>
        <p:nvGrpSpPr>
          <p:cNvPr id="2499" name="Google Shape;2499;p58"/>
          <p:cNvGrpSpPr/>
          <p:nvPr/>
        </p:nvGrpSpPr>
        <p:grpSpPr>
          <a:xfrm>
            <a:off x="4716935" y="336275"/>
            <a:ext cx="4552828" cy="4265503"/>
            <a:chOff x="4716935" y="336275"/>
            <a:chExt cx="4552828" cy="4265503"/>
          </a:xfrm>
        </p:grpSpPr>
        <p:cxnSp>
          <p:nvCxnSpPr>
            <p:cNvPr id="2500" name="Google Shape;2500;p58"/>
            <p:cNvCxnSpPr/>
            <p:nvPr/>
          </p:nvCxnSpPr>
          <p:spPr>
            <a:xfrm rot="-5400000" flipH="1">
              <a:off x="6118938" y="1658925"/>
              <a:ext cx="831600" cy="600"/>
            </a:xfrm>
            <a:prstGeom prst="bentConnector3">
              <a:avLst>
                <a:gd name="adj1" fmla="val 50000"/>
              </a:avLst>
            </a:prstGeom>
            <a:noFill/>
            <a:ln w="28575" cap="flat" cmpd="sng">
              <a:solidFill>
                <a:schemeClr val="dk1"/>
              </a:solidFill>
              <a:prstDash val="solid"/>
              <a:round/>
              <a:headEnd type="none" w="med" len="med"/>
              <a:tailEnd type="none" w="med" len="med"/>
            </a:ln>
          </p:spPr>
        </p:cxnSp>
        <p:grpSp>
          <p:nvGrpSpPr>
            <p:cNvPr id="2501" name="Google Shape;2501;p58"/>
            <p:cNvGrpSpPr/>
            <p:nvPr/>
          </p:nvGrpSpPr>
          <p:grpSpPr>
            <a:xfrm>
              <a:off x="4716935" y="336275"/>
              <a:ext cx="4552828" cy="4265503"/>
              <a:chOff x="4716935" y="336275"/>
              <a:chExt cx="4552828" cy="4265503"/>
            </a:xfrm>
          </p:grpSpPr>
          <p:grpSp>
            <p:nvGrpSpPr>
              <p:cNvPr id="2502" name="Google Shape;2502;p58"/>
              <p:cNvGrpSpPr/>
              <p:nvPr/>
            </p:nvGrpSpPr>
            <p:grpSpPr>
              <a:xfrm>
                <a:off x="4716935" y="336275"/>
                <a:ext cx="4552828" cy="4265503"/>
                <a:chOff x="4716935" y="336275"/>
                <a:chExt cx="4552828" cy="4265503"/>
              </a:xfrm>
            </p:grpSpPr>
            <p:sp>
              <p:nvSpPr>
                <p:cNvPr id="2503" name="Google Shape;2503;p58"/>
                <p:cNvSpPr/>
                <p:nvPr/>
              </p:nvSpPr>
              <p:spPr>
                <a:xfrm>
                  <a:off x="7635482" y="336275"/>
                  <a:ext cx="1022922" cy="1022889"/>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8"/>
                <p:cNvSpPr/>
                <p:nvPr/>
              </p:nvSpPr>
              <p:spPr>
                <a:xfrm>
                  <a:off x="7949075" y="649871"/>
                  <a:ext cx="347255" cy="347255"/>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326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5" name="Google Shape;2505;p58"/>
                <p:cNvGrpSpPr/>
                <p:nvPr/>
              </p:nvGrpSpPr>
              <p:grpSpPr>
                <a:xfrm>
                  <a:off x="5399619" y="847707"/>
                  <a:ext cx="3870144" cy="3069286"/>
                  <a:chOff x="5399619" y="2219307"/>
                  <a:chExt cx="3870144" cy="3069286"/>
                </a:xfrm>
              </p:grpSpPr>
              <p:sp>
                <p:nvSpPr>
                  <p:cNvPr id="2506" name="Google Shape;2506;p58"/>
                  <p:cNvSpPr/>
                  <p:nvPr/>
                </p:nvSpPr>
                <p:spPr>
                  <a:xfrm>
                    <a:off x="6615621" y="2219307"/>
                    <a:ext cx="2654142" cy="611358"/>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6371009" y="2406273"/>
                    <a:ext cx="327468" cy="328444"/>
                  </a:xfrm>
                  <a:custGeom>
                    <a:avLst/>
                    <a:gdLst/>
                    <a:ahLst/>
                    <a:cxnLst/>
                    <a:rect l="l" t="t" r="r" b="b"/>
                    <a:pathLst>
                      <a:path w="10062" h="10092" extrusionOk="0">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6403651" y="2439892"/>
                    <a:ext cx="262183" cy="261174"/>
                  </a:xfrm>
                  <a:custGeom>
                    <a:avLst/>
                    <a:gdLst/>
                    <a:ahLst/>
                    <a:cxnLst/>
                    <a:rect l="l" t="t" r="r" b="b"/>
                    <a:pathLst>
                      <a:path w="8056" h="8025" extrusionOk="0">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8"/>
                  <p:cNvSpPr/>
                  <p:nvPr/>
                </p:nvSpPr>
                <p:spPr>
                  <a:xfrm>
                    <a:off x="6440263" y="2476504"/>
                    <a:ext cx="188956" cy="187980"/>
                  </a:xfrm>
                  <a:custGeom>
                    <a:avLst/>
                    <a:gdLst/>
                    <a:ahLst/>
                    <a:cxnLst/>
                    <a:rect l="l" t="t" r="r" b="b"/>
                    <a:pathLst>
                      <a:path w="5806" h="5776" extrusionOk="0">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8"/>
                  <p:cNvSpPr/>
                  <p:nvPr/>
                </p:nvSpPr>
                <p:spPr>
                  <a:xfrm rot="2700000" flipH="1">
                    <a:off x="6269987" y="3888725"/>
                    <a:ext cx="529520" cy="529520"/>
                  </a:xfrm>
                  <a:custGeom>
                    <a:avLst/>
                    <a:gdLst/>
                    <a:ahLst/>
                    <a:cxnLst/>
                    <a:rect l="l" t="t" r="r" b="b"/>
                    <a:pathLst>
                      <a:path w="13345" h="13345" extrusionOk="0">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rot="2700000" flipH="1">
                    <a:off x="5732073" y="3350847"/>
                    <a:ext cx="1605317" cy="1605266"/>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rot="2700000" flipH="1">
                    <a:off x="6073736" y="3575019"/>
                    <a:ext cx="1156924" cy="1156924"/>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rot="2700000" flipH="1">
                    <a:off x="6327038" y="3945773"/>
                    <a:ext cx="415435" cy="415435"/>
                  </a:xfrm>
                  <a:custGeom>
                    <a:avLst/>
                    <a:gdLst/>
                    <a:ahLst/>
                    <a:cxnLst/>
                    <a:rect l="l" t="t" r="r" b="b"/>
                    <a:pathLst>
                      <a:path w="13345" h="13345" extrusionOk="0">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8"/>
                  <p:cNvSpPr/>
                  <p:nvPr/>
                </p:nvSpPr>
                <p:spPr>
                  <a:xfrm rot="2700000" flipH="1">
                    <a:off x="6445027" y="4063770"/>
                    <a:ext cx="179432" cy="179432"/>
                  </a:xfrm>
                  <a:custGeom>
                    <a:avLst/>
                    <a:gdLst/>
                    <a:ahLst/>
                    <a:cxnLst/>
                    <a:rect l="l" t="t" r="r" b="b"/>
                    <a:pathLst>
                      <a:path w="13345" h="13345" extrusionOk="0">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5" name="Google Shape;2515;p58"/>
                <p:cNvGrpSpPr/>
                <p:nvPr/>
              </p:nvGrpSpPr>
              <p:grpSpPr>
                <a:xfrm>
                  <a:off x="4716935" y="2738838"/>
                  <a:ext cx="1862947" cy="1862940"/>
                  <a:chOff x="4707894" y="2819553"/>
                  <a:chExt cx="1862947" cy="1862940"/>
                </a:xfrm>
              </p:grpSpPr>
              <p:cxnSp>
                <p:nvCxnSpPr>
                  <p:cNvPr id="2516" name="Google Shape;2516;p58"/>
                  <p:cNvCxnSpPr/>
                  <p:nvPr/>
                </p:nvCxnSpPr>
                <p:spPr>
                  <a:xfrm rot="10800000" flipH="1">
                    <a:off x="4956841" y="2819553"/>
                    <a:ext cx="1614000" cy="1614000"/>
                  </a:xfrm>
                  <a:prstGeom prst="straightConnector1">
                    <a:avLst/>
                  </a:prstGeom>
                  <a:noFill/>
                  <a:ln w="28575" cap="flat" cmpd="sng">
                    <a:solidFill>
                      <a:schemeClr val="dk1"/>
                    </a:solidFill>
                    <a:prstDash val="solid"/>
                    <a:round/>
                    <a:headEnd type="none" w="med" len="med"/>
                    <a:tailEnd type="oval" w="med" len="med"/>
                  </a:ln>
                </p:spPr>
              </p:cxnSp>
              <p:sp>
                <p:nvSpPr>
                  <p:cNvPr id="2517" name="Google Shape;2517;p58"/>
                  <p:cNvSpPr/>
                  <p:nvPr/>
                </p:nvSpPr>
                <p:spPr>
                  <a:xfrm rot="-2700000">
                    <a:off x="4776059" y="4286376"/>
                    <a:ext cx="327464" cy="328440"/>
                  </a:xfrm>
                  <a:custGeom>
                    <a:avLst/>
                    <a:gdLst/>
                    <a:ahLst/>
                    <a:cxnLst/>
                    <a:rect l="l" t="t" r="r" b="b"/>
                    <a:pathLst>
                      <a:path w="10062" h="10092" extrusionOk="0">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rot="-2700000">
                    <a:off x="4808689" y="4320000"/>
                    <a:ext cx="262179" cy="261170"/>
                  </a:xfrm>
                  <a:custGeom>
                    <a:avLst/>
                    <a:gdLst/>
                    <a:ahLst/>
                    <a:cxnLst/>
                    <a:rect l="l" t="t" r="r" b="b"/>
                    <a:pathLst>
                      <a:path w="8056" h="8025" extrusionOk="0">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8"/>
                  <p:cNvSpPr/>
                  <p:nvPr/>
                </p:nvSpPr>
                <p:spPr>
                  <a:xfrm rot="-2700000">
                    <a:off x="5279571" y="3772556"/>
                    <a:ext cx="582678" cy="91027"/>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8"/>
                  <p:cNvSpPr/>
                  <p:nvPr/>
                </p:nvSpPr>
                <p:spPr>
                  <a:xfrm rot="-2700000">
                    <a:off x="4845312" y="4356608"/>
                    <a:ext cx="188954" cy="187978"/>
                  </a:xfrm>
                  <a:custGeom>
                    <a:avLst/>
                    <a:gdLst/>
                    <a:ahLst/>
                    <a:cxnLst/>
                    <a:rect l="l" t="t" r="r" b="b"/>
                    <a:pathLst>
                      <a:path w="5806" h="5776" extrusionOk="0">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21" name="Google Shape;2521;p58"/>
              <p:cNvSpPr/>
              <p:nvPr/>
            </p:nvSpPr>
            <p:spPr>
              <a:xfrm>
                <a:off x="7136942" y="1152386"/>
                <a:ext cx="582686" cy="91028"/>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22" name="Google Shape;2522;p58"/>
          <p:cNvSpPr txBox="1"/>
          <p:nvPr/>
        </p:nvSpPr>
        <p:spPr>
          <a:xfrm>
            <a:off x="719775" y="4292300"/>
            <a:ext cx="3857700" cy="31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Source Sans Pro"/>
                <a:ea typeface="Source Sans Pro"/>
                <a:cs typeface="Source Sans Pro"/>
                <a:sym typeface="Source Sans Pro"/>
              </a:rPr>
              <a:t>Please keep this slide for attribution</a:t>
            </a:r>
            <a:endParaRPr sz="1200">
              <a:solidFill>
                <a:schemeClr val="dk2"/>
              </a:solidFill>
              <a:latin typeface="Source Sans Pro"/>
              <a:ea typeface="Source Sans Pro"/>
              <a:cs typeface="Source Sans Pro"/>
              <a:sym typeface="Source Sans Pro"/>
            </a:endParaRPr>
          </a:p>
        </p:txBody>
      </p:sp>
      <p:grpSp>
        <p:nvGrpSpPr>
          <p:cNvPr id="2523" name="Google Shape;2523;p58"/>
          <p:cNvGrpSpPr/>
          <p:nvPr/>
        </p:nvGrpSpPr>
        <p:grpSpPr>
          <a:xfrm>
            <a:off x="1373638" y="2861100"/>
            <a:ext cx="407400" cy="407400"/>
            <a:chOff x="1373638" y="2784900"/>
            <a:chExt cx="407400" cy="407400"/>
          </a:xfrm>
        </p:grpSpPr>
        <p:sp>
          <p:nvSpPr>
            <p:cNvPr id="2524" name="Google Shape;2524;p58"/>
            <p:cNvSpPr/>
            <p:nvPr/>
          </p:nvSpPr>
          <p:spPr>
            <a:xfrm>
              <a:off x="1373638" y="2784900"/>
              <a:ext cx="407400" cy="4074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8"/>
            <p:cNvSpPr/>
            <p:nvPr/>
          </p:nvSpPr>
          <p:spPr>
            <a:xfrm>
              <a:off x="1480250" y="2873999"/>
              <a:ext cx="194175" cy="316200"/>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0" name="Google Shape;2530;p59"/>
          <p:cNvSpPr txBox="1">
            <a:spLocks noGrp="1"/>
          </p:cNvSpPr>
          <p:nvPr>
            <p:ph type="title"/>
          </p:nvPr>
        </p:nvSpPr>
        <p:spPr>
          <a:xfrm>
            <a:off x="1774800" y="539700"/>
            <a:ext cx="55944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ELECTRONIC ICON PACK</a:t>
            </a:r>
            <a:endParaRPr/>
          </a:p>
        </p:txBody>
      </p:sp>
      <p:grpSp>
        <p:nvGrpSpPr>
          <p:cNvPr id="2531" name="Google Shape;2531;p59"/>
          <p:cNvGrpSpPr/>
          <p:nvPr/>
        </p:nvGrpSpPr>
        <p:grpSpPr>
          <a:xfrm>
            <a:off x="7163032" y="3933437"/>
            <a:ext cx="341275" cy="341331"/>
            <a:chOff x="6922363" y="3399550"/>
            <a:chExt cx="309575" cy="309625"/>
          </a:xfrm>
        </p:grpSpPr>
        <p:sp>
          <p:nvSpPr>
            <p:cNvPr id="2532" name="Google Shape;2532;p59"/>
            <p:cNvSpPr/>
            <p:nvPr/>
          </p:nvSpPr>
          <p:spPr>
            <a:xfrm>
              <a:off x="6967538" y="3444800"/>
              <a:ext cx="219225" cy="219150"/>
            </a:xfrm>
            <a:custGeom>
              <a:avLst/>
              <a:gdLst/>
              <a:ahLst/>
              <a:cxnLst/>
              <a:rect l="l" t="t" r="r" b="b"/>
              <a:pathLst>
                <a:path w="8769" h="8766" extrusionOk="0">
                  <a:moveTo>
                    <a:pt x="4501" y="534"/>
                  </a:moveTo>
                  <a:cubicBezTo>
                    <a:pt x="6496" y="592"/>
                    <a:pt x="8112" y="2174"/>
                    <a:pt x="8228" y="4157"/>
                  </a:cubicBezTo>
                  <a:cubicBezTo>
                    <a:pt x="8167" y="4216"/>
                    <a:pt x="8133" y="4296"/>
                    <a:pt x="8133" y="4381"/>
                  </a:cubicBezTo>
                  <a:cubicBezTo>
                    <a:pt x="8133" y="5036"/>
                    <a:pt x="7962" y="5678"/>
                    <a:pt x="7638" y="6245"/>
                  </a:cubicBezTo>
                  <a:cubicBezTo>
                    <a:pt x="7596" y="6318"/>
                    <a:pt x="7584" y="6406"/>
                    <a:pt x="7607" y="6489"/>
                  </a:cubicBezTo>
                  <a:cubicBezTo>
                    <a:pt x="7323" y="6922"/>
                    <a:pt x="6955" y="7295"/>
                    <a:pt x="6526" y="7584"/>
                  </a:cubicBezTo>
                  <a:cubicBezTo>
                    <a:pt x="6498" y="7577"/>
                    <a:pt x="6469" y="7573"/>
                    <a:pt x="6441" y="7573"/>
                  </a:cubicBezTo>
                  <a:cubicBezTo>
                    <a:pt x="6385" y="7573"/>
                    <a:pt x="6329" y="7588"/>
                    <a:pt x="6280" y="7617"/>
                  </a:cubicBezTo>
                  <a:cubicBezTo>
                    <a:pt x="5716" y="7947"/>
                    <a:pt x="5075" y="8123"/>
                    <a:pt x="4420" y="8130"/>
                  </a:cubicBezTo>
                  <a:cubicBezTo>
                    <a:pt x="4336" y="8130"/>
                    <a:pt x="4255" y="8166"/>
                    <a:pt x="4197" y="8226"/>
                  </a:cubicBezTo>
                  <a:cubicBezTo>
                    <a:pt x="3678" y="8201"/>
                    <a:pt x="3170" y="8071"/>
                    <a:pt x="2703" y="7844"/>
                  </a:cubicBezTo>
                  <a:cubicBezTo>
                    <a:pt x="2680" y="7762"/>
                    <a:pt x="2627" y="7693"/>
                    <a:pt x="2552" y="7652"/>
                  </a:cubicBezTo>
                  <a:cubicBezTo>
                    <a:pt x="1982" y="7332"/>
                    <a:pt x="1505" y="6867"/>
                    <a:pt x="1168" y="6307"/>
                  </a:cubicBezTo>
                  <a:cubicBezTo>
                    <a:pt x="1124" y="6234"/>
                    <a:pt x="1052" y="6182"/>
                    <a:pt x="970" y="6162"/>
                  </a:cubicBezTo>
                  <a:cubicBezTo>
                    <a:pt x="730" y="5703"/>
                    <a:pt x="586" y="5199"/>
                    <a:pt x="547" y="4682"/>
                  </a:cubicBezTo>
                  <a:cubicBezTo>
                    <a:pt x="606" y="4622"/>
                    <a:pt x="639" y="4540"/>
                    <a:pt x="637" y="4454"/>
                  </a:cubicBezTo>
                  <a:lnTo>
                    <a:pt x="637" y="4381"/>
                  </a:lnTo>
                  <a:cubicBezTo>
                    <a:pt x="636" y="3752"/>
                    <a:pt x="795" y="3134"/>
                    <a:pt x="1097" y="2582"/>
                  </a:cubicBezTo>
                  <a:cubicBezTo>
                    <a:pt x="1138" y="2507"/>
                    <a:pt x="1147" y="2419"/>
                    <a:pt x="1123" y="2338"/>
                  </a:cubicBezTo>
                  <a:cubicBezTo>
                    <a:pt x="1399" y="1899"/>
                    <a:pt x="1760" y="1519"/>
                    <a:pt x="2185" y="1221"/>
                  </a:cubicBezTo>
                  <a:cubicBezTo>
                    <a:pt x="2211" y="1227"/>
                    <a:pt x="2236" y="1231"/>
                    <a:pt x="2261" y="1231"/>
                  </a:cubicBezTo>
                  <a:cubicBezTo>
                    <a:pt x="2321" y="1231"/>
                    <a:pt x="2379" y="1214"/>
                    <a:pt x="2428" y="1183"/>
                  </a:cubicBezTo>
                  <a:cubicBezTo>
                    <a:pt x="2985" y="843"/>
                    <a:pt x="3623" y="654"/>
                    <a:pt x="4277" y="634"/>
                  </a:cubicBezTo>
                  <a:cubicBezTo>
                    <a:pt x="4361" y="633"/>
                    <a:pt x="4442" y="596"/>
                    <a:pt x="4501" y="534"/>
                  </a:cubicBezTo>
                  <a:close/>
                  <a:moveTo>
                    <a:pt x="4267" y="1"/>
                  </a:moveTo>
                  <a:cubicBezTo>
                    <a:pt x="4264" y="1"/>
                    <a:pt x="4261" y="1"/>
                    <a:pt x="4258" y="1"/>
                  </a:cubicBezTo>
                  <a:cubicBezTo>
                    <a:pt x="3493" y="22"/>
                    <a:pt x="2747" y="245"/>
                    <a:pt x="2095" y="644"/>
                  </a:cubicBezTo>
                  <a:cubicBezTo>
                    <a:pt x="2014" y="694"/>
                    <a:pt x="1961" y="777"/>
                    <a:pt x="1948" y="871"/>
                  </a:cubicBezTo>
                  <a:cubicBezTo>
                    <a:pt x="1474" y="1203"/>
                    <a:pt x="1070" y="1626"/>
                    <a:pt x="763" y="2117"/>
                  </a:cubicBezTo>
                  <a:cubicBezTo>
                    <a:pt x="668" y="2134"/>
                    <a:pt x="586" y="2192"/>
                    <a:pt x="540" y="2277"/>
                  </a:cubicBezTo>
                  <a:cubicBezTo>
                    <a:pt x="186" y="2922"/>
                    <a:pt x="1" y="3646"/>
                    <a:pt x="1" y="4382"/>
                  </a:cubicBezTo>
                  <a:lnTo>
                    <a:pt x="2" y="4466"/>
                  </a:lnTo>
                  <a:cubicBezTo>
                    <a:pt x="4" y="4560"/>
                    <a:pt x="49" y="4650"/>
                    <a:pt x="123" y="4708"/>
                  </a:cubicBezTo>
                  <a:cubicBezTo>
                    <a:pt x="166" y="5287"/>
                    <a:pt x="328" y="5851"/>
                    <a:pt x="599" y="6365"/>
                  </a:cubicBezTo>
                  <a:cubicBezTo>
                    <a:pt x="565" y="6454"/>
                    <a:pt x="575" y="6553"/>
                    <a:pt x="624" y="6635"/>
                  </a:cubicBezTo>
                  <a:cubicBezTo>
                    <a:pt x="1018" y="7291"/>
                    <a:pt x="1576" y="7833"/>
                    <a:pt x="2243" y="8207"/>
                  </a:cubicBezTo>
                  <a:cubicBezTo>
                    <a:pt x="2290" y="8233"/>
                    <a:pt x="2343" y="8246"/>
                    <a:pt x="2397" y="8248"/>
                  </a:cubicBezTo>
                  <a:cubicBezTo>
                    <a:pt x="2438" y="8246"/>
                    <a:pt x="2476" y="8238"/>
                    <a:pt x="2513" y="8222"/>
                  </a:cubicBezTo>
                  <a:cubicBezTo>
                    <a:pt x="3033" y="8478"/>
                    <a:pt x="3602" y="8623"/>
                    <a:pt x="4182" y="8650"/>
                  </a:cubicBezTo>
                  <a:cubicBezTo>
                    <a:pt x="4241" y="8722"/>
                    <a:pt x="4330" y="8764"/>
                    <a:pt x="4425" y="8765"/>
                  </a:cubicBezTo>
                  <a:lnTo>
                    <a:pt x="4428" y="8765"/>
                  </a:lnTo>
                  <a:cubicBezTo>
                    <a:pt x="5192" y="8758"/>
                    <a:pt x="5942" y="8551"/>
                    <a:pt x="6602" y="8166"/>
                  </a:cubicBezTo>
                  <a:cubicBezTo>
                    <a:pt x="6683" y="8116"/>
                    <a:pt x="6739" y="8034"/>
                    <a:pt x="6753" y="7941"/>
                  </a:cubicBezTo>
                  <a:cubicBezTo>
                    <a:pt x="7236" y="7618"/>
                    <a:pt x="7648" y="7202"/>
                    <a:pt x="7967" y="6715"/>
                  </a:cubicBezTo>
                  <a:cubicBezTo>
                    <a:pt x="8058" y="6699"/>
                    <a:pt x="8140" y="6644"/>
                    <a:pt x="8188" y="6563"/>
                  </a:cubicBezTo>
                  <a:cubicBezTo>
                    <a:pt x="8568" y="5899"/>
                    <a:pt x="8768" y="5147"/>
                    <a:pt x="8768" y="4382"/>
                  </a:cubicBezTo>
                  <a:cubicBezTo>
                    <a:pt x="8768" y="4286"/>
                    <a:pt x="8724" y="4198"/>
                    <a:pt x="8651" y="4137"/>
                  </a:cubicBezTo>
                  <a:cubicBezTo>
                    <a:pt x="8524" y="1933"/>
                    <a:pt x="6726" y="173"/>
                    <a:pt x="4505" y="112"/>
                  </a:cubicBezTo>
                  <a:cubicBezTo>
                    <a:pt x="4446" y="41"/>
                    <a:pt x="4359" y="1"/>
                    <a:pt x="4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9"/>
            <p:cNvSpPr/>
            <p:nvPr/>
          </p:nvSpPr>
          <p:spPr>
            <a:xfrm>
              <a:off x="7003738" y="3480925"/>
              <a:ext cx="142050" cy="142075"/>
            </a:xfrm>
            <a:custGeom>
              <a:avLst/>
              <a:gdLst/>
              <a:ahLst/>
              <a:cxnLst/>
              <a:rect l="l" t="t" r="r" b="b"/>
              <a:pathLst>
                <a:path w="5682" h="5683" extrusionOk="0">
                  <a:moveTo>
                    <a:pt x="2937" y="826"/>
                  </a:moveTo>
                  <a:cubicBezTo>
                    <a:pt x="4101" y="826"/>
                    <a:pt x="5047" y="1773"/>
                    <a:pt x="5047" y="2936"/>
                  </a:cubicBezTo>
                  <a:cubicBezTo>
                    <a:pt x="5045" y="4102"/>
                    <a:pt x="4101" y="5046"/>
                    <a:pt x="2937" y="5047"/>
                  </a:cubicBezTo>
                  <a:cubicBezTo>
                    <a:pt x="1774" y="5047"/>
                    <a:pt x="827" y="4100"/>
                    <a:pt x="827" y="2936"/>
                  </a:cubicBezTo>
                  <a:lnTo>
                    <a:pt x="1934" y="2936"/>
                  </a:lnTo>
                  <a:cubicBezTo>
                    <a:pt x="1932" y="3335"/>
                    <a:pt x="2168" y="3697"/>
                    <a:pt x="2532" y="3856"/>
                  </a:cubicBezTo>
                  <a:cubicBezTo>
                    <a:pt x="2661" y="3913"/>
                    <a:pt x="2798" y="3940"/>
                    <a:pt x="2934" y="3940"/>
                  </a:cubicBezTo>
                  <a:cubicBezTo>
                    <a:pt x="3182" y="3940"/>
                    <a:pt x="3426" y="3849"/>
                    <a:pt x="3615" y="3674"/>
                  </a:cubicBezTo>
                  <a:lnTo>
                    <a:pt x="4144" y="4203"/>
                  </a:lnTo>
                  <a:cubicBezTo>
                    <a:pt x="4806" y="3515"/>
                    <a:pt x="4806" y="2425"/>
                    <a:pt x="4144" y="1736"/>
                  </a:cubicBezTo>
                  <a:lnTo>
                    <a:pt x="3650" y="2230"/>
                  </a:lnTo>
                  <a:cubicBezTo>
                    <a:pt x="3462" y="2040"/>
                    <a:pt x="3205" y="1933"/>
                    <a:pt x="2937" y="1933"/>
                  </a:cubicBezTo>
                  <a:lnTo>
                    <a:pt x="2937" y="826"/>
                  </a:lnTo>
                  <a:close/>
                  <a:moveTo>
                    <a:pt x="2937" y="1"/>
                  </a:moveTo>
                  <a:cubicBezTo>
                    <a:pt x="1314" y="1"/>
                    <a:pt x="1" y="1315"/>
                    <a:pt x="1" y="2936"/>
                  </a:cubicBezTo>
                  <a:lnTo>
                    <a:pt x="192" y="2936"/>
                  </a:lnTo>
                  <a:cubicBezTo>
                    <a:pt x="192" y="4450"/>
                    <a:pt x="1424" y="5682"/>
                    <a:pt x="2937" y="5682"/>
                  </a:cubicBezTo>
                  <a:cubicBezTo>
                    <a:pt x="4451" y="5682"/>
                    <a:pt x="5682" y="4450"/>
                    <a:pt x="5682" y="2936"/>
                  </a:cubicBezTo>
                  <a:cubicBezTo>
                    <a:pt x="5682" y="1423"/>
                    <a:pt x="4451" y="193"/>
                    <a:pt x="2937" y="193"/>
                  </a:cubicBezTo>
                  <a:lnTo>
                    <a:pt x="29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9"/>
            <p:cNvSpPr/>
            <p:nvPr/>
          </p:nvSpPr>
          <p:spPr>
            <a:xfrm>
              <a:off x="7077163" y="3466350"/>
              <a:ext cx="88000" cy="175975"/>
            </a:xfrm>
            <a:custGeom>
              <a:avLst/>
              <a:gdLst/>
              <a:ahLst/>
              <a:cxnLst/>
              <a:rect l="l" t="t" r="r" b="b"/>
              <a:pathLst>
                <a:path w="3520" h="7039" extrusionOk="0">
                  <a:moveTo>
                    <a:pt x="0" y="1"/>
                  </a:moveTo>
                  <a:lnTo>
                    <a:pt x="0" y="213"/>
                  </a:lnTo>
                  <a:cubicBezTo>
                    <a:pt x="1823" y="213"/>
                    <a:pt x="3307" y="1696"/>
                    <a:pt x="3307" y="3519"/>
                  </a:cubicBezTo>
                  <a:cubicBezTo>
                    <a:pt x="3307" y="5344"/>
                    <a:pt x="1823" y="6827"/>
                    <a:pt x="0" y="6827"/>
                  </a:cubicBezTo>
                  <a:lnTo>
                    <a:pt x="0" y="7038"/>
                  </a:lnTo>
                  <a:cubicBezTo>
                    <a:pt x="1941" y="7038"/>
                    <a:pt x="3520" y="5461"/>
                    <a:pt x="3520" y="3519"/>
                  </a:cubicBezTo>
                  <a:cubicBezTo>
                    <a:pt x="3520" y="1579"/>
                    <a:pt x="1941"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9"/>
            <p:cNvSpPr/>
            <p:nvPr/>
          </p:nvSpPr>
          <p:spPr>
            <a:xfrm>
              <a:off x="7058588" y="3687850"/>
              <a:ext cx="22150" cy="20875"/>
            </a:xfrm>
            <a:custGeom>
              <a:avLst/>
              <a:gdLst/>
              <a:ahLst/>
              <a:cxnLst/>
              <a:rect l="l" t="t" r="r" b="b"/>
              <a:pathLst>
                <a:path w="886" h="835" extrusionOk="0">
                  <a:moveTo>
                    <a:pt x="578" y="0"/>
                  </a:moveTo>
                  <a:lnTo>
                    <a:pt x="1" y="806"/>
                  </a:lnTo>
                  <a:cubicBezTo>
                    <a:pt x="105" y="819"/>
                    <a:pt x="210" y="827"/>
                    <a:pt x="314" y="834"/>
                  </a:cubicBezTo>
                  <a:cubicBezTo>
                    <a:pt x="318" y="807"/>
                    <a:pt x="330" y="781"/>
                    <a:pt x="345" y="757"/>
                  </a:cubicBezTo>
                  <a:lnTo>
                    <a:pt x="886" y="0"/>
                  </a:lnTo>
                  <a:lnTo>
                    <a:pt x="886" y="0"/>
                  </a:lnTo>
                  <a:cubicBezTo>
                    <a:pt x="839" y="3"/>
                    <a:pt x="791" y="4"/>
                    <a:pt x="742" y="4"/>
                  </a:cubicBezTo>
                  <a:cubicBezTo>
                    <a:pt x="688" y="4"/>
                    <a:pt x="633" y="2"/>
                    <a:pt x="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9"/>
            <p:cNvSpPr/>
            <p:nvPr/>
          </p:nvSpPr>
          <p:spPr>
            <a:xfrm>
              <a:off x="7092013" y="3681150"/>
              <a:ext cx="27175" cy="27275"/>
            </a:xfrm>
            <a:custGeom>
              <a:avLst/>
              <a:gdLst/>
              <a:ahLst/>
              <a:cxnLst/>
              <a:rect l="l" t="t" r="r" b="b"/>
              <a:pathLst>
                <a:path w="1087" h="1091" extrusionOk="0">
                  <a:moveTo>
                    <a:pt x="1087" y="0"/>
                  </a:moveTo>
                  <a:cubicBezTo>
                    <a:pt x="960" y="42"/>
                    <a:pt x="830" y="80"/>
                    <a:pt x="699" y="114"/>
                  </a:cubicBezTo>
                  <a:lnTo>
                    <a:pt x="0" y="1091"/>
                  </a:lnTo>
                  <a:cubicBezTo>
                    <a:pt x="115" y="1080"/>
                    <a:pt x="230" y="1065"/>
                    <a:pt x="343" y="1049"/>
                  </a:cubicBezTo>
                  <a:cubicBezTo>
                    <a:pt x="347" y="1041"/>
                    <a:pt x="349" y="1032"/>
                    <a:pt x="354" y="1025"/>
                  </a:cubicBezTo>
                  <a:lnTo>
                    <a:pt x="1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9"/>
            <p:cNvSpPr/>
            <p:nvPr/>
          </p:nvSpPr>
          <p:spPr>
            <a:xfrm>
              <a:off x="6922363" y="3399550"/>
              <a:ext cx="309575" cy="305850"/>
            </a:xfrm>
            <a:custGeom>
              <a:avLst/>
              <a:gdLst/>
              <a:ahLst/>
              <a:cxnLst/>
              <a:rect l="l" t="t" r="r" b="b"/>
              <a:pathLst>
                <a:path w="12383" h="12234" extrusionOk="0">
                  <a:moveTo>
                    <a:pt x="6192" y="0"/>
                  </a:moveTo>
                  <a:cubicBezTo>
                    <a:pt x="2779" y="0"/>
                    <a:pt x="0" y="2777"/>
                    <a:pt x="0" y="6192"/>
                  </a:cubicBezTo>
                  <a:cubicBezTo>
                    <a:pt x="0" y="8069"/>
                    <a:pt x="841" y="9750"/>
                    <a:pt x="2162" y="10887"/>
                  </a:cubicBezTo>
                  <a:cubicBezTo>
                    <a:pt x="2192" y="10892"/>
                    <a:pt x="2218" y="10907"/>
                    <a:pt x="2235" y="10931"/>
                  </a:cubicBezTo>
                  <a:cubicBezTo>
                    <a:pt x="2242" y="10942"/>
                    <a:pt x="2249" y="10955"/>
                    <a:pt x="2255" y="10966"/>
                  </a:cubicBezTo>
                  <a:cubicBezTo>
                    <a:pt x="2347" y="11044"/>
                    <a:pt x="2443" y="11117"/>
                    <a:pt x="2542" y="11189"/>
                  </a:cubicBezTo>
                  <a:lnTo>
                    <a:pt x="2722" y="10937"/>
                  </a:lnTo>
                  <a:cubicBezTo>
                    <a:pt x="2748" y="10900"/>
                    <a:pt x="2783" y="10882"/>
                    <a:pt x="2818" y="10882"/>
                  </a:cubicBezTo>
                  <a:cubicBezTo>
                    <a:pt x="2851" y="10882"/>
                    <a:pt x="2884" y="10898"/>
                    <a:pt x="2908" y="10931"/>
                  </a:cubicBezTo>
                  <a:cubicBezTo>
                    <a:pt x="2962" y="11004"/>
                    <a:pt x="2963" y="11105"/>
                    <a:pt x="2913" y="11181"/>
                  </a:cubicBezTo>
                  <a:lnTo>
                    <a:pt x="2786" y="11359"/>
                  </a:lnTo>
                  <a:cubicBezTo>
                    <a:pt x="2855" y="11405"/>
                    <a:pt x="2925" y="11450"/>
                    <a:pt x="2996" y="11494"/>
                  </a:cubicBezTo>
                  <a:lnTo>
                    <a:pt x="3395" y="10937"/>
                  </a:lnTo>
                  <a:cubicBezTo>
                    <a:pt x="3421" y="10900"/>
                    <a:pt x="3456" y="10882"/>
                    <a:pt x="3491" y="10882"/>
                  </a:cubicBezTo>
                  <a:cubicBezTo>
                    <a:pt x="3524" y="10882"/>
                    <a:pt x="3557" y="10898"/>
                    <a:pt x="3583" y="10931"/>
                  </a:cubicBezTo>
                  <a:cubicBezTo>
                    <a:pt x="3634" y="11006"/>
                    <a:pt x="3635" y="11105"/>
                    <a:pt x="3587" y="11181"/>
                  </a:cubicBezTo>
                  <a:lnTo>
                    <a:pt x="3256" y="11642"/>
                  </a:lnTo>
                  <a:cubicBezTo>
                    <a:pt x="3330" y="11682"/>
                    <a:pt x="3405" y="11720"/>
                    <a:pt x="3481" y="11758"/>
                  </a:cubicBezTo>
                  <a:lnTo>
                    <a:pt x="3982" y="11057"/>
                  </a:lnTo>
                  <a:cubicBezTo>
                    <a:pt x="2134" y="10214"/>
                    <a:pt x="847" y="8351"/>
                    <a:pt x="847" y="6192"/>
                  </a:cubicBezTo>
                  <a:cubicBezTo>
                    <a:pt x="847" y="3246"/>
                    <a:pt x="3244" y="847"/>
                    <a:pt x="6191" y="847"/>
                  </a:cubicBezTo>
                  <a:cubicBezTo>
                    <a:pt x="9139" y="847"/>
                    <a:pt x="11538" y="3246"/>
                    <a:pt x="11538" y="6192"/>
                  </a:cubicBezTo>
                  <a:cubicBezTo>
                    <a:pt x="11538" y="8380"/>
                    <a:pt x="10215" y="10262"/>
                    <a:pt x="8331" y="11089"/>
                  </a:cubicBezTo>
                  <a:cubicBezTo>
                    <a:pt x="8327" y="11122"/>
                    <a:pt x="8317" y="11153"/>
                    <a:pt x="8299" y="11181"/>
                  </a:cubicBezTo>
                  <a:lnTo>
                    <a:pt x="7545" y="12234"/>
                  </a:lnTo>
                  <a:cubicBezTo>
                    <a:pt x="7674" y="12204"/>
                    <a:pt x="7798" y="12171"/>
                    <a:pt x="7924" y="12135"/>
                  </a:cubicBezTo>
                  <a:lnTo>
                    <a:pt x="8782" y="10935"/>
                  </a:lnTo>
                  <a:cubicBezTo>
                    <a:pt x="8808" y="10900"/>
                    <a:pt x="8842" y="10882"/>
                    <a:pt x="8877" y="10882"/>
                  </a:cubicBezTo>
                  <a:cubicBezTo>
                    <a:pt x="8910" y="10882"/>
                    <a:pt x="8942" y="10898"/>
                    <a:pt x="8968" y="10931"/>
                  </a:cubicBezTo>
                  <a:cubicBezTo>
                    <a:pt x="9020" y="11004"/>
                    <a:pt x="9022" y="11103"/>
                    <a:pt x="8972" y="11179"/>
                  </a:cubicBezTo>
                  <a:lnTo>
                    <a:pt x="8405" y="11972"/>
                  </a:lnTo>
                  <a:cubicBezTo>
                    <a:pt x="8554" y="11915"/>
                    <a:pt x="8703" y="11853"/>
                    <a:pt x="8848" y="11783"/>
                  </a:cubicBezTo>
                  <a:lnTo>
                    <a:pt x="9455" y="10935"/>
                  </a:lnTo>
                  <a:cubicBezTo>
                    <a:pt x="9481" y="10900"/>
                    <a:pt x="9515" y="10882"/>
                    <a:pt x="9550" y="10882"/>
                  </a:cubicBezTo>
                  <a:cubicBezTo>
                    <a:pt x="9583" y="10882"/>
                    <a:pt x="9616" y="10898"/>
                    <a:pt x="9641" y="10931"/>
                  </a:cubicBezTo>
                  <a:cubicBezTo>
                    <a:pt x="9693" y="11004"/>
                    <a:pt x="9695" y="11103"/>
                    <a:pt x="9645" y="11179"/>
                  </a:cubicBezTo>
                  <a:lnTo>
                    <a:pt x="9449" y="11453"/>
                  </a:lnTo>
                  <a:cubicBezTo>
                    <a:pt x="9666" y="11318"/>
                    <a:pt x="9877" y="11170"/>
                    <a:pt x="10076" y="11007"/>
                  </a:cubicBezTo>
                  <a:lnTo>
                    <a:pt x="10126" y="10935"/>
                  </a:lnTo>
                  <a:cubicBezTo>
                    <a:pt x="10149" y="10903"/>
                    <a:pt x="10186" y="10883"/>
                    <a:pt x="10225" y="10883"/>
                  </a:cubicBezTo>
                  <a:cubicBezTo>
                    <a:pt x="11545" y="9747"/>
                    <a:pt x="12383" y="8065"/>
                    <a:pt x="12383" y="6191"/>
                  </a:cubicBezTo>
                  <a:cubicBezTo>
                    <a:pt x="12383" y="2777"/>
                    <a:pt x="9606" y="0"/>
                    <a:pt x="6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9"/>
            <p:cNvSpPr/>
            <p:nvPr/>
          </p:nvSpPr>
          <p:spPr>
            <a:xfrm>
              <a:off x="7016263" y="3678925"/>
              <a:ext cx="18825" cy="20125"/>
            </a:xfrm>
            <a:custGeom>
              <a:avLst/>
              <a:gdLst/>
              <a:ahLst/>
              <a:cxnLst/>
              <a:rect l="l" t="t" r="r" b="b"/>
              <a:pathLst>
                <a:path w="753" h="805" extrusionOk="0">
                  <a:moveTo>
                    <a:pt x="506" y="0"/>
                  </a:moveTo>
                  <a:cubicBezTo>
                    <a:pt x="506" y="2"/>
                    <a:pt x="506" y="4"/>
                    <a:pt x="504" y="6"/>
                  </a:cubicBezTo>
                  <a:lnTo>
                    <a:pt x="1" y="709"/>
                  </a:lnTo>
                  <a:cubicBezTo>
                    <a:pt x="80" y="742"/>
                    <a:pt x="160" y="775"/>
                    <a:pt x="239" y="805"/>
                  </a:cubicBezTo>
                  <a:lnTo>
                    <a:pt x="753" y="88"/>
                  </a:lnTo>
                  <a:cubicBezTo>
                    <a:pt x="669" y="61"/>
                    <a:pt x="588" y="31"/>
                    <a:pt x="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9"/>
            <p:cNvSpPr/>
            <p:nvPr/>
          </p:nvSpPr>
          <p:spPr>
            <a:xfrm>
              <a:off x="7029563" y="3683400"/>
              <a:ext cx="19600" cy="20125"/>
            </a:xfrm>
            <a:custGeom>
              <a:avLst/>
              <a:gdLst/>
              <a:ahLst/>
              <a:cxnLst/>
              <a:rect l="l" t="t" r="r" b="b"/>
              <a:pathLst>
                <a:path w="784" h="805" extrusionOk="0">
                  <a:moveTo>
                    <a:pt x="521" y="0"/>
                  </a:moveTo>
                  <a:lnTo>
                    <a:pt x="1" y="729"/>
                  </a:lnTo>
                  <a:cubicBezTo>
                    <a:pt x="84" y="755"/>
                    <a:pt x="168" y="781"/>
                    <a:pt x="253" y="805"/>
                  </a:cubicBezTo>
                  <a:lnTo>
                    <a:pt x="784" y="64"/>
                  </a:lnTo>
                  <a:cubicBezTo>
                    <a:pt x="695" y="44"/>
                    <a:pt x="607" y="23"/>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9"/>
            <p:cNvSpPr/>
            <p:nvPr/>
          </p:nvSpPr>
          <p:spPr>
            <a:xfrm>
              <a:off x="7074688" y="3686175"/>
              <a:ext cx="24075" cy="23000"/>
            </a:xfrm>
            <a:custGeom>
              <a:avLst/>
              <a:gdLst/>
              <a:ahLst/>
              <a:cxnLst/>
              <a:rect l="l" t="t" r="r" b="b"/>
              <a:pathLst>
                <a:path w="963" h="920" extrusionOk="0">
                  <a:moveTo>
                    <a:pt x="963" y="1"/>
                  </a:moveTo>
                  <a:cubicBezTo>
                    <a:pt x="851" y="21"/>
                    <a:pt x="737" y="36"/>
                    <a:pt x="623" y="47"/>
                  </a:cubicBezTo>
                  <a:lnTo>
                    <a:pt x="0" y="917"/>
                  </a:lnTo>
                  <a:cubicBezTo>
                    <a:pt x="34" y="917"/>
                    <a:pt x="65" y="920"/>
                    <a:pt x="99" y="920"/>
                  </a:cubicBezTo>
                  <a:cubicBezTo>
                    <a:pt x="181" y="920"/>
                    <a:pt x="261" y="917"/>
                    <a:pt x="342" y="912"/>
                  </a:cubicBezTo>
                  <a:lnTo>
                    <a:pt x="343" y="912"/>
                  </a:lnTo>
                  <a:cubicBezTo>
                    <a:pt x="346" y="881"/>
                    <a:pt x="357" y="850"/>
                    <a:pt x="374" y="824"/>
                  </a:cubicBezTo>
                  <a:lnTo>
                    <a:pt x="9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9"/>
            <p:cNvSpPr/>
            <p:nvPr/>
          </p:nvSpPr>
          <p:spPr>
            <a:xfrm>
              <a:off x="7043638" y="3686475"/>
              <a:ext cx="20675" cy="20300"/>
            </a:xfrm>
            <a:custGeom>
              <a:avLst/>
              <a:gdLst/>
              <a:ahLst/>
              <a:cxnLst/>
              <a:rect l="l" t="t" r="r" b="b"/>
              <a:pathLst>
                <a:path w="827" h="812" extrusionOk="0">
                  <a:moveTo>
                    <a:pt x="544" y="0"/>
                  </a:moveTo>
                  <a:lnTo>
                    <a:pt x="1" y="758"/>
                  </a:lnTo>
                  <a:cubicBezTo>
                    <a:pt x="88" y="779"/>
                    <a:pt x="180" y="796"/>
                    <a:pt x="270" y="812"/>
                  </a:cubicBezTo>
                  <a:lnTo>
                    <a:pt x="826" y="34"/>
                  </a:lnTo>
                  <a:cubicBezTo>
                    <a:pt x="732" y="26"/>
                    <a:pt x="637" y="13"/>
                    <a:pt x="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2" name="Google Shape;2542;p59"/>
          <p:cNvGrpSpPr/>
          <p:nvPr/>
        </p:nvGrpSpPr>
        <p:grpSpPr>
          <a:xfrm>
            <a:off x="6411084" y="3937984"/>
            <a:ext cx="267249" cy="336783"/>
            <a:chOff x="6240263" y="3403675"/>
            <a:chExt cx="242425" cy="305500"/>
          </a:xfrm>
        </p:grpSpPr>
        <p:sp>
          <p:nvSpPr>
            <p:cNvPr id="2543" name="Google Shape;2543;p59"/>
            <p:cNvSpPr/>
            <p:nvPr/>
          </p:nvSpPr>
          <p:spPr>
            <a:xfrm>
              <a:off x="6240263" y="3403675"/>
              <a:ext cx="103325" cy="305475"/>
            </a:xfrm>
            <a:custGeom>
              <a:avLst/>
              <a:gdLst/>
              <a:ahLst/>
              <a:cxnLst/>
              <a:rect l="l" t="t" r="r" b="b"/>
              <a:pathLst>
                <a:path w="4133" h="12219" extrusionOk="0">
                  <a:moveTo>
                    <a:pt x="3690" y="213"/>
                  </a:moveTo>
                  <a:cubicBezTo>
                    <a:pt x="3741" y="213"/>
                    <a:pt x="3794" y="232"/>
                    <a:pt x="3836" y="274"/>
                  </a:cubicBezTo>
                  <a:cubicBezTo>
                    <a:pt x="3967" y="407"/>
                    <a:pt x="3876" y="633"/>
                    <a:pt x="3688" y="633"/>
                  </a:cubicBezTo>
                  <a:cubicBezTo>
                    <a:pt x="3574" y="633"/>
                    <a:pt x="3479" y="539"/>
                    <a:pt x="3479" y="424"/>
                  </a:cubicBezTo>
                  <a:cubicBezTo>
                    <a:pt x="3479" y="297"/>
                    <a:pt x="3583" y="213"/>
                    <a:pt x="3690" y="213"/>
                  </a:cubicBezTo>
                  <a:close/>
                  <a:moveTo>
                    <a:pt x="1135" y="11589"/>
                  </a:moveTo>
                  <a:cubicBezTo>
                    <a:pt x="1323" y="11590"/>
                    <a:pt x="1415" y="11816"/>
                    <a:pt x="1283" y="11947"/>
                  </a:cubicBezTo>
                  <a:cubicBezTo>
                    <a:pt x="1241" y="11989"/>
                    <a:pt x="1189" y="12008"/>
                    <a:pt x="1137" y="12008"/>
                  </a:cubicBezTo>
                  <a:cubicBezTo>
                    <a:pt x="1029" y="12008"/>
                    <a:pt x="925" y="11924"/>
                    <a:pt x="926" y="11798"/>
                  </a:cubicBezTo>
                  <a:cubicBezTo>
                    <a:pt x="926" y="11682"/>
                    <a:pt x="1019" y="11589"/>
                    <a:pt x="1135" y="11589"/>
                  </a:cubicBezTo>
                  <a:close/>
                  <a:moveTo>
                    <a:pt x="3688" y="0"/>
                  </a:moveTo>
                  <a:cubicBezTo>
                    <a:pt x="3476" y="0"/>
                    <a:pt x="3297" y="158"/>
                    <a:pt x="3270" y="369"/>
                  </a:cubicBezTo>
                  <a:cubicBezTo>
                    <a:pt x="3243" y="579"/>
                    <a:pt x="3378" y="776"/>
                    <a:pt x="3582" y="829"/>
                  </a:cubicBezTo>
                  <a:lnTo>
                    <a:pt x="3582" y="2817"/>
                  </a:lnTo>
                  <a:lnTo>
                    <a:pt x="32" y="6367"/>
                  </a:lnTo>
                  <a:cubicBezTo>
                    <a:pt x="12" y="6387"/>
                    <a:pt x="2" y="6414"/>
                    <a:pt x="1" y="6442"/>
                  </a:cubicBezTo>
                  <a:lnTo>
                    <a:pt x="1" y="10257"/>
                  </a:lnTo>
                  <a:cubicBezTo>
                    <a:pt x="2" y="10282"/>
                    <a:pt x="11" y="10306"/>
                    <a:pt x="27" y="10326"/>
                  </a:cubicBezTo>
                  <a:lnTo>
                    <a:pt x="967" y="11412"/>
                  </a:lnTo>
                  <a:cubicBezTo>
                    <a:pt x="778" y="11496"/>
                    <a:pt x="677" y="11704"/>
                    <a:pt x="729" y="11905"/>
                  </a:cubicBezTo>
                  <a:cubicBezTo>
                    <a:pt x="779" y="12092"/>
                    <a:pt x="947" y="12219"/>
                    <a:pt x="1137" y="12219"/>
                  </a:cubicBezTo>
                  <a:cubicBezTo>
                    <a:pt x="1150" y="12219"/>
                    <a:pt x="1164" y="12218"/>
                    <a:pt x="1178" y="12217"/>
                  </a:cubicBezTo>
                  <a:cubicBezTo>
                    <a:pt x="1384" y="12196"/>
                    <a:pt x="1544" y="12028"/>
                    <a:pt x="1556" y="11822"/>
                  </a:cubicBezTo>
                  <a:cubicBezTo>
                    <a:pt x="1567" y="11614"/>
                    <a:pt x="1427" y="11431"/>
                    <a:pt x="1224" y="11387"/>
                  </a:cubicBezTo>
                  <a:lnTo>
                    <a:pt x="212" y="10216"/>
                  </a:lnTo>
                  <a:lnTo>
                    <a:pt x="212" y="6486"/>
                  </a:lnTo>
                  <a:lnTo>
                    <a:pt x="3763" y="2936"/>
                  </a:lnTo>
                  <a:cubicBezTo>
                    <a:pt x="3783" y="2916"/>
                    <a:pt x="3794" y="2888"/>
                    <a:pt x="3794" y="2859"/>
                  </a:cubicBezTo>
                  <a:lnTo>
                    <a:pt x="3794" y="829"/>
                  </a:lnTo>
                  <a:cubicBezTo>
                    <a:pt x="3998" y="776"/>
                    <a:pt x="4133" y="579"/>
                    <a:pt x="4106" y="369"/>
                  </a:cubicBezTo>
                  <a:cubicBezTo>
                    <a:pt x="4079" y="158"/>
                    <a:pt x="3900" y="0"/>
                    <a:pt x="3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9"/>
            <p:cNvSpPr/>
            <p:nvPr/>
          </p:nvSpPr>
          <p:spPr>
            <a:xfrm>
              <a:off x="6255213" y="3420300"/>
              <a:ext cx="94875" cy="273100"/>
            </a:xfrm>
            <a:custGeom>
              <a:avLst/>
              <a:gdLst/>
              <a:ahLst/>
              <a:cxnLst/>
              <a:rect l="l" t="t" r="r" b="b"/>
              <a:pathLst>
                <a:path w="3795" h="10924" extrusionOk="0">
                  <a:moveTo>
                    <a:pt x="3688" y="0"/>
                  </a:moveTo>
                  <a:cubicBezTo>
                    <a:pt x="3629" y="0"/>
                    <a:pt x="3582" y="48"/>
                    <a:pt x="3582" y="106"/>
                  </a:cubicBezTo>
                  <a:lnTo>
                    <a:pt x="3582" y="2152"/>
                  </a:lnTo>
                  <a:lnTo>
                    <a:pt x="32" y="5702"/>
                  </a:lnTo>
                  <a:cubicBezTo>
                    <a:pt x="12" y="5722"/>
                    <a:pt x="1" y="5750"/>
                    <a:pt x="1" y="5779"/>
                  </a:cubicBezTo>
                  <a:lnTo>
                    <a:pt x="1" y="9592"/>
                  </a:lnTo>
                  <a:cubicBezTo>
                    <a:pt x="1" y="9617"/>
                    <a:pt x="9" y="9641"/>
                    <a:pt x="26" y="9661"/>
                  </a:cubicBezTo>
                  <a:lnTo>
                    <a:pt x="1088" y="10888"/>
                  </a:lnTo>
                  <a:cubicBezTo>
                    <a:pt x="1107" y="10911"/>
                    <a:pt x="1137" y="10924"/>
                    <a:pt x="1168" y="10924"/>
                  </a:cubicBezTo>
                  <a:cubicBezTo>
                    <a:pt x="1257" y="10924"/>
                    <a:pt x="1306" y="10818"/>
                    <a:pt x="1247" y="10750"/>
                  </a:cubicBezTo>
                  <a:lnTo>
                    <a:pt x="1247" y="10749"/>
                  </a:lnTo>
                  <a:lnTo>
                    <a:pt x="213" y="9551"/>
                  </a:lnTo>
                  <a:lnTo>
                    <a:pt x="213" y="5821"/>
                  </a:lnTo>
                  <a:lnTo>
                    <a:pt x="3763" y="2271"/>
                  </a:lnTo>
                  <a:cubicBezTo>
                    <a:pt x="3781" y="2251"/>
                    <a:pt x="3793" y="2223"/>
                    <a:pt x="3794" y="2194"/>
                  </a:cubicBezTo>
                  <a:lnTo>
                    <a:pt x="3794" y="106"/>
                  </a:lnTo>
                  <a:cubicBezTo>
                    <a:pt x="3794" y="48"/>
                    <a:pt x="3746" y="0"/>
                    <a:pt x="3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9"/>
            <p:cNvSpPr/>
            <p:nvPr/>
          </p:nvSpPr>
          <p:spPr>
            <a:xfrm>
              <a:off x="6284788" y="3464650"/>
              <a:ext cx="176425" cy="102750"/>
            </a:xfrm>
            <a:custGeom>
              <a:avLst/>
              <a:gdLst/>
              <a:ahLst/>
              <a:cxnLst/>
              <a:rect l="l" t="t" r="r" b="b"/>
              <a:pathLst>
                <a:path w="7057" h="4110" extrusionOk="0">
                  <a:moveTo>
                    <a:pt x="6635" y="213"/>
                  </a:moveTo>
                  <a:cubicBezTo>
                    <a:pt x="6820" y="213"/>
                    <a:pt x="6913" y="438"/>
                    <a:pt x="6781" y="570"/>
                  </a:cubicBezTo>
                  <a:cubicBezTo>
                    <a:pt x="6739" y="612"/>
                    <a:pt x="6687" y="631"/>
                    <a:pt x="6635" y="631"/>
                  </a:cubicBezTo>
                  <a:cubicBezTo>
                    <a:pt x="6528" y="631"/>
                    <a:pt x="6424" y="547"/>
                    <a:pt x="6424" y="420"/>
                  </a:cubicBezTo>
                  <a:cubicBezTo>
                    <a:pt x="6424" y="306"/>
                    <a:pt x="6517" y="213"/>
                    <a:pt x="6633" y="213"/>
                  </a:cubicBezTo>
                  <a:cubicBezTo>
                    <a:pt x="6634" y="213"/>
                    <a:pt x="6634" y="213"/>
                    <a:pt x="6635" y="213"/>
                  </a:cubicBezTo>
                  <a:close/>
                  <a:moveTo>
                    <a:pt x="6634" y="1"/>
                  </a:moveTo>
                  <a:cubicBezTo>
                    <a:pt x="6445" y="1"/>
                    <a:pt x="6276" y="128"/>
                    <a:pt x="6228" y="316"/>
                  </a:cubicBezTo>
                  <a:lnTo>
                    <a:pt x="3698" y="316"/>
                  </a:lnTo>
                  <a:cubicBezTo>
                    <a:pt x="3670" y="316"/>
                    <a:pt x="3643" y="327"/>
                    <a:pt x="3624" y="347"/>
                  </a:cubicBezTo>
                  <a:lnTo>
                    <a:pt x="3623" y="347"/>
                  </a:lnTo>
                  <a:lnTo>
                    <a:pt x="43" y="3927"/>
                  </a:lnTo>
                  <a:cubicBezTo>
                    <a:pt x="1" y="3969"/>
                    <a:pt x="1" y="4036"/>
                    <a:pt x="43" y="4078"/>
                  </a:cubicBezTo>
                  <a:cubicBezTo>
                    <a:pt x="63" y="4098"/>
                    <a:pt x="89" y="4109"/>
                    <a:pt x="116" y="4109"/>
                  </a:cubicBezTo>
                  <a:cubicBezTo>
                    <a:pt x="144" y="4108"/>
                    <a:pt x="173" y="4098"/>
                    <a:pt x="192" y="4078"/>
                  </a:cubicBezTo>
                  <a:lnTo>
                    <a:pt x="3743" y="528"/>
                  </a:lnTo>
                  <a:lnTo>
                    <a:pt x="6228" y="528"/>
                  </a:lnTo>
                  <a:cubicBezTo>
                    <a:pt x="6276" y="715"/>
                    <a:pt x="6445" y="843"/>
                    <a:pt x="6635" y="843"/>
                  </a:cubicBezTo>
                  <a:cubicBezTo>
                    <a:pt x="6652" y="843"/>
                    <a:pt x="6670" y="842"/>
                    <a:pt x="6688" y="839"/>
                  </a:cubicBezTo>
                  <a:cubicBezTo>
                    <a:pt x="6898" y="813"/>
                    <a:pt x="7056" y="633"/>
                    <a:pt x="7056" y="422"/>
                  </a:cubicBezTo>
                  <a:cubicBezTo>
                    <a:pt x="7056" y="210"/>
                    <a:pt x="6898" y="31"/>
                    <a:pt x="6688" y="4"/>
                  </a:cubicBezTo>
                  <a:cubicBezTo>
                    <a:pt x="6670" y="2"/>
                    <a:pt x="6652" y="1"/>
                    <a:pt x="6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9"/>
            <p:cNvSpPr/>
            <p:nvPr/>
          </p:nvSpPr>
          <p:spPr>
            <a:xfrm>
              <a:off x="6294238" y="3485800"/>
              <a:ext cx="188450" cy="97525"/>
            </a:xfrm>
            <a:custGeom>
              <a:avLst/>
              <a:gdLst/>
              <a:ahLst/>
              <a:cxnLst/>
              <a:rect l="l" t="t" r="r" b="b"/>
              <a:pathLst>
                <a:path w="7538" h="3901" extrusionOk="0">
                  <a:moveTo>
                    <a:pt x="435" y="3263"/>
                  </a:moveTo>
                  <a:cubicBezTo>
                    <a:pt x="551" y="3263"/>
                    <a:pt x="644" y="3358"/>
                    <a:pt x="644" y="3473"/>
                  </a:cubicBezTo>
                  <a:cubicBezTo>
                    <a:pt x="643" y="3598"/>
                    <a:pt x="541" y="3680"/>
                    <a:pt x="434" y="3680"/>
                  </a:cubicBezTo>
                  <a:cubicBezTo>
                    <a:pt x="382" y="3680"/>
                    <a:pt x="330" y="3661"/>
                    <a:pt x="287" y="3619"/>
                  </a:cubicBezTo>
                  <a:cubicBezTo>
                    <a:pt x="156" y="3487"/>
                    <a:pt x="249" y="3263"/>
                    <a:pt x="435" y="3263"/>
                  </a:cubicBezTo>
                  <a:close/>
                  <a:moveTo>
                    <a:pt x="3486" y="1"/>
                  </a:moveTo>
                  <a:cubicBezTo>
                    <a:pt x="3457" y="1"/>
                    <a:pt x="3430" y="12"/>
                    <a:pt x="3410" y="33"/>
                  </a:cubicBezTo>
                  <a:lnTo>
                    <a:pt x="386" y="3057"/>
                  </a:lnTo>
                  <a:cubicBezTo>
                    <a:pt x="179" y="3080"/>
                    <a:pt x="19" y="3250"/>
                    <a:pt x="11" y="3459"/>
                  </a:cubicBezTo>
                  <a:cubicBezTo>
                    <a:pt x="1" y="3668"/>
                    <a:pt x="146" y="3852"/>
                    <a:pt x="351" y="3892"/>
                  </a:cubicBezTo>
                  <a:cubicBezTo>
                    <a:pt x="378" y="3898"/>
                    <a:pt x="406" y="3901"/>
                    <a:pt x="433" y="3901"/>
                  </a:cubicBezTo>
                  <a:cubicBezTo>
                    <a:pt x="608" y="3901"/>
                    <a:pt x="769" y="3791"/>
                    <a:pt x="830" y="3622"/>
                  </a:cubicBezTo>
                  <a:cubicBezTo>
                    <a:pt x="902" y="3425"/>
                    <a:pt x="819" y="3207"/>
                    <a:pt x="636" y="3106"/>
                  </a:cubicBezTo>
                  <a:lnTo>
                    <a:pt x="3529" y="212"/>
                  </a:lnTo>
                  <a:lnTo>
                    <a:pt x="7432" y="212"/>
                  </a:lnTo>
                  <a:cubicBezTo>
                    <a:pt x="7490" y="212"/>
                    <a:pt x="7538" y="166"/>
                    <a:pt x="7538" y="106"/>
                  </a:cubicBezTo>
                  <a:cubicBezTo>
                    <a:pt x="7538" y="47"/>
                    <a:pt x="7490" y="1"/>
                    <a:pt x="7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9"/>
            <p:cNvSpPr/>
            <p:nvPr/>
          </p:nvSpPr>
          <p:spPr>
            <a:xfrm>
              <a:off x="6328563" y="3494225"/>
              <a:ext cx="142800" cy="75700"/>
            </a:xfrm>
            <a:custGeom>
              <a:avLst/>
              <a:gdLst/>
              <a:ahLst/>
              <a:cxnLst/>
              <a:rect l="l" t="t" r="r" b="b"/>
              <a:pathLst>
                <a:path w="5712" h="3028" extrusionOk="0">
                  <a:moveTo>
                    <a:pt x="5288" y="211"/>
                  </a:moveTo>
                  <a:cubicBezTo>
                    <a:pt x="5475" y="212"/>
                    <a:pt x="5568" y="437"/>
                    <a:pt x="5437" y="569"/>
                  </a:cubicBezTo>
                  <a:cubicBezTo>
                    <a:pt x="5394" y="612"/>
                    <a:pt x="5341" y="631"/>
                    <a:pt x="5290" y="631"/>
                  </a:cubicBezTo>
                  <a:cubicBezTo>
                    <a:pt x="5182" y="631"/>
                    <a:pt x="5080" y="547"/>
                    <a:pt x="5080" y="421"/>
                  </a:cubicBezTo>
                  <a:cubicBezTo>
                    <a:pt x="5078" y="306"/>
                    <a:pt x="5173" y="211"/>
                    <a:pt x="5288" y="211"/>
                  </a:cubicBezTo>
                  <a:close/>
                  <a:moveTo>
                    <a:pt x="438" y="2395"/>
                  </a:moveTo>
                  <a:cubicBezTo>
                    <a:pt x="546" y="2395"/>
                    <a:pt x="650" y="2478"/>
                    <a:pt x="650" y="2604"/>
                  </a:cubicBezTo>
                  <a:cubicBezTo>
                    <a:pt x="650" y="2720"/>
                    <a:pt x="557" y="2813"/>
                    <a:pt x="441" y="2815"/>
                  </a:cubicBezTo>
                  <a:cubicBezTo>
                    <a:pt x="255" y="2815"/>
                    <a:pt x="160" y="2589"/>
                    <a:pt x="291" y="2456"/>
                  </a:cubicBezTo>
                  <a:cubicBezTo>
                    <a:pt x="334" y="2414"/>
                    <a:pt x="386" y="2395"/>
                    <a:pt x="438" y="2395"/>
                  </a:cubicBezTo>
                  <a:close/>
                  <a:moveTo>
                    <a:pt x="5289" y="0"/>
                  </a:moveTo>
                  <a:cubicBezTo>
                    <a:pt x="5100" y="0"/>
                    <a:pt x="4931" y="127"/>
                    <a:pt x="4883" y="315"/>
                  </a:cubicBezTo>
                  <a:lnTo>
                    <a:pt x="2350" y="315"/>
                  </a:lnTo>
                  <a:cubicBezTo>
                    <a:pt x="2322" y="315"/>
                    <a:pt x="2295" y="327"/>
                    <a:pt x="2276" y="347"/>
                  </a:cubicBezTo>
                  <a:lnTo>
                    <a:pt x="426" y="2185"/>
                  </a:lnTo>
                  <a:cubicBezTo>
                    <a:pt x="217" y="2194"/>
                    <a:pt x="46" y="2353"/>
                    <a:pt x="23" y="2561"/>
                  </a:cubicBezTo>
                  <a:cubicBezTo>
                    <a:pt x="1" y="2768"/>
                    <a:pt x="133" y="2960"/>
                    <a:pt x="335" y="3014"/>
                  </a:cubicBezTo>
                  <a:cubicBezTo>
                    <a:pt x="370" y="3023"/>
                    <a:pt x="406" y="3027"/>
                    <a:pt x="441" y="3027"/>
                  </a:cubicBezTo>
                  <a:cubicBezTo>
                    <a:pt x="607" y="3027"/>
                    <a:pt x="762" y="2929"/>
                    <a:pt x="829" y="2771"/>
                  </a:cubicBezTo>
                  <a:cubicBezTo>
                    <a:pt x="911" y="2579"/>
                    <a:pt x="839" y="2357"/>
                    <a:pt x="663" y="2247"/>
                  </a:cubicBezTo>
                  <a:lnTo>
                    <a:pt x="2393" y="527"/>
                  </a:lnTo>
                  <a:lnTo>
                    <a:pt x="4883" y="527"/>
                  </a:lnTo>
                  <a:cubicBezTo>
                    <a:pt x="4931" y="714"/>
                    <a:pt x="5100" y="842"/>
                    <a:pt x="5290" y="842"/>
                  </a:cubicBezTo>
                  <a:cubicBezTo>
                    <a:pt x="5308" y="842"/>
                    <a:pt x="5325" y="841"/>
                    <a:pt x="5343" y="839"/>
                  </a:cubicBezTo>
                  <a:cubicBezTo>
                    <a:pt x="5554" y="812"/>
                    <a:pt x="5712" y="633"/>
                    <a:pt x="5712" y="421"/>
                  </a:cubicBezTo>
                  <a:cubicBezTo>
                    <a:pt x="5712" y="210"/>
                    <a:pt x="5554" y="30"/>
                    <a:pt x="5343" y="4"/>
                  </a:cubicBezTo>
                  <a:cubicBezTo>
                    <a:pt x="5325" y="1"/>
                    <a:pt x="5307" y="0"/>
                    <a:pt x="5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9"/>
            <p:cNvSpPr/>
            <p:nvPr/>
          </p:nvSpPr>
          <p:spPr>
            <a:xfrm>
              <a:off x="6270113" y="3420300"/>
              <a:ext cx="94850" cy="288875"/>
            </a:xfrm>
            <a:custGeom>
              <a:avLst/>
              <a:gdLst/>
              <a:ahLst/>
              <a:cxnLst/>
              <a:rect l="l" t="t" r="r" b="b"/>
              <a:pathLst>
                <a:path w="3794" h="11555" extrusionOk="0">
                  <a:moveTo>
                    <a:pt x="1402" y="10924"/>
                  </a:moveTo>
                  <a:cubicBezTo>
                    <a:pt x="1587" y="10924"/>
                    <a:pt x="1681" y="11149"/>
                    <a:pt x="1549" y="11281"/>
                  </a:cubicBezTo>
                  <a:cubicBezTo>
                    <a:pt x="1506" y="11324"/>
                    <a:pt x="1454" y="11343"/>
                    <a:pt x="1403" y="11343"/>
                  </a:cubicBezTo>
                  <a:cubicBezTo>
                    <a:pt x="1295" y="11343"/>
                    <a:pt x="1191" y="11259"/>
                    <a:pt x="1191" y="11133"/>
                  </a:cubicBezTo>
                  <a:cubicBezTo>
                    <a:pt x="1191" y="11017"/>
                    <a:pt x="1285" y="10924"/>
                    <a:pt x="1400" y="10924"/>
                  </a:cubicBezTo>
                  <a:cubicBezTo>
                    <a:pt x="1401" y="10924"/>
                    <a:pt x="1402" y="10924"/>
                    <a:pt x="1402" y="10924"/>
                  </a:cubicBezTo>
                  <a:close/>
                  <a:moveTo>
                    <a:pt x="3688" y="0"/>
                  </a:moveTo>
                  <a:cubicBezTo>
                    <a:pt x="3630" y="0"/>
                    <a:pt x="3582" y="48"/>
                    <a:pt x="3582" y="106"/>
                  </a:cubicBezTo>
                  <a:lnTo>
                    <a:pt x="3582" y="2152"/>
                  </a:lnTo>
                  <a:lnTo>
                    <a:pt x="32" y="5702"/>
                  </a:lnTo>
                  <a:cubicBezTo>
                    <a:pt x="12" y="5722"/>
                    <a:pt x="2" y="5750"/>
                    <a:pt x="0" y="5779"/>
                  </a:cubicBezTo>
                  <a:lnTo>
                    <a:pt x="0" y="9592"/>
                  </a:lnTo>
                  <a:cubicBezTo>
                    <a:pt x="0" y="9617"/>
                    <a:pt x="10" y="9641"/>
                    <a:pt x="27" y="9661"/>
                  </a:cubicBezTo>
                  <a:lnTo>
                    <a:pt x="1074" y="10872"/>
                  </a:lnTo>
                  <a:cubicBezTo>
                    <a:pt x="1014" y="10945"/>
                    <a:pt x="980" y="11038"/>
                    <a:pt x="980" y="11133"/>
                  </a:cubicBezTo>
                  <a:cubicBezTo>
                    <a:pt x="980" y="11365"/>
                    <a:pt x="1168" y="11555"/>
                    <a:pt x="1400" y="11555"/>
                  </a:cubicBezTo>
                  <a:lnTo>
                    <a:pt x="1400" y="11553"/>
                  </a:lnTo>
                  <a:cubicBezTo>
                    <a:pt x="1401" y="11553"/>
                    <a:pt x="1402" y="11553"/>
                    <a:pt x="1403" y="11553"/>
                  </a:cubicBezTo>
                  <a:cubicBezTo>
                    <a:pt x="1667" y="11553"/>
                    <a:pt x="1864" y="11312"/>
                    <a:pt x="1814" y="11052"/>
                  </a:cubicBezTo>
                  <a:cubicBezTo>
                    <a:pt x="1775" y="10847"/>
                    <a:pt x="1595" y="10711"/>
                    <a:pt x="1401" y="10711"/>
                  </a:cubicBezTo>
                  <a:cubicBezTo>
                    <a:pt x="1349" y="10711"/>
                    <a:pt x="1296" y="10721"/>
                    <a:pt x="1244" y="10742"/>
                  </a:cubicBezTo>
                  <a:lnTo>
                    <a:pt x="212" y="9552"/>
                  </a:lnTo>
                  <a:lnTo>
                    <a:pt x="212" y="5821"/>
                  </a:lnTo>
                  <a:lnTo>
                    <a:pt x="3763" y="2271"/>
                  </a:lnTo>
                  <a:cubicBezTo>
                    <a:pt x="3782" y="2251"/>
                    <a:pt x="3794" y="2223"/>
                    <a:pt x="3794" y="2194"/>
                  </a:cubicBezTo>
                  <a:lnTo>
                    <a:pt x="3794" y="106"/>
                  </a:lnTo>
                  <a:cubicBezTo>
                    <a:pt x="3794" y="48"/>
                    <a:pt x="3747" y="0"/>
                    <a:pt x="3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59"/>
          <p:cNvGrpSpPr/>
          <p:nvPr/>
        </p:nvGrpSpPr>
        <p:grpSpPr>
          <a:xfrm>
            <a:off x="5583899" y="3957497"/>
            <a:ext cx="345437" cy="295388"/>
            <a:chOff x="5489913" y="3421375"/>
            <a:chExt cx="313350" cy="267950"/>
          </a:xfrm>
        </p:grpSpPr>
        <p:sp>
          <p:nvSpPr>
            <p:cNvPr id="2550" name="Google Shape;2550;p59"/>
            <p:cNvSpPr/>
            <p:nvPr/>
          </p:nvSpPr>
          <p:spPr>
            <a:xfrm>
              <a:off x="5489913" y="3421375"/>
              <a:ext cx="299650" cy="267950"/>
            </a:xfrm>
            <a:custGeom>
              <a:avLst/>
              <a:gdLst/>
              <a:ahLst/>
              <a:cxnLst/>
              <a:rect l="l" t="t" r="r" b="b"/>
              <a:pathLst>
                <a:path w="11986" h="10718" extrusionOk="0">
                  <a:moveTo>
                    <a:pt x="6740" y="6263"/>
                  </a:moveTo>
                  <a:lnTo>
                    <a:pt x="6740" y="6581"/>
                  </a:lnTo>
                  <a:lnTo>
                    <a:pt x="2819" y="6581"/>
                  </a:lnTo>
                  <a:cubicBezTo>
                    <a:pt x="2812" y="6472"/>
                    <a:pt x="2791" y="6366"/>
                    <a:pt x="2758" y="6263"/>
                  </a:cubicBezTo>
                  <a:close/>
                  <a:moveTo>
                    <a:pt x="6740" y="6793"/>
                  </a:moveTo>
                  <a:lnTo>
                    <a:pt x="6740" y="7110"/>
                  </a:lnTo>
                  <a:lnTo>
                    <a:pt x="2758" y="7110"/>
                  </a:lnTo>
                  <a:cubicBezTo>
                    <a:pt x="2791" y="7007"/>
                    <a:pt x="2812" y="6900"/>
                    <a:pt x="2819" y="6793"/>
                  </a:cubicBezTo>
                  <a:close/>
                  <a:moveTo>
                    <a:pt x="1414" y="5487"/>
                  </a:moveTo>
                  <a:cubicBezTo>
                    <a:pt x="1568" y="5487"/>
                    <a:pt x="1724" y="5517"/>
                    <a:pt x="1872" y="5578"/>
                  </a:cubicBezTo>
                  <a:cubicBezTo>
                    <a:pt x="2321" y="5764"/>
                    <a:pt x="2613" y="6201"/>
                    <a:pt x="2613" y="6687"/>
                  </a:cubicBezTo>
                  <a:cubicBezTo>
                    <a:pt x="2611" y="7349"/>
                    <a:pt x="2075" y="7885"/>
                    <a:pt x="1413" y="7886"/>
                  </a:cubicBezTo>
                  <a:cubicBezTo>
                    <a:pt x="928" y="7886"/>
                    <a:pt x="490" y="7594"/>
                    <a:pt x="304" y="7145"/>
                  </a:cubicBezTo>
                  <a:cubicBezTo>
                    <a:pt x="119" y="6697"/>
                    <a:pt x="222" y="6182"/>
                    <a:pt x="565" y="5839"/>
                  </a:cubicBezTo>
                  <a:cubicBezTo>
                    <a:pt x="795" y="5609"/>
                    <a:pt x="1102" y="5487"/>
                    <a:pt x="1414" y="5487"/>
                  </a:cubicBezTo>
                  <a:close/>
                  <a:moveTo>
                    <a:pt x="10233" y="8521"/>
                  </a:moveTo>
                  <a:cubicBezTo>
                    <a:pt x="10333" y="8523"/>
                    <a:pt x="10416" y="8603"/>
                    <a:pt x="10416" y="8705"/>
                  </a:cubicBezTo>
                  <a:cubicBezTo>
                    <a:pt x="10415" y="8719"/>
                    <a:pt x="10412" y="8733"/>
                    <a:pt x="10408" y="8747"/>
                  </a:cubicBezTo>
                  <a:lnTo>
                    <a:pt x="10313" y="8637"/>
                  </a:lnTo>
                  <a:cubicBezTo>
                    <a:pt x="10294" y="8613"/>
                    <a:pt x="10264" y="8599"/>
                    <a:pt x="10233" y="8599"/>
                  </a:cubicBezTo>
                  <a:lnTo>
                    <a:pt x="10088" y="8599"/>
                  </a:lnTo>
                  <a:cubicBezTo>
                    <a:pt x="10122" y="8552"/>
                    <a:pt x="10175" y="8523"/>
                    <a:pt x="10233" y="8521"/>
                  </a:cubicBezTo>
                  <a:close/>
                  <a:moveTo>
                    <a:pt x="10184" y="8812"/>
                  </a:moveTo>
                  <a:lnTo>
                    <a:pt x="10247" y="8887"/>
                  </a:lnTo>
                  <a:cubicBezTo>
                    <a:pt x="10241" y="8887"/>
                    <a:pt x="10239" y="8888"/>
                    <a:pt x="10233" y="8888"/>
                  </a:cubicBezTo>
                  <a:cubicBezTo>
                    <a:pt x="10175" y="8888"/>
                    <a:pt x="10122" y="8859"/>
                    <a:pt x="10088" y="8812"/>
                  </a:cubicBezTo>
                  <a:close/>
                  <a:moveTo>
                    <a:pt x="5788" y="1"/>
                  </a:moveTo>
                  <a:cubicBezTo>
                    <a:pt x="5729" y="1"/>
                    <a:pt x="5682" y="47"/>
                    <a:pt x="5682" y="107"/>
                  </a:cubicBezTo>
                  <a:lnTo>
                    <a:pt x="5682" y="509"/>
                  </a:lnTo>
                  <a:cubicBezTo>
                    <a:pt x="5617" y="547"/>
                    <a:pt x="5576" y="615"/>
                    <a:pt x="5576" y="689"/>
                  </a:cubicBezTo>
                  <a:lnTo>
                    <a:pt x="5576" y="2884"/>
                  </a:lnTo>
                  <a:cubicBezTo>
                    <a:pt x="5576" y="2959"/>
                    <a:pt x="5617" y="3028"/>
                    <a:pt x="5682" y="3064"/>
                  </a:cubicBezTo>
                  <a:lnTo>
                    <a:pt x="5682" y="4261"/>
                  </a:lnTo>
                  <a:cubicBezTo>
                    <a:pt x="5682" y="4298"/>
                    <a:pt x="5700" y="4330"/>
                    <a:pt x="5731" y="4350"/>
                  </a:cubicBezTo>
                  <a:lnTo>
                    <a:pt x="8437" y="6050"/>
                  </a:lnTo>
                  <a:lnTo>
                    <a:pt x="2719" y="6050"/>
                  </a:lnTo>
                  <a:cubicBezTo>
                    <a:pt x="2704" y="6050"/>
                    <a:pt x="2689" y="6053"/>
                    <a:pt x="2676" y="6060"/>
                  </a:cubicBezTo>
                  <a:cubicBezTo>
                    <a:pt x="2435" y="5571"/>
                    <a:pt x="1939" y="5275"/>
                    <a:pt x="1413" y="5275"/>
                  </a:cubicBezTo>
                  <a:cubicBezTo>
                    <a:pt x="1306" y="5275"/>
                    <a:pt x="1198" y="5287"/>
                    <a:pt x="1090" y="5312"/>
                  </a:cubicBezTo>
                  <a:cubicBezTo>
                    <a:pt x="452" y="5462"/>
                    <a:pt x="1" y="6031"/>
                    <a:pt x="1" y="6685"/>
                  </a:cubicBezTo>
                  <a:cubicBezTo>
                    <a:pt x="1" y="7342"/>
                    <a:pt x="452" y="7910"/>
                    <a:pt x="1090" y="8060"/>
                  </a:cubicBezTo>
                  <a:cubicBezTo>
                    <a:pt x="1197" y="8085"/>
                    <a:pt x="1305" y="8097"/>
                    <a:pt x="1412" y="8097"/>
                  </a:cubicBezTo>
                  <a:cubicBezTo>
                    <a:pt x="1939" y="8097"/>
                    <a:pt x="2434" y="7800"/>
                    <a:pt x="2676" y="7312"/>
                  </a:cubicBezTo>
                  <a:cubicBezTo>
                    <a:pt x="2689" y="7318"/>
                    <a:pt x="2704" y="7320"/>
                    <a:pt x="2719" y="7322"/>
                  </a:cubicBezTo>
                  <a:lnTo>
                    <a:pt x="8552" y="7322"/>
                  </a:lnTo>
                  <a:lnTo>
                    <a:pt x="7272" y="8631"/>
                  </a:lnTo>
                  <a:cubicBezTo>
                    <a:pt x="7206" y="8699"/>
                    <a:pt x="7254" y="8812"/>
                    <a:pt x="7349" y="8812"/>
                  </a:cubicBezTo>
                  <a:lnTo>
                    <a:pt x="7804" y="8812"/>
                  </a:lnTo>
                  <a:cubicBezTo>
                    <a:pt x="7841" y="8877"/>
                    <a:pt x="7909" y="8916"/>
                    <a:pt x="7984" y="8918"/>
                  </a:cubicBezTo>
                  <a:lnTo>
                    <a:pt x="9546" y="8918"/>
                  </a:lnTo>
                  <a:cubicBezTo>
                    <a:pt x="9619" y="8916"/>
                    <a:pt x="9687" y="8877"/>
                    <a:pt x="9724" y="8812"/>
                  </a:cubicBezTo>
                  <a:lnTo>
                    <a:pt x="9853" y="8812"/>
                  </a:lnTo>
                  <a:cubicBezTo>
                    <a:pt x="9901" y="8981"/>
                    <a:pt x="10057" y="9100"/>
                    <a:pt x="10233" y="9100"/>
                  </a:cubicBezTo>
                  <a:cubicBezTo>
                    <a:pt x="10289" y="9100"/>
                    <a:pt x="10346" y="9087"/>
                    <a:pt x="10397" y="9063"/>
                  </a:cubicBezTo>
                  <a:lnTo>
                    <a:pt x="11766" y="10679"/>
                  </a:lnTo>
                  <a:cubicBezTo>
                    <a:pt x="11787" y="10703"/>
                    <a:pt x="11816" y="10717"/>
                    <a:pt x="11847" y="10717"/>
                  </a:cubicBezTo>
                  <a:cubicBezTo>
                    <a:pt x="11938" y="10717"/>
                    <a:pt x="11986" y="10611"/>
                    <a:pt x="11928" y="10542"/>
                  </a:cubicBezTo>
                  <a:lnTo>
                    <a:pt x="10559" y="8928"/>
                  </a:lnTo>
                  <a:cubicBezTo>
                    <a:pt x="10604" y="8863"/>
                    <a:pt x="10628" y="8785"/>
                    <a:pt x="10627" y="8705"/>
                  </a:cubicBezTo>
                  <a:cubicBezTo>
                    <a:pt x="10628" y="8509"/>
                    <a:pt x="10481" y="8341"/>
                    <a:pt x="10287" y="8314"/>
                  </a:cubicBezTo>
                  <a:cubicBezTo>
                    <a:pt x="10269" y="8311"/>
                    <a:pt x="10251" y="8310"/>
                    <a:pt x="10233" y="8310"/>
                  </a:cubicBezTo>
                  <a:cubicBezTo>
                    <a:pt x="10059" y="8310"/>
                    <a:pt x="9902" y="8427"/>
                    <a:pt x="9853" y="8599"/>
                  </a:cubicBezTo>
                  <a:lnTo>
                    <a:pt x="9724" y="8599"/>
                  </a:lnTo>
                  <a:cubicBezTo>
                    <a:pt x="9687" y="8534"/>
                    <a:pt x="9619" y="8494"/>
                    <a:pt x="9544" y="8493"/>
                  </a:cubicBezTo>
                  <a:lnTo>
                    <a:pt x="7984" y="8493"/>
                  </a:lnTo>
                  <a:cubicBezTo>
                    <a:pt x="7909" y="8494"/>
                    <a:pt x="7841" y="8535"/>
                    <a:pt x="7804" y="8599"/>
                  </a:cubicBezTo>
                  <a:lnTo>
                    <a:pt x="7600" y="8599"/>
                  </a:lnTo>
                  <a:lnTo>
                    <a:pt x="8880" y="7289"/>
                  </a:lnTo>
                  <a:cubicBezTo>
                    <a:pt x="8909" y="7258"/>
                    <a:pt x="8918" y="7212"/>
                    <a:pt x="8901" y="7174"/>
                  </a:cubicBezTo>
                  <a:cubicBezTo>
                    <a:pt x="8884" y="7134"/>
                    <a:pt x="8846" y="7109"/>
                    <a:pt x="8803" y="7109"/>
                  </a:cubicBezTo>
                  <a:lnTo>
                    <a:pt x="6952" y="7109"/>
                  </a:lnTo>
                  <a:lnTo>
                    <a:pt x="6952" y="6262"/>
                  </a:lnTo>
                  <a:lnTo>
                    <a:pt x="8803" y="6262"/>
                  </a:lnTo>
                  <a:cubicBezTo>
                    <a:pt x="8911" y="6262"/>
                    <a:pt x="8950" y="6124"/>
                    <a:pt x="8861" y="6067"/>
                  </a:cubicBezTo>
                  <a:lnTo>
                    <a:pt x="5894" y="4202"/>
                  </a:lnTo>
                  <a:lnTo>
                    <a:pt x="5894" y="3064"/>
                  </a:lnTo>
                  <a:cubicBezTo>
                    <a:pt x="5959" y="3028"/>
                    <a:pt x="5998" y="2959"/>
                    <a:pt x="6000" y="2885"/>
                  </a:cubicBezTo>
                  <a:lnTo>
                    <a:pt x="6000" y="689"/>
                  </a:lnTo>
                  <a:cubicBezTo>
                    <a:pt x="5998" y="615"/>
                    <a:pt x="5959" y="547"/>
                    <a:pt x="5894" y="509"/>
                  </a:cubicBezTo>
                  <a:lnTo>
                    <a:pt x="5894" y="107"/>
                  </a:lnTo>
                  <a:cubicBezTo>
                    <a:pt x="5894" y="47"/>
                    <a:pt x="5846" y="1"/>
                    <a:pt x="5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9"/>
            <p:cNvSpPr/>
            <p:nvPr/>
          </p:nvSpPr>
          <p:spPr>
            <a:xfrm>
              <a:off x="5501563" y="3566600"/>
              <a:ext cx="45600" cy="43875"/>
            </a:xfrm>
            <a:custGeom>
              <a:avLst/>
              <a:gdLst/>
              <a:ahLst/>
              <a:cxnLst/>
              <a:rect l="l" t="t" r="r" b="b"/>
              <a:pathLst>
                <a:path w="1824" h="1755" extrusionOk="0">
                  <a:moveTo>
                    <a:pt x="946" y="212"/>
                  </a:moveTo>
                  <a:cubicBezTo>
                    <a:pt x="1032" y="212"/>
                    <a:pt x="1119" y="228"/>
                    <a:pt x="1201" y="263"/>
                  </a:cubicBezTo>
                  <a:cubicBezTo>
                    <a:pt x="1451" y="366"/>
                    <a:pt x="1613" y="608"/>
                    <a:pt x="1612" y="876"/>
                  </a:cubicBezTo>
                  <a:cubicBezTo>
                    <a:pt x="1612" y="1245"/>
                    <a:pt x="1314" y="1542"/>
                    <a:pt x="947" y="1542"/>
                  </a:cubicBezTo>
                  <a:cubicBezTo>
                    <a:pt x="678" y="1542"/>
                    <a:pt x="435" y="1380"/>
                    <a:pt x="332" y="1132"/>
                  </a:cubicBezTo>
                  <a:cubicBezTo>
                    <a:pt x="229" y="882"/>
                    <a:pt x="287" y="597"/>
                    <a:pt x="476" y="406"/>
                  </a:cubicBezTo>
                  <a:cubicBezTo>
                    <a:pt x="603" y="279"/>
                    <a:pt x="773" y="212"/>
                    <a:pt x="946" y="212"/>
                  </a:cubicBezTo>
                  <a:close/>
                  <a:moveTo>
                    <a:pt x="944" y="0"/>
                  </a:moveTo>
                  <a:cubicBezTo>
                    <a:pt x="590" y="0"/>
                    <a:pt x="271" y="214"/>
                    <a:pt x="136" y="541"/>
                  </a:cubicBezTo>
                  <a:cubicBezTo>
                    <a:pt x="0" y="869"/>
                    <a:pt x="75" y="1246"/>
                    <a:pt x="326" y="1497"/>
                  </a:cubicBezTo>
                  <a:cubicBezTo>
                    <a:pt x="494" y="1665"/>
                    <a:pt x="719" y="1754"/>
                    <a:pt x="947" y="1754"/>
                  </a:cubicBezTo>
                  <a:cubicBezTo>
                    <a:pt x="1060" y="1754"/>
                    <a:pt x="1174" y="1733"/>
                    <a:pt x="1283" y="1688"/>
                  </a:cubicBezTo>
                  <a:cubicBezTo>
                    <a:pt x="1610" y="1552"/>
                    <a:pt x="1824" y="1232"/>
                    <a:pt x="1824" y="876"/>
                  </a:cubicBezTo>
                  <a:cubicBezTo>
                    <a:pt x="1824" y="392"/>
                    <a:pt x="1431" y="0"/>
                    <a:pt x="947" y="0"/>
                  </a:cubicBezTo>
                  <a:cubicBezTo>
                    <a:pt x="946" y="0"/>
                    <a:pt x="945" y="0"/>
                    <a:pt x="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9"/>
            <p:cNvSpPr/>
            <p:nvPr/>
          </p:nvSpPr>
          <p:spPr>
            <a:xfrm>
              <a:off x="5643088" y="3444600"/>
              <a:ext cx="80325" cy="122375"/>
            </a:xfrm>
            <a:custGeom>
              <a:avLst/>
              <a:gdLst/>
              <a:ahLst/>
              <a:cxnLst/>
              <a:rect l="l" t="t" r="r" b="b"/>
              <a:pathLst>
                <a:path w="3213" h="4895" extrusionOk="0">
                  <a:moveTo>
                    <a:pt x="429" y="215"/>
                  </a:moveTo>
                  <a:cubicBezTo>
                    <a:pt x="529" y="215"/>
                    <a:pt x="611" y="297"/>
                    <a:pt x="611" y="397"/>
                  </a:cubicBezTo>
                  <a:cubicBezTo>
                    <a:pt x="611" y="445"/>
                    <a:pt x="592" y="490"/>
                    <a:pt x="560" y="524"/>
                  </a:cubicBezTo>
                  <a:cubicBezTo>
                    <a:pt x="522" y="491"/>
                    <a:pt x="475" y="475"/>
                    <a:pt x="428" y="475"/>
                  </a:cubicBezTo>
                  <a:cubicBezTo>
                    <a:pt x="381" y="475"/>
                    <a:pt x="335" y="491"/>
                    <a:pt x="297" y="524"/>
                  </a:cubicBezTo>
                  <a:cubicBezTo>
                    <a:pt x="263" y="490"/>
                    <a:pt x="245" y="445"/>
                    <a:pt x="245" y="397"/>
                  </a:cubicBezTo>
                  <a:cubicBezTo>
                    <a:pt x="245" y="297"/>
                    <a:pt x="327" y="215"/>
                    <a:pt x="429" y="215"/>
                  </a:cubicBezTo>
                  <a:close/>
                  <a:moveTo>
                    <a:pt x="429" y="0"/>
                  </a:moveTo>
                  <a:cubicBezTo>
                    <a:pt x="254" y="0"/>
                    <a:pt x="98" y="116"/>
                    <a:pt x="49" y="285"/>
                  </a:cubicBezTo>
                  <a:cubicBezTo>
                    <a:pt x="1" y="453"/>
                    <a:pt x="69" y="634"/>
                    <a:pt x="217" y="728"/>
                  </a:cubicBezTo>
                  <a:lnTo>
                    <a:pt x="217" y="3156"/>
                  </a:lnTo>
                  <a:cubicBezTo>
                    <a:pt x="217" y="3230"/>
                    <a:pt x="256" y="3298"/>
                    <a:pt x="320" y="3336"/>
                  </a:cubicBezTo>
                  <a:lnTo>
                    <a:pt x="2860" y="4863"/>
                  </a:lnTo>
                  <a:cubicBezTo>
                    <a:pt x="2895" y="4885"/>
                    <a:pt x="2933" y="4895"/>
                    <a:pt x="2971" y="4895"/>
                  </a:cubicBezTo>
                  <a:cubicBezTo>
                    <a:pt x="3042" y="4895"/>
                    <a:pt x="3112" y="4858"/>
                    <a:pt x="3152" y="4793"/>
                  </a:cubicBezTo>
                  <a:cubicBezTo>
                    <a:pt x="3213" y="4691"/>
                    <a:pt x="3179" y="4560"/>
                    <a:pt x="3077" y="4500"/>
                  </a:cubicBezTo>
                  <a:lnTo>
                    <a:pt x="640" y="3036"/>
                  </a:lnTo>
                  <a:lnTo>
                    <a:pt x="640" y="728"/>
                  </a:lnTo>
                  <a:cubicBezTo>
                    <a:pt x="788" y="634"/>
                    <a:pt x="856" y="453"/>
                    <a:pt x="808" y="285"/>
                  </a:cubicBezTo>
                  <a:cubicBezTo>
                    <a:pt x="759" y="116"/>
                    <a:pt x="603"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9"/>
            <p:cNvSpPr/>
            <p:nvPr/>
          </p:nvSpPr>
          <p:spPr>
            <a:xfrm>
              <a:off x="5668988" y="3491225"/>
              <a:ext cx="134275" cy="102600"/>
            </a:xfrm>
            <a:custGeom>
              <a:avLst/>
              <a:gdLst/>
              <a:ahLst/>
              <a:cxnLst/>
              <a:rect l="l" t="t" r="r" b="b"/>
              <a:pathLst>
                <a:path w="5371" h="4104" extrusionOk="0">
                  <a:moveTo>
                    <a:pt x="4977" y="211"/>
                  </a:moveTo>
                  <a:cubicBezTo>
                    <a:pt x="5022" y="211"/>
                    <a:pt x="5068" y="228"/>
                    <a:pt x="5105" y="265"/>
                  </a:cubicBezTo>
                  <a:cubicBezTo>
                    <a:pt x="5219" y="380"/>
                    <a:pt x="5139" y="578"/>
                    <a:pt x="4975" y="578"/>
                  </a:cubicBezTo>
                  <a:cubicBezTo>
                    <a:pt x="4945" y="510"/>
                    <a:pt x="4879" y="467"/>
                    <a:pt x="4806" y="465"/>
                  </a:cubicBezTo>
                  <a:cubicBezTo>
                    <a:pt x="4797" y="443"/>
                    <a:pt x="4792" y="419"/>
                    <a:pt x="4793" y="395"/>
                  </a:cubicBezTo>
                  <a:cubicBezTo>
                    <a:pt x="4792" y="285"/>
                    <a:pt x="4883" y="211"/>
                    <a:pt x="4977" y="211"/>
                  </a:cubicBezTo>
                  <a:close/>
                  <a:moveTo>
                    <a:pt x="4973" y="1"/>
                  </a:moveTo>
                  <a:cubicBezTo>
                    <a:pt x="4689" y="1"/>
                    <a:pt x="4498" y="294"/>
                    <a:pt x="4615" y="554"/>
                  </a:cubicBezTo>
                  <a:lnTo>
                    <a:pt x="2431" y="3680"/>
                  </a:lnTo>
                  <a:lnTo>
                    <a:pt x="212" y="3680"/>
                  </a:lnTo>
                  <a:cubicBezTo>
                    <a:pt x="95" y="3680"/>
                    <a:pt x="1" y="3774"/>
                    <a:pt x="1" y="3891"/>
                  </a:cubicBezTo>
                  <a:cubicBezTo>
                    <a:pt x="1" y="4008"/>
                    <a:pt x="95" y="4103"/>
                    <a:pt x="212" y="4103"/>
                  </a:cubicBezTo>
                  <a:lnTo>
                    <a:pt x="2541" y="4103"/>
                  </a:lnTo>
                  <a:cubicBezTo>
                    <a:pt x="2610" y="4103"/>
                    <a:pt x="2675" y="4069"/>
                    <a:pt x="2714" y="4013"/>
                  </a:cubicBezTo>
                  <a:lnTo>
                    <a:pt x="4964" y="794"/>
                  </a:lnTo>
                  <a:cubicBezTo>
                    <a:pt x="4964" y="792"/>
                    <a:pt x="4965" y="791"/>
                    <a:pt x="4967" y="790"/>
                  </a:cubicBezTo>
                  <a:lnTo>
                    <a:pt x="4976" y="790"/>
                  </a:lnTo>
                  <a:cubicBezTo>
                    <a:pt x="5194" y="790"/>
                    <a:pt x="5370" y="613"/>
                    <a:pt x="5370" y="396"/>
                  </a:cubicBezTo>
                  <a:cubicBezTo>
                    <a:pt x="5370" y="177"/>
                    <a:pt x="5194" y="1"/>
                    <a:pt x="4976" y="1"/>
                  </a:cubicBezTo>
                  <a:lnTo>
                    <a:pt x="4975" y="1"/>
                  </a:lnTo>
                  <a:cubicBezTo>
                    <a:pt x="4974" y="1"/>
                    <a:pt x="4974" y="1"/>
                    <a:pt x="4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4" name="Google Shape;2554;p59"/>
          <p:cNvSpPr/>
          <p:nvPr/>
        </p:nvSpPr>
        <p:spPr>
          <a:xfrm>
            <a:off x="4070377" y="3992917"/>
            <a:ext cx="224090" cy="116910"/>
          </a:xfrm>
          <a:custGeom>
            <a:avLst/>
            <a:gdLst/>
            <a:ahLst/>
            <a:cxnLst/>
            <a:rect l="l" t="t" r="r" b="b"/>
            <a:pathLst>
              <a:path w="8131" h="4242" extrusionOk="0">
                <a:moveTo>
                  <a:pt x="4063" y="1"/>
                </a:moveTo>
                <a:cubicBezTo>
                  <a:pt x="4064" y="1"/>
                  <a:pt x="4064" y="1"/>
                  <a:pt x="4064" y="1"/>
                </a:cubicBezTo>
                <a:lnTo>
                  <a:pt x="4064" y="1"/>
                </a:lnTo>
                <a:cubicBezTo>
                  <a:pt x="4064" y="1"/>
                  <a:pt x="4065" y="1"/>
                  <a:pt x="4065" y="1"/>
                </a:cubicBezTo>
                <a:close/>
                <a:moveTo>
                  <a:pt x="4064" y="1"/>
                </a:moveTo>
                <a:cubicBezTo>
                  <a:pt x="1824" y="1"/>
                  <a:pt x="1" y="1824"/>
                  <a:pt x="1" y="4065"/>
                </a:cubicBezTo>
                <a:cubicBezTo>
                  <a:pt x="1" y="4162"/>
                  <a:pt x="80" y="4241"/>
                  <a:pt x="177" y="4241"/>
                </a:cubicBezTo>
                <a:cubicBezTo>
                  <a:pt x="274" y="4241"/>
                  <a:pt x="353" y="4162"/>
                  <a:pt x="353" y="4065"/>
                </a:cubicBezTo>
                <a:cubicBezTo>
                  <a:pt x="353" y="2019"/>
                  <a:pt x="2019" y="354"/>
                  <a:pt x="4065" y="354"/>
                </a:cubicBezTo>
                <a:cubicBezTo>
                  <a:pt x="6111" y="354"/>
                  <a:pt x="7778" y="2019"/>
                  <a:pt x="7778" y="4065"/>
                </a:cubicBezTo>
                <a:cubicBezTo>
                  <a:pt x="7778" y="4162"/>
                  <a:pt x="7857" y="4241"/>
                  <a:pt x="7954" y="4241"/>
                </a:cubicBezTo>
                <a:cubicBezTo>
                  <a:pt x="8051" y="4241"/>
                  <a:pt x="8130" y="4162"/>
                  <a:pt x="8130" y="4065"/>
                </a:cubicBezTo>
                <a:cubicBezTo>
                  <a:pt x="8130" y="1824"/>
                  <a:pt x="6308" y="1"/>
                  <a:pt x="4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9"/>
          <p:cNvSpPr/>
          <p:nvPr/>
        </p:nvSpPr>
        <p:spPr>
          <a:xfrm>
            <a:off x="4129855" y="4056253"/>
            <a:ext cx="101338" cy="97452"/>
          </a:xfrm>
          <a:custGeom>
            <a:avLst/>
            <a:gdLst/>
            <a:ahLst/>
            <a:cxnLst/>
            <a:rect l="l" t="t" r="r" b="b"/>
            <a:pathLst>
              <a:path w="3677" h="3536" extrusionOk="0">
                <a:moveTo>
                  <a:pt x="1907" y="236"/>
                </a:moveTo>
                <a:cubicBezTo>
                  <a:pt x="2169" y="236"/>
                  <a:pt x="2428" y="304"/>
                  <a:pt x="2656" y="432"/>
                </a:cubicBezTo>
                <a:lnTo>
                  <a:pt x="2308" y="1002"/>
                </a:lnTo>
                <a:cubicBezTo>
                  <a:pt x="2183" y="937"/>
                  <a:pt x="2047" y="903"/>
                  <a:pt x="1907" y="903"/>
                </a:cubicBezTo>
                <a:cubicBezTo>
                  <a:pt x="1903" y="903"/>
                  <a:pt x="1898" y="905"/>
                  <a:pt x="1896" y="905"/>
                </a:cubicBezTo>
                <a:lnTo>
                  <a:pt x="1821" y="240"/>
                </a:lnTo>
                <a:cubicBezTo>
                  <a:pt x="1849" y="239"/>
                  <a:pt x="1879" y="236"/>
                  <a:pt x="1907" y="236"/>
                </a:cubicBezTo>
                <a:close/>
                <a:moveTo>
                  <a:pt x="1908" y="1139"/>
                </a:moveTo>
                <a:cubicBezTo>
                  <a:pt x="1989" y="1139"/>
                  <a:pt x="2070" y="1155"/>
                  <a:pt x="2148" y="1187"/>
                </a:cubicBezTo>
                <a:cubicBezTo>
                  <a:pt x="2384" y="1284"/>
                  <a:pt x="2536" y="1513"/>
                  <a:pt x="2538" y="1767"/>
                </a:cubicBezTo>
                <a:cubicBezTo>
                  <a:pt x="2536" y="2116"/>
                  <a:pt x="2255" y="2396"/>
                  <a:pt x="1907" y="2396"/>
                </a:cubicBezTo>
                <a:cubicBezTo>
                  <a:pt x="1653" y="2396"/>
                  <a:pt x="1424" y="2244"/>
                  <a:pt x="1327" y="2008"/>
                </a:cubicBezTo>
                <a:cubicBezTo>
                  <a:pt x="1229" y="1774"/>
                  <a:pt x="1283" y="1503"/>
                  <a:pt x="1464" y="1322"/>
                </a:cubicBezTo>
                <a:cubicBezTo>
                  <a:pt x="1584" y="1203"/>
                  <a:pt x="1744" y="1139"/>
                  <a:pt x="1908" y="1139"/>
                </a:cubicBezTo>
                <a:close/>
                <a:moveTo>
                  <a:pt x="2852" y="563"/>
                </a:moveTo>
                <a:cubicBezTo>
                  <a:pt x="3517" y="1081"/>
                  <a:pt x="3637" y="2039"/>
                  <a:pt x="3119" y="2704"/>
                </a:cubicBezTo>
                <a:lnTo>
                  <a:pt x="2627" y="2247"/>
                </a:lnTo>
                <a:cubicBezTo>
                  <a:pt x="2862" y="1897"/>
                  <a:pt x="2807" y="1427"/>
                  <a:pt x="2500" y="1139"/>
                </a:cubicBezTo>
                <a:lnTo>
                  <a:pt x="2852" y="563"/>
                </a:lnTo>
                <a:close/>
                <a:moveTo>
                  <a:pt x="696" y="834"/>
                </a:moveTo>
                <a:lnTo>
                  <a:pt x="1189" y="1291"/>
                </a:lnTo>
                <a:cubicBezTo>
                  <a:pt x="805" y="1864"/>
                  <a:pt x="1217" y="2632"/>
                  <a:pt x="1905" y="2632"/>
                </a:cubicBezTo>
                <a:cubicBezTo>
                  <a:pt x="1906" y="2632"/>
                  <a:pt x="1906" y="2632"/>
                  <a:pt x="1907" y="2632"/>
                </a:cubicBezTo>
                <a:lnTo>
                  <a:pt x="1921" y="2632"/>
                </a:lnTo>
                <a:lnTo>
                  <a:pt x="1996" y="3295"/>
                </a:lnTo>
                <a:cubicBezTo>
                  <a:pt x="1966" y="3297"/>
                  <a:pt x="1938" y="3299"/>
                  <a:pt x="1907" y="3299"/>
                </a:cubicBezTo>
                <a:cubicBezTo>
                  <a:pt x="1906" y="3299"/>
                  <a:pt x="1904" y="3299"/>
                  <a:pt x="1903" y="3299"/>
                </a:cubicBezTo>
                <a:cubicBezTo>
                  <a:pt x="1322" y="3299"/>
                  <a:pt x="790" y="2968"/>
                  <a:pt x="532" y="2444"/>
                </a:cubicBezTo>
                <a:cubicBezTo>
                  <a:pt x="276" y="1921"/>
                  <a:pt x="339" y="1296"/>
                  <a:pt x="696" y="834"/>
                </a:cubicBezTo>
                <a:close/>
                <a:moveTo>
                  <a:pt x="1907" y="0"/>
                </a:moveTo>
                <a:cubicBezTo>
                  <a:pt x="1193" y="0"/>
                  <a:pt x="548" y="431"/>
                  <a:pt x="274" y="1091"/>
                </a:cubicBezTo>
                <a:cubicBezTo>
                  <a:pt x="0" y="1753"/>
                  <a:pt x="153" y="2512"/>
                  <a:pt x="658" y="3019"/>
                </a:cubicBezTo>
                <a:cubicBezTo>
                  <a:pt x="997" y="3356"/>
                  <a:pt x="1448" y="3536"/>
                  <a:pt x="1908" y="3536"/>
                </a:cubicBezTo>
                <a:cubicBezTo>
                  <a:pt x="2136" y="3536"/>
                  <a:pt x="2365" y="3492"/>
                  <a:pt x="2584" y="3401"/>
                </a:cubicBezTo>
                <a:cubicBezTo>
                  <a:pt x="3245" y="3127"/>
                  <a:pt x="3676" y="2482"/>
                  <a:pt x="3676" y="1767"/>
                </a:cubicBezTo>
                <a:cubicBezTo>
                  <a:pt x="3675" y="792"/>
                  <a:pt x="2883" y="0"/>
                  <a:pt x="1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9"/>
          <p:cNvSpPr/>
          <p:nvPr/>
        </p:nvSpPr>
        <p:spPr>
          <a:xfrm>
            <a:off x="4012469" y="3934982"/>
            <a:ext cx="339925" cy="339980"/>
          </a:xfrm>
          <a:custGeom>
            <a:avLst/>
            <a:gdLst/>
            <a:ahLst/>
            <a:cxnLst/>
            <a:rect l="l" t="t" r="r" b="b"/>
            <a:pathLst>
              <a:path w="12334" h="12336" extrusionOk="0">
                <a:moveTo>
                  <a:pt x="6167" y="4045"/>
                </a:moveTo>
                <a:cubicBezTo>
                  <a:pt x="6440" y="4045"/>
                  <a:pt x="6716" y="4098"/>
                  <a:pt x="6979" y="4207"/>
                </a:cubicBezTo>
                <a:cubicBezTo>
                  <a:pt x="7772" y="4536"/>
                  <a:pt x="8290" y="5309"/>
                  <a:pt x="8290" y="6167"/>
                </a:cubicBezTo>
                <a:cubicBezTo>
                  <a:pt x="8290" y="7340"/>
                  <a:pt x="7339" y="8291"/>
                  <a:pt x="6166" y="8291"/>
                </a:cubicBezTo>
                <a:cubicBezTo>
                  <a:pt x="5308" y="8289"/>
                  <a:pt x="4535" y="7773"/>
                  <a:pt x="4206" y="6980"/>
                </a:cubicBezTo>
                <a:cubicBezTo>
                  <a:pt x="3877" y="6187"/>
                  <a:pt x="4059" y="5274"/>
                  <a:pt x="4666" y="4667"/>
                </a:cubicBezTo>
                <a:cubicBezTo>
                  <a:pt x="5072" y="4261"/>
                  <a:pt x="5615" y="4045"/>
                  <a:pt x="6167" y="4045"/>
                </a:cubicBezTo>
                <a:close/>
                <a:moveTo>
                  <a:pt x="7732" y="8888"/>
                </a:moveTo>
                <a:lnTo>
                  <a:pt x="8609" y="10110"/>
                </a:lnTo>
                <a:cubicBezTo>
                  <a:pt x="8298" y="10302"/>
                  <a:pt x="7966" y="10455"/>
                  <a:pt x="7621" y="10570"/>
                </a:cubicBezTo>
                <a:lnTo>
                  <a:pt x="7141" y="9152"/>
                </a:lnTo>
                <a:cubicBezTo>
                  <a:pt x="7347" y="9084"/>
                  <a:pt x="7545" y="8996"/>
                  <a:pt x="7732" y="8888"/>
                </a:cubicBezTo>
                <a:close/>
                <a:moveTo>
                  <a:pt x="6167" y="1533"/>
                </a:moveTo>
                <a:cubicBezTo>
                  <a:pt x="8727" y="1533"/>
                  <a:pt x="10803" y="3609"/>
                  <a:pt x="10803" y="6168"/>
                </a:cubicBezTo>
                <a:cubicBezTo>
                  <a:pt x="10803" y="7747"/>
                  <a:pt x="10011" y="9142"/>
                  <a:pt x="8805" y="9980"/>
                </a:cubicBezTo>
                <a:lnTo>
                  <a:pt x="8805" y="9978"/>
                </a:lnTo>
                <a:lnTo>
                  <a:pt x="7933" y="8762"/>
                </a:lnTo>
                <a:cubicBezTo>
                  <a:pt x="8792" y="8178"/>
                  <a:pt x="9307" y="7207"/>
                  <a:pt x="9306" y="6168"/>
                </a:cubicBezTo>
                <a:cubicBezTo>
                  <a:pt x="9306" y="4434"/>
                  <a:pt x="7900" y="3030"/>
                  <a:pt x="6167" y="3030"/>
                </a:cubicBezTo>
                <a:cubicBezTo>
                  <a:pt x="4434" y="3030"/>
                  <a:pt x="3029" y="4434"/>
                  <a:pt x="3029" y="6168"/>
                </a:cubicBezTo>
                <a:cubicBezTo>
                  <a:pt x="3029" y="7862"/>
                  <a:pt x="4371" y="9242"/>
                  <a:pt x="6049" y="9304"/>
                </a:cubicBezTo>
                <a:lnTo>
                  <a:pt x="6049" y="10800"/>
                </a:lnTo>
                <a:cubicBezTo>
                  <a:pt x="3544" y="10738"/>
                  <a:pt x="1532" y="8689"/>
                  <a:pt x="1532" y="6168"/>
                </a:cubicBezTo>
                <a:cubicBezTo>
                  <a:pt x="1532" y="3607"/>
                  <a:pt x="3607" y="1533"/>
                  <a:pt x="6167" y="1533"/>
                </a:cubicBezTo>
                <a:close/>
                <a:moveTo>
                  <a:pt x="6915" y="9216"/>
                </a:moveTo>
                <a:lnTo>
                  <a:pt x="7395" y="10637"/>
                </a:lnTo>
                <a:cubicBezTo>
                  <a:pt x="7034" y="10736"/>
                  <a:pt x="6661" y="10791"/>
                  <a:pt x="6286" y="10801"/>
                </a:cubicBezTo>
                <a:lnTo>
                  <a:pt x="6286" y="9303"/>
                </a:lnTo>
                <a:cubicBezTo>
                  <a:pt x="6497" y="9295"/>
                  <a:pt x="6708" y="9267"/>
                  <a:pt x="6915" y="9216"/>
                </a:cubicBezTo>
                <a:close/>
                <a:moveTo>
                  <a:pt x="6167" y="668"/>
                </a:moveTo>
                <a:cubicBezTo>
                  <a:pt x="9200" y="668"/>
                  <a:pt x="11668" y="3134"/>
                  <a:pt x="11668" y="6167"/>
                </a:cubicBezTo>
                <a:cubicBezTo>
                  <a:pt x="11671" y="6235"/>
                  <a:pt x="11616" y="6290"/>
                  <a:pt x="11549" y="6290"/>
                </a:cubicBezTo>
                <a:cubicBezTo>
                  <a:pt x="11482" y="6290"/>
                  <a:pt x="11428" y="6235"/>
                  <a:pt x="11431" y="6167"/>
                </a:cubicBezTo>
                <a:cubicBezTo>
                  <a:pt x="11431" y="3266"/>
                  <a:pt x="9070" y="903"/>
                  <a:pt x="6167" y="903"/>
                </a:cubicBezTo>
                <a:cubicBezTo>
                  <a:pt x="3264" y="903"/>
                  <a:pt x="904" y="3266"/>
                  <a:pt x="904" y="6167"/>
                </a:cubicBezTo>
                <a:cubicBezTo>
                  <a:pt x="904" y="9070"/>
                  <a:pt x="3264" y="11432"/>
                  <a:pt x="6167" y="11432"/>
                </a:cubicBezTo>
                <a:cubicBezTo>
                  <a:pt x="6232" y="11432"/>
                  <a:pt x="6284" y="11486"/>
                  <a:pt x="6284" y="11551"/>
                </a:cubicBezTo>
                <a:cubicBezTo>
                  <a:pt x="6284" y="11615"/>
                  <a:pt x="6232" y="11668"/>
                  <a:pt x="6167" y="11668"/>
                </a:cubicBezTo>
                <a:cubicBezTo>
                  <a:pt x="3135" y="11668"/>
                  <a:pt x="668" y="9201"/>
                  <a:pt x="668" y="6167"/>
                </a:cubicBezTo>
                <a:cubicBezTo>
                  <a:pt x="668" y="3134"/>
                  <a:pt x="3135" y="668"/>
                  <a:pt x="6167" y="668"/>
                </a:cubicBezTo>
                <a:close/>
                <a:moveTo>
                  <a:pt x="6166" y="0"/>
                </a:moveTo>
                <a:cubicBezTo>
                  <a:pt x="2759" y="0"/>
                  <a:pt x="0" y="2762"/>
                  <a:pt x="0" y="6167"/>
                </a:cubicBezTo>
                <a:cubicBezTo>
                  <a:pt x="0" y="9573"/>
                  <a:pt x="2762" y="12335"/>
                  <a:pt x="6167" y="12335"/>
                </a:cubicBezTo>
                <a:lnTo>
                  <a:pt x="6167" y="12335"/>
                </a:lnTo>
                <a:cubicBezTo>
                  <a:pt x="9574" y="12335"/>
                  <a:pt x="12334" y="9573"/>
                  <a:pt x="12334" y="6167"/>
                </a:cubicBezTo>
                <a:cubicBezTo>
                  <a:pt x="12334" y="2760"/>
                  <a:pt x="9574" y="0"/>
                  <a:pt x="6166" y="0"/>
                </a:cubicBezTo>
                <a:close/>
                <a:moveTo>
                  <a:pt x="6167" y="12335"/>
                </a:moveTo>
                <a:cubicBezTo>
                  <a:pt x="6166" y="12335"/>
                  <a:pt x="6166" y="12335"/>
                  <a:pt x="6166" y="12335"/>
                </a:cubicBezTo>
                <a:lnTo>
                  <a:pt x="6167" y="12335"/>
                </a:lnTo>
                <a:cubicBezTo>
                  <a:pt x="6167" y="12335"/>
                  <a:pt x="6167" y="12335"/>
                  <a:pt x="6167" y="123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7" name="Google Shape;2557;p59"/>
          <p:cNvGrpSpPr/>
          <p:nvPr/>
        </p:nvGrpSpPr>
        <p:grpSpPr>
          <a:xfrm>
            <a:off x="3250366" y="3933657"/>
            <a:ext cx="285384" cy="342350"/>
            <a:chOff x="3373138" y="3399750"/>
            <a:chExt cx="258875" cy="310550"/>
          </a:xfrm>
        </p:grpSpPr>
        <p:sp>
          <p:nvSpPr>
            <p:cNvPr id="2558" name="Google Shape;2558;p59"/>
            <p:cNvSpPr/>
            <p:nvPr/>
          </p:nvSpPr>
          <p:spPr>
            <a:xfrm>
              <a:off x="3570163" y="3410725"/>
              <a:ext cx="19900" cy="62325"/>
            </a:xfrm>
            <a:custGeom>
              <a:avLst/>
              <a:gdLst/>
              <a:ahLst/>
              <a:cxnLst/>
              <a:rect l="l" t="t" r="r" b="b"/>
              <a:pathLst>
                <a:path w="796" h="2493" extrusionOk="0">
                  <a:moveTo>
                    <a:pt x="771" y="1"/>
                  </a:moveTo>
                  <a:lnTo>
                    <a:pt x="1" y="839"/>
                  </a:lnTo>
                  <a:lnTo>
                    <a:pt x="26" y="2493"/>
                  </a:lnTo>
                  <a:lnTo>
                    <a:pt x="795" y="1656"/>
                  </a:lnTo>
                  <a:lnTo>
                    <a:pt x="7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9"/>
            <p:cNvSpPr/>
            <p:nvPr/>
          </p:nvSpPr>
          <p:spPr>
            <a:xfrm>
              <a:off x="3547138" y="3441500"/>
              <a:ext cx="18125" cy="56775"/>
            </a:xfrm>
            <a:custGeom>
              <a:avLst/>
              <a:gdLst/>
              <a:ahLst/>
              <a:cxnLst/>
              <a:rect l="l" t="t" r="r" b="b"/>
              <a:pathLst>
                <a:path w="725" h="2271" extrusionOk="0">
                  <a:moveTo>
                    <a:pt x="702" y="0"/>
                  </a:moveTo>
                  <a:lnTo>
                    <a:pt x="1" y="762"/>
                  </a:lnTo>
                  <a:lnTo>
                    <a:pt x="22" y="2271"/>
                  </a:lnTo>
                  <a:lnTo>
                    <a:pt x="724" y="1507"/>
                  </a:lnTo>
                  <a:lnTo>
                    <a:pt x="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9"/>
            <p:cNvSpPr/>
            <p:nvPr/>
          </p:nvSpPr>
          <p:spPr>
            <a:xfrm>
              <a:off x="3524138" y="3472175"/>
              <a:ext cx="16275" cy="51150"/>
            </a:xfrm>
            <a:custGeom>
              <a:avLst/>
              <a:gdLst/>
              <a:ahLst/>
              <a:cxnLst/>
              <a:rect l="l" t="t" r="r" b="b"/>
              <a:pathLst>
                <a:path w="651" h="2046" extrusionOk="0">
                  <a:moveTo>
                    <a:pt x="631" y="1"/>
                  </a:moveTo>
                  <a:lnTo>
                    <a:pt x="0" y="689"/>
                  </a:lnTo>
                  <a:lnTo>
                    <a:pt x="20" y="2046"/>
                  </a:lnTo>
                  <a:lnTo>
                    <a:pt x="651" y="1358"/>
                  </a:lnTo>
                  <a:lnTo>
                    <a:pt x="6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9"/>
            <p:cNvSpPr/>
            <p:nvPr/>
          </p:nvSpPr>
          <p:spPr>
            <a:xfrm>
              <a:off x="3501138" y="3502900"/>
              <a:ext cx="14475" cy="45475"/>
            </a:xfrm>
            <a:custGeom>
              <a:avLst/>
              <a:gdLst/>
              <a:ahLst/>
              <a:cxnLst/>
              <a:rect l="l" t="t" r="r" b="b"/>
              <a:pathLst>
                <a:path w="579" h="1819" extrusionOk="0">
                  <a:moveTo>
                    <a:pt x="562" y="1"/>
                  </a:moveTo>
                  <a:lnTo>
                    <a:pt x="0" y="613"/>
                  </a:lnTo>
                  <a:lnTo>
                    <a:pt x="17" y="1818"/>
                  </a:lnTo>
                  <a:lnTo>
                    <a:pt x="579" y="1207"/>
                  </a:lnTo>
                  <a:lnTo>
                    <a:pt x="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9"/>
            <p:cNvSpPr/>
            <p:nvPr/>
          </p:nvSpPr>
          <p:spPr>
            <a:xfrm>
              <a:off x="3478163" y="3533675"/>
              <a:ext cx="12650" cy="39750"/>
            </a:xfrm>
            <a:custGeom>
              <a:avLst/>
              <a:gdLst/>
              <a:ahLst/>
              <a:cxnLst/>
              <a:rect l="l" t="t" r="r" b="b"/>
              <a:pathLst>
                <a:path w="506" h="1590" extrusionOk="0">
                  <a:moveTo>
                    <a:pt x="492" y="0"/>
                  </a:moveTo>
                  <a:lnTo>
                    <a:pt x="1" y="535"/>
                  </a:lnTo>
                  <a:lnTo>
                    <a:pt x="15" y="1589"/>
                  </a:lnTo>
                  <a:lnTo>
                    <a:pt x="506" y="1055"/>
                  </a:lnTo>
                  <a:lnTo>
                    <a:pt x="4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9"/>
            <p:cNvSpPr/>
            <p:nvPr/>
          </p:nvSpPr>
          <p:spPr>
            <a:xfrm>
              <a:off x="3455138" y="3564375"/>
              <a:ext cx="10875" cy="34100"/>
            </a:xfrm>
            <a:custGeom>
              <a:avLst/>
              <a:gdLst/>
              <a:ahLst/>
              <a:cxnLst/>
              <a:rect l="l" t="t" r="r" b="b"/>
              <a:pathLst>
                <a:path w="435" h="1364" extrusionOk="0">
                  <a:moveTo>
                    <a:pt x="422" y="0"/>
                  </a:moveTo>
                  <a:lnTo>
                    <a:pt x="0" y="459"/>
                  </a:lnTo>
                  <a:lnTo>
                    <a:pt x="13" y="1363"/>
                  </a:lnTo>
                  <a:lnTo>
                    <a:pt x="435" y="905"/>
                  </a:lnTo>
                  <a:lnTo>
                    <a:pt x="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9"/>
            <p:cNvSpPr/>
            <p:nvPr/>
          </p:nvSpPr>
          <p:spPr>
            <a:xfrm>
              <a:off x="3432138" y="3595100"/>
              <a:ext cx="9075" cy="28425"/>
            </a:xfrm>
            <a:custGeom>
              <a:avLst/>
              <a:gdLst/>
              <a:ahLst/>
              <a:cxnLst/>
              <a:rect l="l" t="t" r="r" b="b"/>
              <a:pathLst>
                <a:path w="363" h="1137" extrusionOk="0">
                  <a:moveTo>
                    <a:pt x="352" y="0"/>
                  </a:moveTo>
                  <a:lnTo>
                    <a:pt x="0" y="383"/>
                  </a:lnTo>
                  <a:lnTo>
                    <a:pt x="11" y="1136"/>
                  </a:lnTo>
                  <a:lnTo>
                    <a:pt x="363" y="75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9"/>
            <p:cNvSpPr/>
            <p:nvPr/>
          </p:nvSpPr>
          <p:spPr>
            <a:xfrm>
              <a:off x="3409088" y="3625850"/>
              <a:ext cx="7300" cy="22725"/>
            </a:xfrm>
            <a:custGeom>
              <a:avLst/>
              <a:gdLst/>
              <a:ahLst/>
              <a:cxnLst/>
              <a:rect l="l" t="t" r="r" b="b"/>
              <a:pathLst>
                <a:path w="292" h="909" extrusionOk="0">
                  <a:moveTo>
                    <a:pt x="283" y="1"/>
                  </a:moveTo>
                  <a:lnTo>
                    <a:pt x="1" y="306"/>
                  </a:lnTo>
                  <a:lnTo>
                    <a:pt x="9" y="908"/>
                  </a:lnTo>
                  <a:lnTo>
                    <a:pt x="291" y="603"/>
                  </a:lnTo>
                  <a:lnTo>
                    <a:pt x="2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9"/>
            <p:cNvSpPr/>
            <p:nvPr/>
          </p:nvSpPr>
          <p:spPr>
            <a:xfrm>
              <a:off x="3386113" y="3656550"/>
              <a:ext cx="5475" cy="17075"/>
            </a:xfrm>
            <a:custGeom>
              <a:avLst/>
              <a:gdLst/>
              <a:ahLst/>
              <a:cxnLst/>
              <a:rect l="l" t="t" r="r" b="b"/>
              <a:pathLst>
                <a:path w="219" h="683" extrusionOk="0">
                  <a:moveTo>
                    <a:pt x="213" y="0"/>
                  </a:moveTo>
                  <a:lnTo>
                    <a:pt x="1" y="231"/>
                  </a:lnTo>
                  <a:lnTo>
                    <a:pt x="8" y="682"/>
                  </a:lnTo>
                  <a:lnTo>
                    <a:pt x="218" y="453"/>
                  </a:lnTo>
                  <a:lnTo>
                    <a:pt x="2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9"/>
            <p:cNvSpPr/>
            <p:nvPr/>
          </p:nvSpPr>
          <p:spPr>
            <a:xfrm>
              <a:off x="3373138" y="3399750"/>
              <a:ext cx="229725" cy="299200"/>
            </a:xfrm>
            <a:custGeom>
              <a:avLst/>
              <a:gdLst/>
              <a:ahLst/>
              <a:cxnLst/>
              <a:rect l="l" t="t" r="r" b="b"/>
              <a:pathLst>
                <a:path w="9189" h="11968" extrusionOk="0">
                  <a:moveTo>
                    <a:pt x="8885" y="1"/>
                  </a:moveTo>
                  <a:lnTo>
                    <a:pt x="8973" y="2069"/>
                  </a:lnTo>
                  <a:lnTo>
                    <a:pt x="2130" y="9510"/>
                  </a:lnTo>
                  <a:lnTo>
                    <a:pt x="1" y="11823"/>
                  </a:lnTo>
                  <a:lnTo>
                    <a:pt x="157" y="11967"/>
                  </a:lnTo>
                  <a:lnTo>
                    <a:pt x="2285" y="9653"/>
                  </a:lnTo>
                  <a:lnTo>
                    <a:pt x="9189" y="2148"/>
                  </a:lnTo>
                  <a:lnTo>
                    <a:pt x="9103" y="78"/>
                  </a:lnTo>
                  <a:lnTo>
                    <a:pt x="88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9"/>
            <p:cNvSpPr/>
            <p:nvPr/>
          </p:nvSpPr>
          <p:spPr>
            <a:xfrm>
              <a:off x="3615763" y="3441350"/>
              <a:ext cx="16250" cy="50825"/>
            </a:xfrm>
            <a:custGeom>
              <a:avLst/>
              <a:gdLst/>
              <a:ahLst/>
              <a:cxnLst/>
              <a:rect l="l" t="t" r="r" b="b"/>
              <a:pathLst>
                <a:path w="650" h="2033" extrusionOk="0">
                  <a:moveTo>
                    <a:pt x="630" y="0"/>
                  </a:moveTo>
                  <a:lnTo>
                    <a:pt x="0" y="683"/>
                  </a:lnTo>
                  <a:lnTo>
                    <a:pt x="21" y="2033"/>
                  </a:lnTo>
                  <a:lnTo>
                    <a:pt x="649" y="1350"/>
                  </a:lnTo>
                  <a:lnTo>
                    <a:pt x="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9"/>
            <p:cNvSpPr/>
            <p:nvPr/>
          </p:nvSpPr>
          <p:spPr>
            <a:xfrm>
              <a:off x="3595538" y="3463325"/>
              <a:ext cx="16250" cy="50825"/>
            </a:xfrm>
            <a:custGeom>
              <a:avLst/>
              <a:gdLst/>
              <a:ahLst/>
              <a:cxnLst/>
              <a:rect l="l" t="t" r="r" b="b"/>
              <a:pathLst>
                <a:path w="650" h="2033" extrusionOk="0">
                  <a:moveTo>
                    <a:pt x="629" y="1"/>
                  </a:moveTo>
                  <a:lnTo>
                    <a:pt x="1" y="684"/>
                  </a:lnTo>
                  <a:lnTo>
                    <a:pt x="22" y="2033"/>
                  </a:lnTo>
                  <a:lnTo>
                    <a:pt x="650" y="1351"/>
                  </a:lnTo>
                  <a:lnTo>
                    <a:pt x="6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9"/>
            <p:cNvSpPr/>
            <p:nvPr/>
          </p:nvSpPr>
          <p:spPr>
            <a:xfrm>
              <a:off x="3575288" y="3485350"/>
              <a:ext cx="16250" cy="50825"/>
            </a:xfrm>
            <a:custGeom>
              <a:avLst/>
              <a:gdLst/>
              <a:ahLst/>
              <a:cxnLst/>
              <a:rect l="l" t="t" r="r" b="b"/>
              <a:pathLst>
                <a:path w="650" h="2033" extrusionOk="0">
                  <a:moveTo>
                    <a:pt x="630" y="0"/>
                  </a:moveTo>
                  <a:lnTo>
                    <a:pt x="1" y="683"/>
                  </a:lnTo>
                  <a:lnTo>
                    <a:pt x="22" y="2032"/>
                  </a:lnTo>
                  <a:lnTo>
                    <a:pt x="650" y="1349"/>
                  </a:lnTo>
                  <a:lnTo>
                    <a:pt x="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9"/>
            <p:cNvSpPr/>
            <p:nvPr/>
          </p:nvSpPr>
          <p:spPr>
            <a:xfrm>
              <a:off x="3555463" y="3506975"/>
              <a:ext cx="16175" cy="50775"/>
            </a:xfrm>
            <a:custGeom>
              <a:avLst/>
              <a:gdLst/>
              <a:ahLst/>
              <a:cxnLst/>
              <a:rect l="l" t="t" r="r" b="b"/>
              <a:pathLst>
                <a:path w="647" h="2031" extrusionOk="0">
                  <a:moveTo>
                    <a:pt x="629" y="0"/>
                  </a:moveTo>
                  <a:lnTo>
                    <a:pt x="1" y="683"/>
                  </a:lnTo>
                  <a:lnTo>
                    <a:pt x="20" y="2031"/>
                  </a:lnTo>
                  <a:lnTo>
                    <a:pt x="647" y="1349"/>
                  </a:lnTo>
                  <a:lnTo>
                    <a:pt x="6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9"/>
            <p:cNvSpPr/>
            <p:nvPr/>
          </p:nvSpPr>
          <p:spPr>
            <a:xfrm>
              <a:off x="3535213" y="3528975"/>
              <a:ext cx="16225" cy="50800"/>
            </a:xfrm>
            <a:custGeom>
              <a:avLst/>
              <a:gdLst/>
              <a:ahLst/>
              <a:cxnLst/>
              <a:rect l="l" t="t" r="r" b="b"/>
              <a:pathLst>
                <a:path w="649" h="2032" extrusionOk="0">
                  <a:moveTo>
                    <a:pt x="629" y="1"/>
                  </a:moveTo>
                  <a:lnTo>
                    <a:pt x="1" y="684"/>
                  </a:lnTo>
                  <a:lnTo>
                    <a:pt x="20" y="2031"/>
                  </a:lnTo>
                  <a:lnTo>
                    <a:pt x="648" y="1350"/>
                  </a:lnTo>
                  <a:lnTo>
                    <a:pt x="6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9"/>
            <p:cNvSpPr/>
            <p:nvPr/>
          </p:nvSpPr>
          <p:spPr>
            <a:xfrm>
              <a:off x="3514963" y="3550950"/>
              <a:ext cx="16225" cy="50825"/>
            </a:xfrm>
            <a:custGeom>
              <a:avLst/>
              <a:gdLst/>
              <a:ahLst/>
              <a:cxnLst/>
              <a:rect l="l" t="t" r="r" b="b"/>
              <a:pathLst>
                <a:path w="649" h="2033" extrusionOk="0">
                  <a:moveTo>
                    <a:pt x="628" y="1"/>
                  </a:moveTo>
                  <a:lnTo>
                    <a:pt x="1" y="684"/>
                  </a:lnTo>
                  <a:lnTo>
                    <a:pt x="20" y="2033"/>
                  </a:lnTo>
                  <a:lnTo>
                    <a:pt x="648" y="1350"/>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9"/>
            <p:cNvSpPr/>
            <p:nvPr/>
          </p:nvSpPr>
          <p:spPr>
            <a:xfrm>
              <a:off x="3494738" y="3572950"/>
              <a:ext cx="16225" cy="50825"/>
            </a:xfrm>
            <a:custGeom>
              <a:avLst/>
              <a:gdLst/>
              <a:ahLst/>
              <a:cxnLst/>
              <a:rect l="l" t="t" r="r" b="b"/>
              <a:pathLst>
                <a:path w="649" h="2033" extrusionOk="0">
                  <a:moveTo>
                    <a:pt x="629" y="0"/>
                  </a:moveTo>
                  <a:lnTo>
                    <a:pt x="1" y="683"/>
                  </a:lnTo>
                  <a:lnTo>
                    <a:pt x="19" y="2032"/>
                  </a:lnTo>
                  <a:lnTo>
                    <a:pt x="649" y="1351"/>
                  </a:lnTo>
                  <a:lnTo>
                    <a:pt x="6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9"/>
            <p:cNvSpPr/>
            <p:nvPr/>
          </p:nvSpPr>
          <p:spPr>
            <a:xfrm>
              <a:off x="3400938" y="3596000"/>
              <a:ext cx="89350" cy="114300"/>
            </a:xfrm>
            <a:custGeom>
              <a:avLst/>
              <a:gdLst/>
              <a:ahLst/>
              <a:cxnLst/>
              <a:rect l="l" t="t" r="r" b="b"/>
              <a:pathLst>
                <a:path w="3574" h="4572" extrusionOk="0">
                  <a:moveTo>
                    <a:pt x="3513" y="1"/>
                  </a:moveTo>
                  <a:lnTo>
                    <a:pt x="1" y="3818"/>
                  </a:lnTo>
                  <a:lnTo>
                    <a:pt x="32" y="4572"/>
                  </a:lnTo>
                  <a:lnTo>
                    <a:pt x="452" y="4114"/>
                  </a:lnTo>
                  <a:lnTo>
                    <a:pt x="688" y="3859"/>
                  </a:lnTo>
                  <a:lnTo>
                    <a:pt x="674" y="3513"/>
                  </a:lnTo>
                  <a:lnTo>
                    <a:pt x="993" y="3165"/>
                  </a:lnTo>
                  <a:lnTo>
                    <a:pt x="2019" y="3124"/>
                  </a:lnTo>
                  <a:lnTo>
                    <a:pt x="2544" y="2552"/>
                  </a:lnTo>
                  <a:lnTo>
                    <a:pt x="3234" y="1800"/>
                  </a:lnTo>
                  <a:lnTo>
                    <a:pt x="3574" y="1433"/>
                  </a:lnTo>
                  <a:lnTo>
                    <a:pt x="3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6" name="Google Shape;2576;p59"/>
          <p:cNvGrpSpPr/>
          <p:nvPr/>
        </p:nvGrpSpPr>
        <p:grpSpPr>
          <a:xfrm>
            <a:off x="4788930" y="4020940"/>
            <a:ext cx="356957" cy="171423"/>
            <a:chOff x="4768788" y="3478925"/>
            <a:chExt cx="323800" cy="155500"/>
          </a:xfrm>
        </p:grpSpPr>
        <p:sp>
          <p:nvSpPr>
            <p:cNvPr id="2577" name="Google Shape;2577;p59"/>
            <p:cNvSpPr/>
            <p:nvPr/>
          </p:nvSpPr>
          <p:spPr>
            <a:xfrm>
              <a:off x="4838913" y="3490425"/>
              <a:ext cx="105975" cy="35875"/>
            </a:xfrm>
            <a:custGeom>
              <a:avLst/>
              <a:gdLst/>
              <a:ahLst/>
              <a:cxnLst/>
              <a:rect l="l" t="t" r="r" b="b"/>
              <a:pathLst>
                <a:path w="4239" h="1435" extrusionOk="0">
                  <a:moveTo>
                    <a:pt x="2820" y="0"/>
                  </a:moveTo>
                  <a:lnTo>
                    <a:pt x="1" y="16"/>
                  </a:lnTo>
                  <a:lnTo>
                    <a:pt x="1419" y="1434"/>
                  </a:lnTo>
                  <a:lnTo>
                    <a:pt x="4238" y="1419"/>
                  </a:lnTo>
                  <a:lnTo>
                    <a:pt x="28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9"/>
            <p:cNvSpPr/>
            <p:nvPr/>
          </p:nvSpPr>
          <p:spPr>
            <a:xfrm>
              <a:off x="4883213" y="3534775"/>
              <a:ext cx="105950" cy="35825"/>
            </a:xfrm>
            <a:custGeom>
              <a:avLst/>
              <a:gdLst/>
              <a:ahLst/>
              <a:cxnLst/>
              <a:rect l="l" t="t" r="r" b="b"/>
              <a:pathLst>
                <a:path w="4238" h="1433" extrusionOk="0">
                  <a:moveTo>
                    <a:pt x="2819" y="0"/>
                  </a:moveTo>
                  <a:lnTo>
                    <a:pt x="1" y="14"/>
                  </a:lnTo>
                  <a:lnTo>
                    <a:pt x="1418" y="1433"/>
                  </a:lnTo>
                  <a:lnTo>
                    <a:pt x="4237" y="1416"/>
                  </a:lnTo>
                  <a:lnTo>
                    <a:pt x="28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9"/>
            <p:cNvSpPr/>
            <p:nvPr/>
          </p:nvSpPr>
          <p:spPr>
            <a:xfrm>
              <a:off x="4925588" y="3577125"/>
              <a:ext cx="105950" cy="35850"/>
            </a:xfrm>
            <a:custGeom>
              <a:avLst/>
              <a:gdLst/>
              <a:ahLst/>
              <a:cxnLst/>
              <a:rect l="l" t="t" r="r" b="b"/>
              <a:pathLst>
                <a:path w="4238" h="1434" extrusionOk="0">
                  <a:moveTo>
                    <a:pt x="2820" y="1"/>
                  </a:moveTo>
                  <a:lnTo>
                    <a:pt x="1" y="17"/>
                  </a:lnTo>
                  <a:lnTo>
                    <a:pt x="1419" y="1433"/>
                  </a:lnTo>
                  <a:lnTo>
                    <a:pt x="4237" y="1418"/>
                  </a:lnTo>
                  <a:lnTo>
                    <a:pt x="28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9"/>
            <p:cNvSpPr/>
            <p:nvPr/>
          </p:nvSpPr>
          <p:spPr>
            <a:xfrm>
              <a:off x="4799463" y="3478925"/>
              <a:ext cx="293125" cy="155500"/>
            </a:xfrm>
            <a:custGeom>
              <a:avLst/>
              <a:gdLst/>
              <a:ahLst/>
              <a:cxnLst/>
              <a:rect l="l" t="t" r="r" b="b"/>
              <a:pathLst>
                <a:path w="11725" h="6220" extrusionOk="0">
                  <a:moveTo>
                    <a:pt x="90" y="0"/>
                  </a:moveTo>
                  <a:lnTo>
                    <a:pt x="1" y="215"/>
                  </a:lnTo>
                  <a:lnTo>
                    <a:pt x="4454" y="216"/>
                  </a:lnTo>
                  <a:lnTo>
                    <a:pt x="10397" y="6157"/>
                  </a:lnTo>
                  <a:lnTo>
                    <a:pt x="10398" y="6154"/>
                  </a:lnTo>
                  <a:lnTo>
                    <a:pt x="10463" y="6219"/>
                  </a:lnTo>
                  <a:lnTo>
                    <a:pt x="11725" y="6219"/>
                  </a:lnTo>
                  <a:lnTo>
                    <a:pt x="11004" y="5498"/>
                  </a:lnTo>
                  <a:lnTo>
                    <a:pt x="10587" y="5498"/>
                  </a:lnTo>
                  <a:lnTo>
                    <a:pt x="7934" y="2847"/>
                  </a:lnTo>
                  <a:lnTo>
                    <a:pt x="6796" y="1708"/>
                  </a:lnTo>
                  <a:lnTo>
                    <a:pt x="6796" y="551"/>
                  </a:lnTo>
                  <a:lnTo>
                    <a:pt x="6489" y="243"/>
                  </a:lnTo>
                  <a:lnTo>
                    <a:pt x="4786" y="243"/>
                  </a:lnTo>
                  <a:lnTo>
                    <a:pt x="4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9"/>
            <p:cNvSpPr/>
            <p:nvPr/>
          </p:nvSpPr>
          <p:spPr>
            <a:xfrm>
              <a:off x="4768788" y="3489650"/>
              <a:ext cx="191650" cy="138675"/>
            </a:xfrm>
            <a:custGeom>
              <a:avLst/>
              <a:gdLst/>
              <a:ahLst/>
              <a:cxnLst/>
              <a:rect l="l" t="t" r="r" b="b"/>
              <a:pathLst>
                <a:path w="7666" h="5547" extrusionOk="0">
                  <a:moveTo>
                    <a:pt x="0" y="0"/>
                  </a:moveTo>
                  <a:lnTo>
                    <a:pt x="69" y="181"/>
                  </a:lnTo>
                  <a:lnTo>
                    <a:pt x="1565" y="181"/>
                  </a:lnTo>
                  <a:lnTo>
                    <a:pt x="1797" y="414"/>
                  </a:lnTo>
                  <a:lnTo>
                    <a:pt x="2169" y="414"/>
                  </a:lnTo>
                  <a:lnTo>
                    <a:pt x="7302" y="5546"/>
                  </a:lnTo>
                  <a:lnTo>
                    <a:pt x="7666" y="5546"/>
                  </a:lnTo>
                  <a:lnTo>
                    <a:pt x="2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2" name="Google Shape;2582;p59"/>
          <p:cNvSpPr/>
          <p:nvPr/>
        </p:nvSpPr>
        <p:spPr>
          <a:xfrm>
            <a:off x="2523113" y="3929828"/>
            <a:ext cx="162687" cy="350012"/>
          </a:xfrm>
          <a:custGeom>
            <a:avLst/>
            <a:gdLst/>
            <a:ahLst/>
            <a:cxnLst/>
            <a:rect l="l" t="t" r="r" b="b"/>
            <a:pathLst>
              <a:path w="5903" h="12700" extrusionOk="0">
                <a:moveTo>
                  <a:pt x="1985" y="1776"/>
                </a:moveTo>
                <a:cubicBezTo>
                  <a:pt x="2199" y="1776"/>
                  <a:pt x="2306" y="2033"/>
                  <a:pt x="2155" y="2184"/>
                </a:cubicBezTo>
                <a:cubicBezTo>
                  <a:pt x="2106" y="2233"/>
                  <a:pt x="2046" y="2255"/>
                  <a:pt x="1987" y="2255"/>
                </a:cubicBezTo>
                <a:cubicBezTo>
                  <a:pt x="1865" y="2255"/>
                  <a:pt x="1747" y="2159"/>
                  <a:pt x="1747" y="2015"/>
                </a:cubicBezTo>
                <a:cubicBezTo>
                  <a:pt x="1747" y="1883"/>
                  <a:pt x="1854" y="1776"/>
                  <a:pt x="1985" y="1776"/>
                </a:cubicBezTo>
                <a:close/>
                <a:moveTo>
                  <a:pt x="5491" y="3828"/>
                </a:moveTo>
                <a:cubicBezTo>
                  <a:pt x="5765" y="3828"/>
                  <a:pt x="5903" y="4160"/>
                  <a:pt x="5708" y="4353"/>
                </a:cubicBezTo>
                <a:cubicBezTo>
                  <a:pt x="5646" y="4416"/>
                  <a:pt x="5569" y="4444"/>
                  <a:pt x="5493" y="4444"/>
                </a:cubicBezTo>
                <a:cubicBezTo>
                  <a:pt x="5335" y="4444"/>
                  <a:pt x="5183" y="4321"/>
                  <a:pt x="5183" y="4136"/>
                </a:cubicBezTo>
                <a:cubicBezTo>
                  <a:pt x="5183" y="3965"/>
                  <a:pt x="5320" y="3828"/>
                  <a:pt x="5491" y="3828"/>
                </a:cubicBezTo>
                <a:close/>
                <a:moveTo>
                  <a:pt x="3917" y="340"/>
                </a:moveTo>
                <a:cubicBezTo>
                  <a:pt x="4068" y="340"/>
                  <a:pt x="4191" y="462"/>
                  <a:pt x="4191" y="613"/>
                </a:cubicBezTo>
                <a:cubicBezTo>
                  <a:pt x="4191" y="646"/>
                  <a:pt x="4184" y="678"/>
                  <a:pt x="4173" y="708"/>
                </a:cubicBezTo>
                <a:cubicBezTo>
                  <a:pt x="4153" y="757"/>
                  <a:pt x="4123" y="1157"/>
                  <a:pt x="4123" y="1610"/>
                </a:cubicBezTo>
                <a:lnTo>
                  <a:pt x="4123" y="6695"/>
                </a:lnTo>
                <a:cubicBezTo>
                  <a:pt x="4123" y="6808"/>
                  <a:pt x="4032" y="6901"/>
                  <a:pt x="3917" y="6901"/>
                </a:cubicBezTo>
                <a:cubicBezTo>
                  <a:pt x="3804" y="6901"/>
                  <a:pt x="3713" y="6808"/>
                  <a:pt x="3713" y="6695"/>
                </a:cubicBezTo>
                <a:lnTo>
                  <a:pt x="3713" y="1610"/>
                </a:lnTo>
                <a:cubicBezTo>
                  <a:pt x="3713" y="1157"/>
                  <a:pt x="3683" y="756"/>
                  <a:pt x="3662" y="708"/>
                </a:cubicBezTo>
                <a:cubicBezTo>
                  <a:pt x="3649" y="677"/>
                  <a:pt x="3644" y="646"/>
                  <a:pt x="3644" y="613"/>
                </a:cubicBezTo>
                <a:cubicBezTo>
                  <a:pt x="3644" y="461"/>
                  <a:pt x="3766" y="340"/>
                  <a:pt x="3917" y="340"/>
                </a:cubicBezTo>
                <a:close/>
                <a:moveTo>
                  <a:pt x="2774" y="323"/>
                </a:moveTo>
                <a:cubicBezTo>
                  <a:pt x="3076" y="323"/>
                  <a:pt x="3282" y="630"/>
                  <a:pt x="3168" y="910"/>
                </a:cubicBezTo>
                <a:cubicBezTo>
                  <a:pt x="3134" y="993"/>
                  <a:pt x="3080" y="1412"/>
                  <a:pt x="3080" y="1866"/>
                </a:cubicBezTo>
                <a:lnTo>
                  <a:pt x="3080" y="6760"/>
                </a:lnTo>
                <a:cubicBezTo>
                  <a:pt x="3080" y="6930"/>
                  <a:pt x="2942" y="7068"/>
                  <a:pt x="2773" y="7068"/>
                </a:cubicBezTo>
                <a:cubicBezTo>
                  <a:pt x="2602" y="7068"/>
                  <a:pt x="2464" y="6930"/>
                  <a:pt x="2464" y="6760"/>
                </a:cubicBezTo>
                <a:lnTo>
                  <a:pt x="2464" y="1866"/>
                </a:lnTo>
                <a:cubicBezTo>
                  <a:pt x="2464" y="1412"/>
                  <a:pt x="2412" y="993"/>
                  <a:pt x="2376" y="910"/>
                </a:cubicBezTo>
                <a:cubicBezTo>
                  <a:pt x="2262" y="629"/>
                  <a:pt x="2469" y="323"/>
                  <a:pt x="2771" y="323"/>
                </a:cubicBezTo>
                <a:cubicBezTo>
                  <a:pt x="2772" y="323"/>
                  <a:pt x="2773" y="323"/>
                  <a:pt x="2774" y="323"/>
                </a:cubicBezTo>
                <a:close/>
                <a:moveTo>
                  <a:pt x="1986" y="2289"/>
                </a:moveTo>
                <a:cubicBezTo>
                  <a:pt x="2025" y="2289"/>
                  <a:pt x="2063" y="2315"/>
                  <a:pt x="2063" y="2366"/>
                </a:cubicBezTo>
                <a:lnTo>
                  <a:pt x="2063" y="7751"/>
                </a:lnTo>
                <a:cubicBezTo>
                  <a:pt x="2063" y="7802"/>
                  <a:pt x="2025" y="7827"/>
                  <a:pt x="1986" y="7827"/>
                </a:cubicBezTo>
                <a:cubicBezTo>
                  <a:pt x="1948" y="7827"/>
                  <a:pt x="1909" y="7802"/>
                  <a:pt x="1909" y="7751"/>
                </a:cubicBezTo>
                <a:lnTo>
                  <a:pt x="1909" y="2366"/>
                </a:lnTo>
                <a:cubicBezTo>
                  <a:pt x="1909" y="2315"/>
                  <a:pt x="1948" y="2289"/>
                  <a:pt x="1986" y="2289"/>
                </a:cubicBezTo>
                <a:close/>
                <a:moveTo>
                  <a:pt x="4669" y="1951"/>
                </a:moveTo>
                <a:cubicBezTo>
                  <a:pt x="4726" y="1951"/>
                  <a:pt x="4772" y="1996"/>
                  <a:pt x="4772" y="2053"/>
                </a:cubicBezTo>
                <a:lnTo>
                  <a:pt x="4772" y="2557"/>
                </a:lnTo>
                <a:cubicBezTo>
                  <a:pt x="4772" y="2833"/>
                  <a:pt x="4888" y="3086"/>
                  <a:pt x="4969" y="3192"/>
                </a:cubicBezTo>
                <a:cubicBezTo>
                  <a:pt x="5070" y="3326"/>
                  <a:pt x="5070" y="3509"/>
                  <a:pt x="4969" y="3643"/>
                </a:cubicBezTo>
                <a:cubicBezTo>
                  <a:pt x="4888" y="3749"/>
                  <a:pt x="4772" y="4069"/>
                  <a:pt x="4772" y="4428"/>
                </a:cubicBezTo>
                <a:cubicBezTo>
                  <a:pt x="4772" y="4788"/>
                  <a:pt x="4853" y="5105"/>
                  <a:pt x="4908" y="5184"/>
                </a:cubicBezTo>
                <a:cubicBezTo>
                  <a:pt x="4942" y="5232"/>
                  <a:pt x="4960" y="5290"/>
                  <a:pt x="4960" y="5351"/>
                </a:cubicBezTo>
                <a:cubicBezTo>
                  <a:pt x="4960" y="5408"/>
                  <a:pt x="4942" y="5466"/>
                  <a:pt x="4908" y="5514"/>
                </a:cubicBezTo>
                <a:cubicBezTo>
                  <a:pt x="4853" y="5593"/>
                  <a:pt x="4772" y="5988"/>
                  <a:pt x="4772" y="6441"/>
                </a:cubicBezTo>
                <a:lnTo>
                  <a:pt x="4772" y="8064"/>
                </a:lnTo>
                <a:cubicBezTo>
                  <a:pt x="4772" y="8121"/>
                  <a:pt x="4726" y="8166"/>
                  <a:pt x="4669" y="8166"/>
                </a:cubicBezTo>
                <a:cubicBezTo>
                  <a:pt x="4613" y="8166"/>
                  <a:pt x="4566" y="8121"/>
                  <a:pt x="4566" y="8064"/>
                </a:cubicBezTo>
                <a:lnTo>
                  <a:pt x="4566" y="6441"/>
                </a:lnTo>
                <a:cubicBezTo>
                  <a:pt x="4566" y="5988"/>
                  <a:pt x="4485" y="5593"/>
                  <a:pt x="4431" y="5514"/>
                </a:cubicBezTo>
                <a:cubicBezTo>
                  <a:pt x="4396" y="5466"/>
                  <a:pt x="4377" y="5408"/>
                  <a:pt x="4377" y="5351"/>
                </a:cubicBezTo>
                <a:cubicBezTo>
                  <a:pt x="4377" y="5290"/>
                  <a:pt x="4396" y="5232"/>
                  <a:pt x="4431" y="5184"/>
                </a:cubicBezTo>
                <a:cubicBezTo>
                  <a:pt x="4485" y="5105"/>
                  <a:pt x="4566" y="4788"/>
                  <a:pt x="4566" y="4428"/>
                </a:cubicBezTo>
                <a:cubicBezTo>
                  <a:pt x="4566" y="4069"/>
                  <a:pt x="4451" y="3749"/>
                  <a:pt x="4370" y="3643"/>
                </a:cubicBezTo>
                <a:cubicBezTo>
                  <a:pt x="4269" y="3509"/>
                  <a:pt x="4269" y="3326"/>
                  <a:pt x="4370" y="3192"/>
                </a:cubicBezTo>
                <a:cubicBezTo>
                  <a:pt x="4451" y="3086"/>
                  <a:pt x="4566" y="2833"/>
                  <a:pt x="4566" y="2557"/>
                </a:cubicBezTo>
                <a:lnTo>
                  <a:pt x="4566" y="2053"/>
                </a:lnTo>
                <a:cubicBezTo>
                  <a:pt x="4566" y="1996"/>
                  <a:pt x="4613" y="1951"/>
                  <a:pt x="4669" y="1951"/>
                </a:cubicBezTo>
                <a:close/>
                <a:moveTo>
                  <a:pt x="1421" y="3690"/>
                </a:moveTo>
                <a:cubicBezTo>
                  <a:pt x="1630" y="3690"/>
                  <a:pt x="1798" y="3859"/>
                  <a:pt x="1798" y="4066"/>
                </a:cubicBezTo>
                <a:cubicBezTo>
                  <a:pt x="1798" y="4157"/>
                  <a:pt x="1765" y="4244"/>
                  <a:pt x="1705" y="4313"/>
                </a:cubicBezTo>
                <a:cubicBezTo>
                  <a:pt x="1607" y="4424"/>
                  <a:pt x="1473" y="4806"/>
                  <a:pt x="1473" y="5257"/>
                </a:cubicBezTo>
                <a:lnTo>
                  <a:pt x="1473" y="9521"/>
                </a:lnTo>
                <a:cubicBezTo>
                  <a:pt x="1473" y="9555"/>
                  <a:pt x="1447" y="9572"/>
                  <a:pt x="1421" y="9572"/>
                </a:cubicBezTo>
                <a:cubicBezTo>
                  <a:pt x="1395" y="9572"/>
                  <a:pt x="1369" y="9555"/>
                  <a:pt x="1370" y="9521"/>
                </a:cubicBezTo>
                <a:lnTo>
                  <a:pt x="1370" y="5259"/>
                </a:lnTo>
                <a:cubicBezTo>
                  <a:pt x="1370" y="4806"/>
                  <a:pt x="1236" y="4425"/>
                  <a:pt x="1139" y="4313"/>
                </a:cubicBezTo>
                <a:cubicBezTo>
                  <a:pt x="1078" y="4246"/>
                  <a:pt x="1044" y="4158"/>
                  <a:pt x="1044" y="4068"/>
                </a:cubicBezTo>
                <a:cubicBezTo>
                  <a:pt x="1046" y="3859"/>
                  <a:pt x="1214" y="3691"/>
                  <a:pt x="1421" y="3690"/>
                </a:cubicBezTo>
                <a:close/>
                <a:moveTo>
                  <a:pt x="602" y="1912"/>
                </a:moveTo>
                <a:cubicBezTo>
                  <a:pt x="829" y="1912"/>
                  <a:pt x="1029" y="2096"/>
                  <a:pt x="1029" y="2339"/>
                </a:cubicBezTo>
                <a:cubicBezTo>
                  <a:pt x="1029" y="2435"/>
                  <a:pt x="996" y="2527"/>
                  <a:pt x="937" y="2602"/>
                </a:cubicBezTo>
                <a:cubicBezTo>
                  <a:pt x="841" y="2726"/>
                  <a:pt x="704" y="3121"/>
                  <a:pt x="704" y="3574"/>
                </a:cubicBezTo>
                <a:lnTo>
                  <a:pt x="704" y="9693"/>
                </a:lnTo>
                <a:cubicBezTo>
                  <a:pt x="706" y="9751"/>
                  <a:pt x="659" y="9799"/>
                  <a:pt x="601" y="9799"/>
                </a:cubicBezTo>
                <a:cubicBezTo>
                  <a:pt x="543" y="9799"/>
                  <a:pt x="497" y="9751"/>
                  <a:pt x="499" y="9693"/>
                </a:cubicBezTo>
                <a:lnTo>
                  <a:pt x="499" y="3574"/>
                </a:lnTo>
                <a:cubicBezTo>
                  <a:pt x="499" y="3121"/>
                  <a:pt x="363" y="2726"/>
                  <a:pt x="265" y="2602"/>
                </a:cubicBezTo>
                <a:cubicBezTo>
                  <a:pt x="85" y="2372"/>
                  <a:pt x="186" y="2032"/>
                  <a:pt x="463" y="1936"/>
                </a:cubicBezTo>
                <a:cubicBezTo>
                  <a:pt x="509" y="1920"/>
                  <a:pt x="556" y="1912"/>
                  <a:pt x="602" y="1912"/>
                </a:cubicBezTo>
                <a:close/>
                <a:moveTo>
                  <a:pt x="5488" y="4700"/>
                </a:moveTo>
                <a:cubicBezTo>
                  <a:pt x="5489" y="4700"/>
                  <a:pt x="5490" y="4700"/>
                  <a:pt x="5491" y="4700"/>
                </a:cubicBezTo>
                <a:cubicBezTo>
                  <a:pt x="5519" y="4700"/>
                  <a:pt x="5542" y="4723"/>
                  <a:pt x="5542" y="4751"/>
                </a:cubicBezTo>
                <a:lnTo>
                  <a:pt x="5542" y="12138"/>
                </a:lnTo>
                <a:cubicBezTo>
                  <a:pt x="5542" y="12165"/>
                  <a:pt x="5519" y="12189"/>
                  <a:pt x="5491" y="12189"/>
                </a:cubicBezTo>
                <a:cubicBezTo>
                  <a:pt x="5463" y="12189"/>
                  <a:pt x="5440" y="12166"/>
                  <a:pt x="5440" y="12138"/>
                </a:cubicBezTo>
                <a:lnTo>
                  <a:pt x="5440" y="4751"/>
                </a:lnTo>
                <a:cubicBezTo>
                  <a:pt x="5439" y="4723"/>
                  <a:pt x="5461" y="4700"/>
                  <a:pt x="5488" y="4700"/>
                </a:cubicBezTo>
                <a:close/>
                <a:moveTo>
                  <a:pt x="3900" y="1"/>
                </a:moveTo>
                <a:cubicBezTo>
                  <a:pt x="3677" y="1"/>
                  <a:pt x="3495" y="179"/>
                  <a:pt x="3490" y="402"/>
                </a:cubicBezTo>
                <a:lnTo>
                  <a:pt x="3490" y="843"/>
                </a:lnTo>
                <a:cubicBezTo>
                  <a:pt x="3490" y="1082"/>
                  <a:pt x="3476" y="1267"/>
                  <a:pt x="3458" y="1267"/>
                </a:cubicBezTo>
                <a:cubicBezTo>
                  <a:pt x="3458" y="1267"/>
                  <a:pt x="3458" y="1267"/>
                  <a:pt x="3457" y="1267"/>
                </a:cubicBezTo>
                <a:cubicBezTo>
                  <a:pt x="3438" y="1258"/>
                  <a:pt x="3422" y="1127"/>
                  <a:pt x="3422" y="973"/>
                </a:cubicBezTo>
                <a:lnTo>
                  <a:pt x="3422" y="691"/>
                </a:lnTo>
                <a:cubicBezTo>
                  <a:pt x="3416" y="355"/>
                  <a:pt x="3141" y="87"/>
                  <a:pt x="2805" y="87"/>
                </a:cubicBezTo>
                <a:cubicBezTo>
                  <a:pt x="2469" y="87"/>
                  <a:pt x="2196" y="355"/>
                  <a:pt x="2190" y="691"/>
                </a:cubicBezTo>
                <a:lnTo>
                  <a:pt x="2190" y="1133"/>
                </a:lnTo>
                <a:cubicBezTo>
                  <a:pt x="2190" y="1354"/>
                  <a:pt x="2149" y="1498"/>
                  <a:pt x="2082" y="1498"/>
                </a:cubicBezTo>
                <a:cubicBezTo>
                  <a:pt x="2075" y="1498"/>
                  <a:pt x="2069" y="1497"/>
                  <a:pt x="2062" y="1494"/>
                </a:cubicBezTo>
                <a:cubicBezTo>
                  <a:pt x="2016" y="1476"/>
                  <a:pt x="1967" y="1466"/>
                  <a:pt x="1916" y="1466"/>
                </a:cubicBezTo>
                <a:cubicBezTo>
                  <a:pt x="1690" y="1466"/>
                  <a:pt x="1506" y="1651"/>
                  <a:pt x="1506" y="1876"/>
                </a:cubicBezTo>
                <a:lnTo>
                  <a:pt x="1506" y="2318"/>
                </a:lnTo>
                <a:cubicBezTo>
                  <a:pt x="1506" y="2553"/>
                  <a:pt x="1476" y="2726"/>
                  <a:pt x="1435" y="2726"/>
                </a:cubicBezTo>
                <a:cubicBezTo>
                  <a:pt x="1433" y="2726"/>
                  <a:pt x="1432" y="2726"/>
                  <a:pt x="1431" y="2726"/>
                </a:cubicBezTo>
                <a:cubicBezTo>
                  <a:pt x="1404" y="2717"/>
                  <a:pt x="1376" y="2713"/>
                  <a:pt x="1348" y="2713"/>
                </a:cubicBezTo>
                <a:cubicBezTo>
                  <a:pt x="1328" y="2713"/>
                  <a:pt x="1308" y="2716"/>
                  <a:pt x="1290" y="2720"/>
                </a:cubicBezTo>
                <a:cubicBezTo>
                  <a:pt x="1289" y="2720"/>
                  <a:pt x="1288" y="2720"/>
                  <a:pt x="1287" y="2720"/>
                </a:cubicBezTo>
                <a:cubicBezTo>
                  <a:pt x="1256" y="2720"/>
                  <a:pt x="1232" y="2605"/>
                  <a:pt x="1232" y="2452"/>
                </a:cubicBezTo>
                <a:lnTo>
                  <a:pt x="1232" y="2167"/>
                </a:lnTo>
                <a:cubicBezTo>
                  <a:pt x="1226" y="1831"/>
                  <a:pt x="952" y="1562"/>
                  <a:pt x="617" y="1562"/>
                </a:cubicBezTo>
                <a:cubicBezTo>
                  <a:pt x="281" y="1562"/>
                  <a:pt x="7" y="1831"/>
                  <a:pt x="1" y="2167"/>
                </a:cubicBezTo>
                <a:lnTo>
                  <a:pt x="1" y="10546"/>
                </a:lnTo>
                <a:cubicBezTo>
                  <a:pt x="0" y="10900"/>
                  <a:pt x="290" y="11163"/>
                  <a:pt x="615" y="11163"/>
                </a:cubicBezTo>
                <a:cubicBezTo>
                  <a:pt x="691" y="11163"/>
                  <a:pt x="769" y="11149"/>
                  <a:pt x="845" y="11118"/>
                </a:cubicBezTo>
                <a:cubicBezTo>
                  <a:pt x="887" y="11101"/>
                  <a:pt x="924" y="11092"/>
                  <a:pt x="954" y="11092"/>
                </a:cubicBezTo>
                <a:cubicBezTo>
                  <a:pt x="1009" y="11092"/>
                  <a:pt x="1041" y="11124"/>
                  <a:pt x="1041" y="11197"/>
                </a:cubicBezTo>
                <a:lnTo>
                  <a:pt x="1041" y="11402"/>
                </a:lnTo>
                <a:cubicBezTo>
                  <a:pt x="1041" y="11571"/>
                  <a:pt x="1178" y="11709"/>
                  <a:pt x="1348" y="11709"/>
                </a:cubicBezTo>
                <a:lnTo>
                  <a:pt x="1349" y="11709"/>
                </a:lnTo>
                <a:cubicBezTo>
                  <a:pt x="1518" y="11709"/>
                  <a:pt x="1657" y="11572"/>
                  <a:pt x="1657" y="11402"/>
                </a:cubicBezTo>
                <a:lnTo>
                  <a:pt x="1657" y="10987"/>
                </a:lnTo>
                <a:cubicBezTo>
                  <a:pt x="1657" y="10777"/>
                  <a:pt x="1698" y="10639"/>
                  <a:pt x="1761" y="10639"/>
                </a:cubicBezTo>
                <a:cubicBezTo>
                  <a:pt x="1767" y="10639"/>
                  <a:pt x="1773" y="10640"/>
                  <a:pt x="1779" y="10642"/>
                </a:cubicBezTo>
                <a:cubicBezTo>
                  <a:pt x="1823" y="10658"/>
                  <a:pt x="1870" y="10666"/>
                  <a:pt x="1918" y="10666"/>
                </a:cubicBezTo>
                <a:cubicBezTo>
                  <a:pt x="2143" y="10666"/>
                  <a:pt x="2327" y="10483"/>
                  <a:pt x="2328" y="10256"/>
                </a:cubicBezTo>
                <a:lnTo>
                  <a:pt x="2328" y="9855"/>
                </a:lnTo>
                <a:cubicBezTo>
                  <a:pt x="2328" y="9685"/>
                  <a:pt x="2372" y="9602"/>
                  <a:pt x="2454" y="9602"/>
                </a:cubicBezTo>
                <a:cubicBezTo>
                  <a:pt x="2479" y="9602"/>
                  <a:pt x="2508" y="9609"/>
                  <a:pt x="2540" y="9625"/>
                </a:cubicBezTo>
                <a:cubicBezTo>
                  <a:pt x="2622" y="9666"/>
                  <a:pt x="2714" y="9687"/>
                  <a:pt x="2807" y="9687"/>
                </a:cubicBezTo>
                <a:cubicBezTo>
                  <a:pt x="2843" y="9687"/>
                  <a:pt x="2880" y="9683"/>
                  <a:pt x="2917" y="9677"/>
                </a:cubicBezTo>
                <a:cubicBezTo>
                  <a:pt x="2924" y="9676"/>
                  <a:pt x="2931" y="9675"/>
                  <a:pt x="2938" y="9675"/>
                </a:cubicBezTo>
                <a:cubicBezTo>
                  <a:pt x="2989" y="9675"/>
                  <a:pt x="3025" y="9717"/>
                  <a:pt x="3025" y="9786"/>
                </a:cubicBezTo>
                <a:lnTo>
                  <a:pt x="3025" y="9927"/>
                </a:lnTo>
                <a:cubicBezTo>
                  <a:pt x="3025" y="10096"/>
                  <a:pt x="3162" y="10235"/>
                  <a:pt x="3333" y="10235"/>
                </a:cubicBezTo>
                <a:cubicBezTo>
                  <a:pt x="3502" y="10235"/>
                  <a:pt x="3641" y="10096"/>
                  <a:pt x="3641" y="9927"/>
                </a:cubicBezTo>
                <a:lnTo>
                  <a:pt x="3641" y="9512"/>
                </a:lnTo>
                <a:cubicBezTo>
                  <a:pt x="3641" y="9295"/>
                  <a:pt x="3660" y="9133"/>
                  <a:pt x="3688" y="9133"/>
                </a:cubicBezTo>
                <a:cubicBezTo>
                  <a:pt x="3690" y="9133"/>
                  <a:pt x="3691" y="9133"/>
                  <a:pt x="3693" y="9134"/>
                </a:cubicBezTo>
                <a:cubicBezTo>
                  <a:pt x="3724" y="9152"/>
                  <a:pt x="3749" y="9473"/>
                  <a:pt x="3749" y="9855"/>
                </a:cubicBezTo>
                <a:lnTo>
                  <a:pt x="3749" y="10546"/>
                </a:lnTo>
                <a:cubicBezTo>
                  <a:pt x="3749" y="10887"/>
                  <a:pt x="4025" y="11162"/>
                  <a:pt x="4365" y="11162"/>
                </a:cubicBezTo>
                <a:cubicBezTo>
                  <a:pt x="4403" y="11162"/>
                  <a:pt x="4441" y="11159"/>
                  <a:pt x="4478" y="11152"/>
                </a:cubicBezTo>
                <a:cubicBezTo>
                  <a:pt x="4484" y="11150"/>
                  <a:pt x="4491" y="11150"/>
                  <a:pt x="4497" y="11150"/>
                </a:cubicBezTo>
                <a:cubicBezTo>
                  <a:pt x="4547" y="11150"/>
                  <a:pt x="4583" y="11192"/>
                  <a:pt x="4583" y="11261"/>
                </a:cubicBezTo>
                <a:lnTo>
                  <a:pt x="4583" y="11402"/>
                </a:lnTo>
                <a:cubicBezTo>
                  <a:pt x="4585" y="11570"/>
                  <a:pt x="4720" y="11708"/>
                  <a:pt x="4890" y="11708"/>
                </a:cubicBezTo>
                <a:cubicBezTo>
                  <a:pt x="4891" y="11708"/>
                  <a:pt x="4892" y="11708"/>
                  <a:pt x="4892" y="11708"/>
                </a:cubicBezTo>
                <a:cubicBezTo>
                  <a:pt x="4896" y="11708"/>
                  <a:pt x="4899" y="11708"/>
                  <a:pt x="4903" y="11708"/>
                </a:cubicBezTo>
                <a:cubicBezTo>
                  <a:pt x="4926" y="11708"/>
                  <a:pt x="4951" y="11704"/>
                  <a:pt x="4973" y="11697"/>
                </a:cubicBezTo>
                <a:cubicBezTo>
                  <a:pt x="4975" y="11696"/>
                  <a:pt x="4977" y="11696"/>
                  <a:pt x="4979" y="11696"/>
                </a:cubicBezTo>
                <a:cubicBezTo>
                  <a:pt x="5021" y="11696"/>
                  <a:pt x="5049" y="11813"/>
                  <a:pt x="5049" y="11977"/>
                </a:cubicBezTo>
                <a:lnTo>
                  <a:pt x="5049" y="12291"/>
                </a:lnTo>
                <a:cubicBezTo>
                  <a:pt x="5049" y="12516"/>
                  <a:pt x="5233" y="12700"/>
                  <a:pt x="5460" y="12700"/>
                </a:cubicBezTo>
                <a:cubicBezTo>
                  <a:pt x="5685" y="12700"/>
                  <a:pt x="5869" y="12516"/>
                  <a:pt x="5869" y="12291"/>
                </a:cubicBezTo>
                <a:lnTo>
                  <a:pt x="5869" y="3911"/>
                </a:lnTo>
                <a:cubicBezTo>
                  <a:pt x="5870" y="3684"/>
                  <a:pt x="5685" y="3501"/>
                  <a:pt x="5460" y="3501"/>
                </a:cubicBezTo>
                <a:cubicBezTo>
                  <a:pt x="5412" y="3501"/>
                  <a:pt x="5365" y="3509"/>
                  <a:pt x="5321" y="3526"/>
                </a:cubicBezTo>
                <a:cubicBezTo>
                  <a:pt x="5312" y="3529"/>
                  <a:pt x="5304" y="3531"/>
                  <a:pt x="5296" y="3531"/>
                </a:cubicBezTo>
                <a:cubicBezTo>
                  <a:pt x="5237" y="3531"/>
                  <a:pt x="5200" y="3449"/>
                  <a:pt x="5200" y="3310"/>
                </a:cubicBezTo>
                <a:lnTo>
                  <a:pt x="5200" y="3022"/>
                </a:lnTo>
                <a:cubicBezTo>
                  <a:pt x="5200" y="2957"/>
                  <a:pt x="5179" y="2892"/>
                  <a:pt x="5139" y="2839"/>
                </a:cubicBezTo>
                <a:cubicBezTo>
                  <a:pt x="5073" y="2753"/>
                  <a:pt x="4980" y="2603"/>
                  <a:pt x="4980" y="2448"/>
                </a:cubicBezTo>
                <a:lnTo>
                  <a:pt x="4980" y="2167"/>
                </a:lnTo>
                <a:cubicBezTo>
                  <a:pt x="4980" y="1827"/>
                  <a:pt x="4705" y="1552"/>
                  <a:pt x="4365" y="1552"/>
                </a:cubicBezTo>
                <a:cubicBezTo>
                  <a:pt x="4355" y="1552"/>
                  <a:pt x="4346" y="1553"/>
                  <a:pt x="4338" y="1555"/>
                </a:cubicBezTo>
                <a:cubicBezTo>
                  <a:pt x="4338" y="1555"/>
                  <a:pt x="4338" y="1555"/>
                  <a:pt x="4338" y="1555"/>
                </a:cubicBezTo>
                <a:cubicBezTo>
                  <a:pt x="4322" y="1555"/>
                  <a:pt x="4311" y="1298"/>
                  <a:pt x="4311" y="980"/>
                </a:cubicBezTo>
                <a:lnTo>
                  <a:pt x="4311" y="402"/>
                </a:lnTo>
                <a:cubicBezTo>
                  <a:pt x="4307" y="179"/>
                  <a:pt x="4123" y="1"/>
                  <a:pt x="3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3" name="Google Shape;2583;p59"/>
          <p:cNvGrpSpPr/>
          <p:nvPr/>
        </p:nvGrpSpPr>
        <p:grpSpPr>
          <a:xfrm>
            <a:off x="1648965" y="3979683"/>
            <a:ext cx="342405" cy="271328"/>
            <a:chOff x="1920488" y="3441500"/>
            <a:chExt cx="310600" cy="246125"/>
          </a:xfrm>
        </p:grpSpPr>
        <p:sp>
          <p:nvSpPr>
            <p:cNvPr id="2584" name="Google Shape;2584;p59"/>
            <p:cNvSpPr/>
            <p:nvPr/>
          </p:nvSpPr>
          <p:spPr>
            <a:xfrm>
              <a:off x="1920488" y="3441500"/>
              <a:ext cx="177275" cy="246125"/>
            </a:xfrm>
            <a:custGeom>
              <a:avLst/>
              <a:gdLst/>
              <a:ahLst/>
              <a:cxnLst/>
              <a:rect l="l" t="t" r="r" b="b"/>
              <a:pathLst>
                <a:path w="7091" h="9845" extrusionOk="0">
                  <a:moveTo>
                    <a:pt x="6879" y="0"/>
                  </a:moveTo>
                  <a:cubicBezTo>
                    <a:pt x="3087" y="0"/>
                    <a:pt x="1" y="2209"/>
                    <a:pt x="1" y="4922"/>
                  </a:cubicBezTo>
                  <a:cubicBezTo>
                    <a:pt x="1" y="7636"/>
                    <a:pt x="3086" y="9843"/>
                    <a:pt x="6879" y="9843"/>
                  </a:cubicBezTo>
                  <a:lnTo>
                    <a:pt x="6879" y="9844"/>
                  </a:lnTo>
                  <a:cubicBezTo>
                    <a:pt x="6996" y="9844"/>
                    <a:pt x="7090" y="9750"/>
                    <a:pt x="7090" y="9633"/>
                  </a:cubicBezTo>
                  <a:cubicBezTo>
                    <a:pt x="7090" y="9516"/>
                    <a:pt x="6996" y="9421"/>
                    <a:pt x="6879" y="9421"/>
                  </a:cubicBezTo>
                  <a:cubicBezTo>
                    <a:pt x="3320" y="9421"/>
                    <a:pt x="424" y="7403"/>
                    <a:pt x="424" y="4922"/>
                  </a:cubicBezTo>
                  <a:cubicBezTo>
                    <a:pt x="424" y="2441"/>
                    <a:pt x="3320" y="423"/>
                    <a:pt x="6879" y="423"/>
                  </a:cubicBezTo>
                  <a:cubicBezTo>
                    <a:pt x="6996" y="423"/>
                    <a:pt x="7090" y="329"/>
                    <a:pt x="7090" y="212"/>
                  </a:cubicBezTo>
                  <a:cubicBezTo>
                    <a:pt x="7090" y="96"/>
                    <a:pt x="6996" y="0"/>
                    <a:pt x="6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9"/>
            <p:cNvSpPr/>
            <p:nvPr/>
          </p:nvSpPr>
          <p:spPr>
            <a:xfrm>
              <a:off x="1953838" y="3465100"/>
              <a:ext cx="277250" cy="104800"/>
            </a:xfrm>
            <a:custGeom>
              <a:avLst/>
              <a:gdLst/>
              <a:ahLst/>
              <a:cxnLst/>
              <a:rect l="l" t="t" r="r" b="b"/>
              <a:pathLst>
                <a:path w="11090" h="4192" extrusionOk="0">
                  <a:moveTo>
                    <a:pt x="5545" y="0"/>
                  </a:moveTo>
                  <a:cubicBezTo>
                    <a:pt x="2488" y="0"/>
                    <a:pt x="0" y="1785"/>
                    <a:pt x="0" y="3980"/>
                  </a:cubicBezTo>
                  <a:cubicBezTo>
                    <a:pt x="0" y="4097"/>
                    <a:pt x="95" y="4191"/>
                    <a:pt x="212" y="4191"/>
                  </a:cubicBezTo>
                  <a:cubicBezTo>
                    <a:pt x="329" y="4191"/>
                    <a:pt x="424" y="4097"/>
                    <a:pt x="424" y="3980"/>
                  </a:cubicBezTo>
                  <a:cubicBezTo>
                    <a:pt x="424" y="2020"/>
                    <a:pt x="2721" y="424"/>
                    <a:pt x="5545" y="424"/>
                  </a:cubicBezTo>
                  <a:cubicBezTo>
                    <a:pt x="8368" y="424"/>
                    <a:pt x="10666" y="2018"/>
                    <a:pt x="10666" y="3980"/>
                  </a:cubicBezTo>
                  <a:cubicBezTo>
                    <a:pt x="10666" y="4097"/>
                    <a:pt x="10760" y="4191"/>
                    <a:pt x="10878" y="4191"/>
                  </a:cubicBezTo>
                  <a:cubicBezTo>
                    <a:pt x="10995" y="4191"/>
                    <a:pt x="11089" y="4097"/>
                    <a:pt x="11089" y="3980"/>
                  </a:cubicBezTo>
                  <a:cubicBezTo>
                    <a:pt x="11089" y="1785"/>
                    <a:pt x="8601" y="0"/>
                    <a:pt x="5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9"/>
            <p:cNvSpPr/>
            <p:nvPr/>
          </p:nvSpPr>
          <p:spPr>
            <a:xfrm>
              <a:off x="1980513" y="3483925"/>
              <a:ext cx="223925" cy="161350"/>
            </a:xfrm>
            <a:custGeom>
              <a:avLst/>
              <a:gdLst/>
              <a:ahLst/>
              <a:cxnLst/>
              <a:rect l="l" t="t" r="r" b="b"/>
              <a:pathLst>
                <a:path w="8957" h="6454" extrusionOk="0">
                  <a:moveTo>
                    <a:pt x="4478" y="1"/>
                  </a:moveTo>
                  <a:cubicBezTo>
                    <a:pt x="2008" y="1"/>
                    <a:pt x="0" y="1447"/>
                    <a:pt x="0" y="3227"/>
                  </a:cubicBezTo>
                  <a:cubicBezTo>
                    <a:pt x="0" y="5005"/>
                    <a:pt x="2008" y="6454"/>
                    <a:pt x="4478" y="6454"/>
                  </a:cubicBezTo>
                  <a:cubicBezTo>
                    <a:pt x="4595" y="6454"/>
                    <a:pt x="4689" y="6359"/>
                    <a:pt x="4689" y="6242"/>
                  </a:cubicBezTo>
                  <a:cubicBezTo>
                    <a:pt x="4689" y="6125"/>
                    <a:pt x="4595" y="6031"/>
                    <a:pt x="4478" y="6031"/>
                  </a:cubicBezTo>
                  <a:cubicBezTo>
                    <a:pt x="2242" y="6031"/>
                    <a:pt x="423" y="4773"/>
                    <a:pt x="423" y="3228"/>
                  </a:cubicBezTo>
                  <a:cubicBezTo>
                    <a:pt x="423" y="1681"/>
                    <a:pt x="2242" y="424"/>
                    <a:pt x="4478" y="424"/>
                  </a:cubicBezTo>
                  <a:cubicBezTo>
                    <a:pt x="6713" y="424"/>
                    <a:pt x="8533" y="1683"/>
                    <a:pt x="8533" y="3228"/>
                  </a:cubicBezTo>
                  <a:cubicBezTo>
                    <a:pt x="8533" y="3344"/>
                    <a:pt x="8628" y="3438"/>
                    <a:pt x="8745" y="3440"/>
                  </a:cubicBezTo>
                  <a:lnTo>
                    <a:pt x="8745" y="3438"/>
                  </a:lnTo>
                  <a:cubicBezTo>
                    <a:pt x="8861" y="3438"/>
                    <a:pt x="8957" y="3342"/>
                    <a:pt x="8957" y="3227"/>
                  </a:cubicBezTo>
                  <a:cubicBezTo>
                    <a:pt x="8957" y="1447"/>
                    <a:pt x="6947" y="1"/>
                    <a:pt x="4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9"/>
            <p:cNvSpPr/>
            <p:nvPr/>
          </p:nvSpPr>
          <p:spPr>
            <a:xfrm>
              <a:off x="2007113" y="3502725"/>
              <a:ext cx="170700" cy="123725"/>
            </a:xfrm>
            <a:custGeom>
              <a:avLst/>
              <a:gdLst/>
              <a:ahLst/>
              <a:cxnLst/>
              <a:rect l="l" t="t" r="r" b="b"/>
              <a:pathLst>
                <a:path w="6828" h="4949" extrusionOk="0">
                  <a:moveTo>
                    <a:pt x="3414" y="1"/>
                  </a:moveTo>
                  <a:cubicBezTo>
                    <a:pt x="1531" y="1"/>
                    <a:pt x="0" y="1110"/>
                    <a:pt x="0" y="2475"/>
                  </a:cubicBezTo>
                  <a:cubicBezTo>
                    <a:pt x="0" y="3838"/>
                    <a:pt x="1531" y="4948"/>
                    <a:pt x="3414" y="4948"/>
                  </a:cubicBezTo>
                  <a:cubicBezTo>
                    <a:pt x="3531" y="4948"/>
                    <a:pt x="3625" y="4854"/>
                    <a:pt x="3625" y="4737"/>
                  </a:cubicBezTo>
                  <a:cubicBezTo>
                    <a:pt x="3625" y="4620"/>
                    <a:pt x="3531" y="4525"/>
                    <a:pt x="3414" y="4525"/>
                  </a:cubicBezTo>
                  <a:cubicBezTo>
                    <a:pt x="1766" y="4525"/>
                    <a:pt x="423" y="3605"/>
                    <a:pt x="423" y="2475"/>
                  </a:cubicBezTo>
                  <a:cubicBezTo>
                    <a:pt x="423" y="1344"/>
                    <a:pt x="1766" y="424"/>
                    <a:pt x="3414" y="424"/>
                  </a:cubicBezTo>
                  <a:cubicBezTo>
                    <a:pt x="5062" y="424"/>
                    <a:pt x="6404" y="1343"/>
                    <a:pt x="6404" y="2475"/>
                  </a:cubicBezTo>
                  <a:cubicBezTo>
                    <a:pt x="6404" y="2590"/>
                    <a:pt x="6499" y="2685"/>
                    <a:pt x="6616" y="2685"/>
                  </a:cubicBezTo>
                  <a:cubicBezTo>
                    <a:pt x="6733" y="2685"/>
                    <a:pt x="6827" y="2590"/>
                    <a:pt x="6827" y="2475"/>
                  </a:cubicBezTo>
                  <a:cubicBezTo>
                    <a:pt x="6827" y="1110"/>
                    <a:pt x="5296" y="1"/>
                    <a:pt x="3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9"/>
            <p:cNvSpPr/>
            <p:nvPr/>
          </p:nvSpPr>
          <p:spPr>
            <a:xfrm>
              <a:off x="2035938" y="3523125"/>
              <a:ext cx="113050" cy="82975"/>
            </a:xfrm>
            <a:custGeom>
              <a:avLst/>
              <a:gdLst/>
              <a:ahLst/>
              <a:cxnLst/>
              <a:rect l="l" t="t" r="r" b="b"/>
              <a:pathLst>
                <a:path w="4522" h="3319" extrusionOk="0">
                  <a:moveTo>
                    <a:pt x="2261" y="1"/>
                  </a:moveTo>
                  <a:cubicBezTo>
                    <a:pt x="1015" y="1"/>
                    <a:pt x="0" y="744"/>
                    <a:pt x="0" y="1659"/>
                  </a:cubicBezTo>
                  <a:cubicBezTo>
                    <a:pt x="0" y="2572"/>
                    <a:pt x="1015" y="3318"/>
                    <a:pt x="2261" y="3318"/>
                  </a:cubicBezTo>
                  <a:cubicBezTo>
                    <a:pt x="2378" y="3318"/>
                    <a:pt x="2472" y="3222"/>
                    <a:pt x="2472" y="3106"/>
                  </a:cubicBezTo>
                  <a:cubicBezTo>
                    <a:pt x="2472" y="2989"/>
                    <a:pt x="2378" y="2895"/>
                    <a:pt x="2261" y="2895"/>
                  </a:cubicBezTo>
                  <a:cubicBezTo>
                    <a:pt x="1248" y="2895"/>
                    <a:pt x="423" y="2339"/>
                    <a:pt x="423" y="1657"/>
                  </a:cubicBezTo>
                  <a:cubicBezTo>
                    <a:pt x="423" y="976"/>
                    <a:pt x="1248" y="421"/>
                    <a:pt x="2261" y="421"/>
                  </a:cubicBezTo>
                  <a:lnTo>
                    <a:pt x="2261" y="424"/>
                  </a:lnTo>
                  <a:cubicBezTo>
                    <a:pt x="3275" y="424"/>
                    <a:pt x="4098" y="978"/>
                    <a:pt x="4098" y="1660"/>
                  </a:cubicBezTo>
                  <a:cubicBezTo>
                    <a:pt x="4098" y="1776"/>
                    <a:pt x="4193" y="1870"/>
                    <a:pt x="4310" y="1870"/>
                  </a:cubicBezTo>
                  <a:cubicBezTo>
                    <a:pt x="4427" y="1870"/>
                    <a:pt x="4521" y="1776"/>
                    <a:pt x="4521" y="1660"/>
                  </a:cubicBezTo>
                  <a:cubicBezTo>
                    <a:pt x="4521" y="744"/>
                    <a:pt x="3507" y="1"/>
                    <a:pt x="2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9" name="Google Shape;2589;p59"/>
          <p:cNvGrpSpPr/>
          <p:nvPr/>
        </p:nvGrpSpPr>
        <p:grpSpPr>
          <a:xfrm>
            <a:off x="7952433" y="3358921"/>
            <a:ext cx="338933" cy="338933"/>
            <a:chOff x="7638438" y="2878400"/>
            <a:chExt cx="307450" cy="307450"/>
          </a:xfrm>
        </p:grpSpPr>
        <p:sp>
          <p:nvSpPr>
            <p:cNvPr id="2590" name="Google Shape;2590;p59"/>
            <p:cNvSpPr/>
            <p:nvPr/>
          </p:nvSpPr>
          <p:spPr>
            <a:xfrm>
              <a:off x="7881963" y="2995600"/>
              <a:ext cx="28425" cy="93200"/>
            </a:xfrm>
            <a:custGeom>
              <a:avLst/>
              <a:gdLst/>
              <a:ahLst/>
              <a:cxnLst/>
              <a:rect l="l" t="t" r="r" b="b"/>
              <a:pathLst>
                <a:path w="1137" h="3728" extrusionOk="0">
                  <a:moveTo>
                    <a:pt x="669" y="1"/>
                  </a:moveTo>
                  <a:cubicBezTo>
                    <a:pt x="641" y="1"/>
                    <a:pt x="613" y="4"/>
                    <a:pt x="585" y="12"/>
                  </a:cubicBezTo>
                  <a:cubicBezTo>
                    <a:pt x="416" y="57"/>
                    <a:pt x="316" y="231"/>
                    <a:pt x="361" y="400"/>
                  </a:cubicBezTo>
                  <a:cubicBezTo>
                    <a:pt x="454" y="746"/>
                    <a:pt x="501" y="1103"/>
                    <a:pt x="501" y="1461"/>
                  </a:cubicBezTo>
                  <a:lnTo>
                    <a:pt x="499" y="1461"/>
                  </a:lnTo>
                  <a:cubicBezTo>
                    <a:pt x="501" y="2088"/>
                    <a:pt x="357" y="2707"/>
                    <a:pt x="79" y="3269"/>
                  </a:cubicBezTo>
                  <a:cubicBezTo>
                    <a:pt x="1" y="3427"/>
                    <a:pt x="66" y="3616"/>
                    <a:pt x="224" y="3694"/>
                  </a:cubicBezTo>
                  <a:cubicBezTo>
                    <a:pt x="268" y="3716"/>
                    <a:pt x="316" y="3727"/>
                    <a:pt x="365" y="3727"/>
                  </a:cubicBezTo>
                  <a:cubicBezTo>
                    <a:pt x="485" y="3727"/>
                    <a:pt x="595" y="3658"/>
                    <a:pt x="649" y="3551"/>
                  </a:cubicBezTo>
                  <a:cubicBezTo>
                    <a:pt x="970" y="2900"/>
                    <a:pt x="1137" y="2185"/>
                    <a:pt x="1134" y="1461"/>
                  </a:cubicBezTo>
                  <a:cubicBezTo>
                    <a:pt x="1134" y="1048"/>
                    <a:pt x="1081" y="636"/>
                    <a:pt x="975" y="236"/>
                  </a:cubicBezTo>
                  <a:cubicBezTo>
                    <a:pt x="937" y="95"/>
                    <a:pt x="809"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9"/>
            <p:cNvSpPr/>
            <p:nvPr/>
          </p:nvSpPr>
          <p:spPr>
            <a:xfrm>
              <a:off x="7769013" y="2913950"/>
              <a:ext cx="93400" cy="34425"/>
            </a:xfrm>
            <a:custGeom>
              <a:avLst/>
              <a:gdLst/>
              <a:ahLst/>
              <a:cxnLst/>
              <a:rect l="l" t="t" r="r" b="b"/>
              <a:pathLst>
                <a:path w="3736" h="1377" extrusionOk="0">
                  <a:moveTo>
                    <a:pt x="926" y="0"/>
                  </a:moveTo>
                  <a:cubicBezTo>
                    <a:pt x="720" y="0"/>
                    <a:pt x="514" y="14"/>
                    <a:pt x="308" y="41"/>
                  </a:cubicBezTo>
                  <a:cubicBezTo>
                    <a:pt x="130" y="58"/>
                    <a:pt x="0" y="220"/>
                    <a:pt x="24" y="398"/>
                  </a:cubicBezTo>
                  <a:cubicBezTo>
                    <a:pt x="45" y="558"/>
                    <a:pt x="182" y="674"/>
                    <a:pt x="338" y="674"/>
                  </a:cubicBezTo>
                  <a:cubicBezTo>
                    <a:pt x="355" y="674"/>
                    <a:pt x="372" y="673"/>
                    <a:pt x="390" y="670"/>
                  </a:cubicBezTo>
                  <a:cubicBezTo>
                    <a:pt x="568" y="647"/>
                    <a:pt x="747" y="636"/>
                    <a:pt x="926" y="636"/>
                  </a:cubicBezTo>
                  <a:cubicBezTo>
                    <a:pt x="929" y="636"/>
                    <a:pt x="931" y="636"/>
                    <a:pt x="933" y="636"/>
                  </a:cubicBezTo>
                  <a:cubicBezTo>
                    <a:pt x="1739" y="636"/>
                    <a:pt x="2527" y="875"/>
                    <a:pt x="3197" y="1323"/>
                  </a:cubicBezTo>
                  <a:cubicBezTo>
                    <a:pt x="3251" y="1360"/>
                    <a:pt x="3313" y="1377"/>
                    <a:pt x="3373" y="1377"/>
                  </a:cubicBezTo>
                  <a:cubicBezTo>
                    <a:pt x="3476" y="1377"/>
                    <a:pt x="3577" y="1327"/>
                    <a:pt x="3638" y="1236"/>
                  </a:cubicBezTo>
                  <a:cubicBezTo>
                    <a:pt x="3736" y="1089"/>
                    <a:pt x="3696" y="892"/>
                    <a:pt x="3550" y="794"/>
                  </a:cubicBezTo>
                  <a:lnTo>
                    <a:pt x="3550" y="794"/>
                  </a:lnTo>
                  <a:lnTo>
                    <a:pt x="3551" y="796"/>
                  </a:lnTo>
                  <a:cubicBezTo>
                    <a:pt x="2770" y="274"/>
                    <a:pt x="1856" y="0"/>
                    <a:pt x="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9"/>
            <p:cNvSpPr/>
            <p:nvPr/>
          </p:nvSpPr>
          <p:spPr>
            <a:xfrm>
              <a:off x="7747838" y="3126125"/>
              <a:ext cx="95250" cy="24175"/>
            </a:xfrm>
            <a:custGeom>
              <a:avLst/>
              <a:gdLst/>
              <a:ahLst/>
              <a:cxnLst/>
              <a:rect l="l" t="t" r="r" b="b"/>
              <a:pathLst>
                <a:path w="3810" h="967" extrusionOk="0">
                  <a:moveTo>
                    <a:pt x="3452" y="1"/>
                  </a:moveTo>
                  <a:cubicBezTo>
                    <a:pt x="3415" y="1"/>
                    <a:pt x="3377" y="7"/>
                    <a:pt x="3341" y="21"/>
                  </a:cubicBezTo>
                  <a:cubicBezTo>
                    <a:pt x="2847" y="225"/>
                    <a:pt x="2319" y="331"/>
                    <a:pt x="1784" y="331"/>
                  </a:cubicBezTo>
                  <a:cubicBezTo>
                    <a:pt x="1780" y="331"/>
                    <a:pt x="1777" y="331"/>
                    <a:pt x="1773" y="331"/>
                  </a:cubicBezTo>
                  <a:cubicBezTo>
                    <a:pt x="1769" y="331"/>
                    <a:pt x="1765" y="331"/>
                    <a:pt x="1760" y="331"/>
                  </a:cubicBezTo>
                  <a:cubicBezTo>
                    <a:pt x="1317" y="331"/>
                    <a:pt x="879" y="258"/>
                    <a:pt x="459" y="117"/>
                  </a:cubicBezTo>
                  <a:cubicBezTo>
                    <a:pt x="426" y="105"/>
                    <a:pt x="391" y="100"/>
                    <a:pt x="358" y="100"/>
                  </a:cubicBezTo>
                  <a:cubicBezTo>
                    <a:pt x="226" y="100"/>
                    <a:pt x="102" y="183"/>
                    <a:pt x="57" y="316"/>
                  </a:cubicBezTo>
                  <a:cubicBezTo>
                    <a:pt x="1" y="482"/>
                    <a:pt x="91" y="661"/>
                    <a:pt x="256" y="718"/>
                  </a:cubicBezTo>
                  <a:cubicBezTo>
                    <a:pt x="744" y="883"/>
                    <a:pt x="1257" y="966"/>
                    <a:pt x="1773" y="966"/>
                  </a:cubicBezTo>
                  <a:cubicBezTo>
                    <a:pt x="1777" y="966"/>
                    <a:pt x="1780" y="966"/>
                    <a:pt x="1784" y="966"/>
                  </a:cubicBezTo>
                  <a:cubicBezTo>
                    <a:pt x="2402" y="966"/>
                    <a:pt x="3014" y="843"/>
                    <a:pt x="3585" y="606"/>
                  </a:cubicBezTo>
                  <a:cubicBezTo>
                    <a:pt x="3739" y="534"/>
                    <a:pt x="3809" y="354"/>
                    <a:pt x="3745" y="197"/>
                  </a:cubicBezTo>
                  <a:cubicBezTo>
                    <a:pt x="3694" y="75"/>
                    <a:pt x="3577" y="1"/>
                    <a:pt x="3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9"/>
            <p:cNvSpPr/>
            <p:nvPr/>
          </p:nvSpPr>
          <p:spPr>
            <a:xfrm>
              <a:off x="7664488" y="2951275"/>
              <a:ext cx="53850" cy="143975"/>
            </a:xfrm>
            <a:custGeom>
              <a:avLst/>
              <a:gdLst/>
              <a:ahLst/>
              <a:cxnLst/>
              <a:rect l="l" t="t" r="r" b="b"/>
              <a:pathLst>
                <a:path w="2154" h="5759" extrusionOk="0">
                  <a:moveTo>
                    <a:pt x="1799" y="0"/>
                  </a:moveTo>
                  <a:cubicBezTo>
                    <a:pt x="1707" y="0"/>
                    <a:pt x="1616" y="40"/>
                    <a:pt x="1554" y="117"/>
                  </a:cubicBezTo>
                  <a:cubicBezTo>
                    <a:pt x="217" y="1641"/>
                    <a:pt x="0" y="3847"/>
                    <a:pt x="1015" y="5601"/>
                  </a:cubicBezTo>
                  <a:cubicBezTo>
                    <a:pt x="1071" y="5698"/>
                    <a:pt x="1176" y="5759"/>
                    <a:pt x="1290" y="5759"/>
                  </a:cubicBezTo>
                  <a:cubicBezTo>
                    <a:pt x="1345" y="5759"/>
                    <a:pt x="1400" y="5743"/>
                    <a:pt x="1448" y="5715"/>
                  </a:cubicBezTo>
                  <a:cubicBezTo>
                    <a:pt x="1600" y="5627"/>
                    <a:pt x="1651" y="5433"/>
                    <a:pt x="1564" y="5282"/>
                  </a:cubicBezTo>
                  <a:cubicBezTo>
                    <a:pt x="1204" y="4659"/>
                    <a:pt x="1013" y="3952"/>
                    <a:pt x="1015" y="3233"/>
                  </a:cubicBezTo>
                  <a:lnTo>
                    <a:pt x="1015" y="3233"/>
                  </a:lnTo>
                  <a:lnTo>
                    <a:pt x="1015" y="3234"/>
                  </a:lnTo>
                  <a:cubicBezTo>
                    <a:pt x="1015" y="2241"/>
                    <a:pt x="1375" y="1282"/>
                    <a:pt x="2029" y="537"/>
                  </a:cubicBezTo>
                  <a:cubicBezTo>
                    <a:pt x="2154" y="406"/>
                    <a:pt x="2145" y="199"/>
                    <a:pt x="2010" y="80"/>
                  </a:cubicBezTo>
                  <a:cubicBezTo>
                    <a:pt x="1949" y="26"/>
                    <a:pt x="1874"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9"/>
            <p:cNvSpPr/>
            <p:nvPr/>
          </p:nvSpPr>
          <p:spPr>
            <a:xfrm>
              <a:off x="7702963" y="2942925"/>
              <a:ext cx="139025" cy="178375"/>
            </a:xfrm>
            <a:custGeom>
              <a:avLst/>
              <a:gdLst/>
              <a:ahLst/>
              <a:cxnLst/>
              <a:rect l="l" t="t" r="r" b="b"/>
              <a:pathLst>
                <a:path w="5561" h="7135" extrusionOk="0">
                  <a:moveTo>
                    <a:pt x="3567" y="1"/>
                  </a:moveTo>
                  <a:cubicBezTo>
                    <a:pt x="1600" y="1"/>
                    <a:pt x="1" y="1601"/>
                    <a:pt x="1" y="3567"/>
                  </a:cubicBezTo>
                  <a:cubicBezTo>
                    <a:pt x="1" y="5532"/>
                    <a:pt x="1600" y="7134"/>
                    <a:pt x="3567" y="7134"/>
                  </a:cubicBezTo>
                  <a:cubicBezTo>
                    <a:pt x="4083" y="7134"/>
                    <a:pt x="4593" y="7023"/>
                    <a:pt x="5061" y="6807"/>
                  </a:cubicBezTo>
                  <a:lnTo>
                    <a:pt x="5063" y="6807"/>
                  </a:lnTo>
                  <a:cubicBezTo>
                    <a:pt x="5116" y="6783"/>
                    <a:pt x="5139" y="6719"/>
                    <a:pt x="5113" y="6666"/>
                  </a:cubicBezTo>
                  <a:cubicBezTo>
                    <a:pt x="5096" y="6627"/>
                    <a:pt x="5058" y="6604"/>
                    <a:pt x="5018" y="6604"/>
                  </a:cubicBezTo>
                  <a:cubicBezTo>
                    <a:pt x="5003" y="6604"/>
                    <a:pt x="4987" y="6608"/>
                    <a:pt x="4972" y="6615"/>
                  </a:cubicBezTo>
                  <a:cubicBezTo>
                    <a:pt x="4535" y="6817"/>
                    <a:pt x="4058" y="6922"/>
                    <a:pt x="3576" y="6922"/>
                  </a:cubicBezTo>
                  <a:cubicBezTo>
                    <a:pt x="3573" y="6922"/>
                    <a:pt x="3570" y="6922"/>
                    <a:pt x="3567" y="6922"/>
                  </a:cubicBezTo>
                  <a:cubicBezTo>
                    <a:pt x="1717" y="6922"/>
                    <a:pt x="212" y="5417"/>
                    <a:pt x="212" y="3567"/>
                  </a:cubicBezTo>
                  <a:cubicBezTo>
                    <a:pt x="212" y="1717"/>
                    <a:pt x="1717" y="214"/>
                    <a:pt x="3567" y="214"/>
                  </a:cubicBezTo>
                  <a:cubicBezTo>
                    <a:pt x="3569" y="214"/>
                    <a:pt x="3572" y="214"/>
                    <a:pt x="3574" y="214"/>
                  </a:cubicBezTo>
                  <a:cubicBezTo>
                    <a:pt x="4212" y="214"/>
                    <a:pt x="4837" y="397"/>
                    <a:pt x="5376" y="742"/>
                  </a:cubicBezTo>
                  <a:cubicBezTo>
                    <a:pt x="5395" y="756"/>
                    <a:pt x="5417" y="763"/>
                    <a:pt x="5439" y="763"/>
                  </a:cubicBezTo>
                  <a:cubicBezTo>
                    <a:pt x="5473" y="763"/>
                    <a:pt x="5507" y="745"/>
                    <a:pt x="5528" y="713"/>
                  </a:cubicBezTo>
                  <a:cubicBezTo>
                    <a:pt x="5561" y="661"/>
                    <a:pt x="5544" y="592"/>
                    <a:pt x="5489" y="564"/>
                  </a:cubicBezTo>
                  <a:cubicBezTo>
                    <a:pt x="4916" y="195"/>
                    <a:pt x="4248" y="1"/>
                    <a:pt x="3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9"/>
            <p:cNvSpPr/>
            <p:nvPr/>
          </p:nvSpPr>
          <p:spPr>
            <a:xfrm>
              <a:off x="7758663" y="3045475"/>
              <a:ext cx="97875" cy="53300"/>
            </a:xfrm>
            <a:custGeom>
              <a:avLst/>
              <a:gdLst/>
              <a:ahLst/>
              <a:cxnLst/>
              <a:rect l="l" t="t" r="r" b="b"/>
              <a:pathLst>
                <a:path w="3915" h="2132" extrusionOk="0">
                  <a:moveTo>
                    <a:pt x="3677" y="1"/>
                  </a:moveTo>
                  <a:cubicBezTo>
                    <a:pt x="3587" y="1"/>
                    <a:pt x="3504" y="59"/>
                    <a:pt x="3475" y="149"/>
                  </a:cubicBezTo>
                  <a:cubicBezTo>
                    <a:pt x="3181" y="1078"/>
                    <a:pt x="2317" y="1707"/>
                    <a:pt x="1343" y="1707"/>
                  </a:cubicBezTo>
                  <a:cubicBezTo>
                    <a:pt x="1342" y="1707"/>
                    <a:pt x="1341" y="1707"/>
                    <a:pt x="1340" y="1707"/>
                  </a:cubicBezTo>
                  <a:cubicBezTo>
                    <a:pt x="992" y="1707"/>
                    <a:pt x="649" y="1627"/>
                    <a:pt x="338" y="1470"/>
                  </a:cubicBezTo>
                  <a:cubicBezTo>
                    <a:pt x="307" y="1455"/>
                    <a:pt x="275" y="1448"/>
                    <a:pt x="243" y="1448"/>
                  </a:cubicBezTo>
                  <a:cubicBezTo>
                    <a:pt x="165" y="1448"/>
                    <a:pt x="90" y="1490"/>
                    <a:pt x="53" y="1564"/>
                  </a:cubicBezTo>
                  <a:cubicBezTo>
                    <a:pt x="1" y="1669"/>
                    <a:pt x="43" y="1796"/>
                    <a:pt x="148" y="1850"/>
                  </a:cubicBezTo>
                  <a:cubicBezTo>
                    <a:pt x="532" y="2041"/>
                    <a:pt x="938" y="2131"/>
                    <a:pt x="1336" y="2131"/>
                  </a:cubicBezTo>
                  <a:cubicBezTo>
                    <a:pt x="2452" y="2131"/>
                    <a:pt x="3511" y="1425"/>
                    <a:pt x="3879" y="278"/>
                  </a:cubicBezTo>
                  <a:cubicBezTo>
                    <a:pt x="3914" y="166"/>
                    <a:pt x="3852" y="46"/>
                    <a:pt x="3741" y="11"/>
                  </a:cubicBezTo>
                  <a:cubicBezTo>
                    <a:pt x="3719" y="4"/>
                    <a:pt x="3698" y="1"/>
                    <a:pt x="36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9"/>
            <p:cNvSpPr/>
            <p:nvPr/>
          </p:nvSpPr>
          <p:spPr>
            <a:xfrm>
              <a:off x="7725538" y="2965500"/>
              <a:ext cx="81750" cy="71925"/>
            </a:xfrm>
            <a:custGeom>
              <a:avLst/>
              <a:gdLst/>
              <a:ahLst/>
              <a:cxnLst/>
              <a:rect l="l" t="t" r="r" b="b"/>
              <a:pathLst>
                <a:path w="3270" h="2877" extrusionOk="0">
                  <a:moveTo>
                    <a:pt x="2665" y="1"/>
                  </a:moveTo>
                  <a:cubicBezTo>
                    <a:pt x="1196" y="1"/>
                    <a:pt x="1" y="1196"/>
                    <a:pt x="1" y="2665"/>
                  </a:cubicBezTo>
                  <a:cubicBezTo>
                    <a:pt x="1" y="2782"/>
                    <a:pt x="95" y="2877"/>
                    <a:pt x="213" y="2877"/>
                  </a:cubicBezTo>
                  <a:cubicBezTo>
                    <a:pt x="330" y="2877"/>
                    <a:pt x="424" y="2782"/>
                    <a:pt x="424" y="2665"/>
                  </a:cubicBezTo>
                  <a:cubicBezTo>
                    <a:pt x="424" y="1430"/>
                    <a:pt x="1430" y="424"/>
                    <a:pt x="2665" y="424"/>
                  </a:cubicBezTo>
                  <a:cubicBezTo>
                    <a:pt x="2781" y="424"/>
                    <a:pt x="2897" y="434"/>
                    <a:pt x="3011" y="451"/>
                  </a:cubicBezTo>
                  <a:lnTo>
                    <a:pt x="3009" y="451"/>
                  </a:lnTo>
                  <a:cubicBezTo>
                    <a:pt x="3020" y="453"/>
                    <a:pt x="3030" y="453"/>
                    <a:pt x="3041" y="453"/>
                  </a:cubicBezTo>
                  <a:cubicBezTo>
                    <a:pt x="3144" y="453"/>
                    <a:pt x="3234" y="379"/>
                    <a:pt x="3252" y="275"/>
                  </a:cubicBezTo>
                  <a:cubicBezTo>
                    <a:pt x="3269" y="159"/>
                    <a:pt x="3190" y="50"/>
                    <a:pt x="3076" y="33"/>
                  </a:cubicBezTo>
                  <a:cubicBezTo>
                    <a:pt x="2939" y="12"/>
                    <a:pt x="2802" y="1"/>
                    <a:pt x="2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9"/>
            <p:cNvSpPr/>
            <p:nvPr/>
          </p:nvSpPr>
          <p:spPr>
            <a:xfrm>
              <a:off x="7754088" y="2996825"/>
              <a:ext cx="73325" cy="70575"/>
            </a:xfrm>
            <a:custGeom>
              <a:avLst/>
              <a:gdLst/>
              <a:ahLst/>
              <a:cxnLst/>
              <a:rect l="l" t="t" r="r" b="b"/>
              <a:pathLst>
                <a:path w="2933" h="2823" extrusionOk="0">
                  <a:moveTo>
                    <a:pt x="1522" y="1"/>
                  </a:moveTo>
                  <a:cubicBezTo>
                    <a:pt x="952" y="1"/>
                    <a:pt x="437" y="344"/>
                    <a:pt x="218" y="872"/>
                  </a:cubicBezTo>
                  <a:cubicBezTo>
                    <a:pt x="1" y="1399"/>
                    <a:pt x="120" y="2006"/>
                    <a:pt x="524" y="2410"/>
                  </a:cubicBezTo>
                  <a:cubicBezTo>
                    <a:pt x="794" y="2679"/>
                    <a:pt x="1154" y="2822"/>
                    <a:pt x="1521" y="2822"/>
                  </a:cubicBezTo>
                  <a:cubicBezTo>
                    <a:pt x="1703" y="2822"/>
                    <a:pt x="1887" y="2787"/>
                    <a:pt x="2062" y="2715"/>
                  </a:cubicBezTo>
                  <a:cubicBezTo>
                    <a:pt x="2590" y="2497"/>
                    <a:pt x="2933" y="1982"/>
                    <a:pt x="2933" y="1412"/>
                  </a:cubicBezTo>
                  <a:cubicBezTo>
                    <a:pt x="2933" y="632"/>
                    <a:pt x="2302"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9"/>
            <p:cNvSpPr/>
            <p:nvPr/>
          </p:nvSpPr>
          <p:spPr>
            <a:xfrm>
              <a:off x="7638438" y="2878400"/>
              <a:ext cx="307450" cy="307450"/>
            </a:xfrm>
            <a:custGeom>
              <a:avLst/>
              <a:gdLst/>
              <a:ahLst/>
              <a:cxnLst/>
              <a:rect l="l" t="t" r="r" b="b"/>
              <a:pathLst>
                <a:path w="12298" h="12298" extrusionOk="0">
                  <a:moveTo>
                    <a:pt x="6149" y="634"/>
                  </a:moveTo>
                  <a:cubicBezTo>
                    <a:pt x="9189" y="634"/>
                    <a:pt x="11663" y="3108"/>
                    <a:pt x="11663" y="6149"/>
                  </a:cubicBezTo>
                  <a:cubicBezTo>
                    <a:pt x="11663" y="9189"/>
                    <a:pt x="9189" y="11662"/>
                    <a:pt x="6149" y="11662"/>
                  </a:cubicBezTo>
                  <a:cubicBezTo>
                    <a:pt x="3108" y="11662"/>
                    <a:pt x="634" y="9189"/>
                    <a:pt x="634" y="6149"/>
                  </a:cubicBezTo>
                  <a:cubicBezTo>
                    <a:pt x="634" y="3108"/>
                    <a:pt x="3108" y="634"/>
                    <a:pt x="6149" y="634"/>
                  </a:cubicBezTo>
                  <a:close/>
                  <a:moveTo>
                    <a:pt x="6149" y="1"/>
                  </a:moveTo>
                  <a:cubicBezTo>
                    <a:pt x="2758" y="1"/>
                    <a:pt x="1" y="2758"/>
                    <a:pt x="1" y="6149"/>
                  </a:cubicBezTo>
                  <a:cubicBezTo>
                    <a:pt x="1" y="9539"/>
                    <a:pt x="2758" y="12297"/>
                    <a:pt x="6149" y="12297"/>
                  </a:cubicBezTo>
                  <a:cubicBezTo>
                    <a:pt x="9539" y="12297"/>
                    <a:pt x="12298" y="9540"/>
                    <a:pt x="12298" y="6149"/>
                  </a:cubicBezTo>
                  <a:cubicBezTo>
                    <a:pt x="12298" y="2758"/>
                    <a:pt x="9540" y="1"/>
                    <a:pt x="6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9" name="Google Shape;2599;p59"/>
          <p:cNvSpPr/>
          <p:nvPr/>
        </p:nvSpPr>
        <p:spPr>
          <a:xfrm>
            <a:off x="7243427" y="3359275"/>
            <a:ext cx="182833" cy="326751"/>
          </a:xfrm>
          <a:custGeom>
            <a:avLst/>
            <a:gdLst/>
            <a:ahLst/>
            <a:cxnLst/>
            <a:rect l="l" t="t" r="r" b="b"/>
            <a:pathLst>
              <a:path w="6634" h="11856" extrusionOk="0">
                <a:moveTo>
                  <a:pt x="2855" y="743"/>
                </a:moveTo>
                <a:cubicBezTo>
                  <a:pt x="3103" y="743"/>
                  <a:pt x="3353" y="791"/>
                  <a:pt x="3591" y="889"/>
                </a:cubicBezTo>
                <a:cubicBezTo>
                  <a:pt x="4308" y="1186"/>
                  <a:pt x="4776" y="1886"/>
                  <a:pt x="4776" y="2663"/>
                </a:cubicBezTo>
                <a:cubicBezTo>
                  <a:pt x="4775" y="3723"/>
                  <a:pt x="3917" y="4582"/>
                  <a:pt x="2856" y="4582"/>
                </a:cubicBezTo>
                <a:cubicBezTo>
                  <a:pt x="2080" y="4582"/>
                  <a:pt x="1380" y="4115"/>
                  <a:pt x="1082" y="3397"/>
                </a:cubicBezTo>
                <a:cubicBezTo>
                  <a:pt x="784" y="2680"/>
                  <a:pt x="949" y="1855"/>
                  <a:pt x="1498" y="1304"/>
                </a:cubicBezTo>
                <a:cubicBezTo>
                  <a:pt x="1865" y="937"/>
                  <a:pt x="2355" y="743"/>
                  <a:pt x="2855" y="743"/>
                </a:cubicBezTo>
                <a:close/>
                <a:moveTo>
                  <a:pt x="5483" y="4387"/>
                </a:moveTo>
                <a:cubicBezTo>
                  <a:pt x="5511" y="4387"/>
                  <a:pt x="5528" y="4453"/>
                  <a:pt x="5528" y="4585"/>
                </a:cubicBezTo>
                <a:lnTo>
                  <a:pt x="5528" y="8534"/>
                </a:lnTo>
                <a:cubicBezTo>
                  <a:pt x="5528" y="8789"/>
                  <a:pt x="5582" y="9051"/>
                  <a:pt x="5615" y="9136"/>
                </a:cubicBezTo>
                <a:cubicBezTo>
                  <a:pt x="5634" y="9187"/>
                  <a:pt x="5644" y="9242"/>
                  <a:pt x="5646" y="9298"/>
                </a:cubicBezTo>
                <a:cubicBezTo>
                  <a:pt x="5644" y="9557"/>
                  <a:pt x="5434" y="9759"/>
                  <a:pt x="5186" y="9759"/>
                </a:cubicBezTo>
                <a:cubicBezTo>
                  <a:pt x="5158" y="9759"/>
                  <a:pt x="5129" y="9757"/>
                  <a:pt x="5101" y="9751"/>
                </a:cubicBezTo>
                <a:cubicBezTo>
                  <a:pt x="4817" y="9701"/>
                  <a:pt x="4649" y="9406"/>
                  <a:pt x="4751" y="9136"/>
                </a:cubicBezTo>
                <a:cubicBezTo>
                  <a:pt x="4783" y="9051"/>
                  <a:pt x="4837" y="8789"/>
                  <a:pt x="4837" y="8534"/>
                </a:cubicBezTo>
                <a:lnTo>
                  <a:pt x="4837" y="6662"/>
                </a:lnTo>
                <a:cubicBezTo>
                  <a:pt x="4837" y="6407"/>
                  <a:pt x="4902" y="6005"/>
                  <a:pt x="4984" y="5762"/>
                </a:cubicBezTo>
                <a:lnTo>
                  <a:pt x="5383" y="4561"/>
                </a:lnTo>
                <a:cubicBezTo>
                  <a:pt x="5422" y="4445"/>
                  <a:pt x="5457" y="4387"/>
                  <a:pt x="5483" y="4387"/>
                </a:cubicBezTo>
                <a:close/>
                <a:moveTo>
                  <a:pt x="2594" y="5128"/>
                </a:moveTo>
                <a:cubicBezTo>
                  <a:pt x="2630" y="5128"/>
                  <a:pt x="2653" y="5196"/>
                  <a:pt x="2653" y="5330"/>
                </a:cubicBezTo>
                <a:lnTo>
                  <a:pt x="2653" y="8402"/>
                </a:lnTo>
                <a:cubicBezTo>
                  <a:pt x="2653" y="8656"/>
                  <a:pt x="2748" y="8933"/>
                  <a:pt x="2808" y="9056"/>
                </a:cubicBezTo>
                <a:cubicBezTo>
                  <a:pt x="2846" y="9132"/>
                  <a:pt x="2866" y="9214"/>
                  <a:pt x="2866" y="9298"/>
                </a:cubicBezTo>
                <a:cubicBezTo>
                  <a:pt x="2864" y="9606"/>
                  <a:pt x="2614" y="9856"/>
                  <a:pt x="2307" y="9856"/>
                </a:cubicBezTo>
                <a:cubicBezTo>
                  <a:pt x="1896" y="9854"/>
                  <a:pt x="1627" y="9425"/>
                  <a:pt x="1804" y="9056"/>
                </a:cubicBezTo>
                <a:cubicBezTo>
                  <a:pt x="1865" y="8932"/>
                  <a:pt x="1960" y="8656"/>
                  <a:pt x="1960" y="8402"/>
                </a:cubicBezTo>
                <a:lnTo>
                  <a:pt x="1960" y="6946"/>
                </a:lnTo>
                <a:cubicBezTo>
                  <a:pt x="1960" y="6691"/>
                  <a:pt x="2041" y="6294"/>
                  <a:pt x="2143" y="6060"/>
                </a:cubicBezTo>
                <a:lnTo>
                  <a:pt x="2472" y="5294"/>
                </a:lnTo>
                <a:cubicBezTo>
                  <a:pt x="2519" y="5183"/>
                  <a:pt x="2562" y="5128"/>
                  <a:pt x="2594" y="5128"/>
                </a:cubicBezTo>
                <a:close/>
                <a:moveTo>
                  <a:pt x="3898" y="4908"/>
                </a:moveTo>
                <a:cubicBezTo>
                  <a:pt x="3909" y="4908"/>
                  <a:pt x="3915" y="4973"/>
                  <a:pt x="3915" y="5100"/>
                </a:cubicBezTo>
                <a:lnTo>
                  <a:pt x="3915" y="10219"/>
                </a:lnTo>
                <a:cubicBezTo>
                  <a:pt x="3915" y="10473"/>
                  <a:pt x="3965" y="10707"/>
                  <a:pt x="3999" y="10763"/>
                </a:cubicBezTo>
                <a:cubicBezTo>
                  <a:pt x="4020" y="10797"/>
                  <a:pt x="4030" y="10835"/>
                  <a:pt x="4030" y="10875"/>
                </a:cubicBezTo>
                <a:cubicBezTo>
                  <a:pt x="4030" y="11003"/>
                  <a:pt x="3927" y="11106"/>
                  <a:pt x="3800" y="11106"/>
                </a:cubicBezTo>
                <a:lnTo>
                  <a:pt x="3798" y="11108"/>
                </a:lnTo>
                <a:cubicBezTo>
                  <a:pt x="3671" y="11106"/>
                  <a:pt x="3568" y="11003"/>
                  <a:pt x="3570" y="10876"/>
                </a:cubicBezTo>
                <a:cubicBezTo>
                  <a:pt x="3568" y="10837"/>
                  <a:pt x="3580" y="10797"/>
                  <a:pt x="3601" y="10763"/>
                </a:cubicBezTo>
                <a:cubicBezTo>
                  <a:pt x="3635" y="10707"/>
                  <a:pt x="3684" y="10474"/>
                  <a:pt x="3684" y="10219"/>
                </a:cubicBezTo>
                <a:lnTo>
                  <a:pt x="3684" y="6946"/>
                </a:lnTo>
                <a:cubicBezTo>
                  <a:pt x="3688" y="6638"/>
                  <a:pt x="3707" y="6332"/>
                  <a:pt x="3742" y="6027"/>
                </a:cubicBezTo>
                <a:lnTo>
                  <a:pt x="3858" y="5097"/>
                </a:lnTo>
                <a:cubicBezTo>
                  <a:pt x="3873" y="4971"/>
                  <a:pt x="3887" y="4908"/>
                  <a:pt x="3898" y="4908"/>
                </a:cubicBezTo>
                <a:close/>
                <a:moveTo>
                  <a:pt x="956" y="4854"/>
                </a:moveTo>
                <a:cubicBezTo>
                  <a:pt x="973" y="4854"/>
                  <a:pt x="983" y="4919"/>
                  <a:pt x="983" y="5048"/>
                </a:cubicBezTo>
                <a:lnTo>
                  <a:pt x="983" y="10619"/>
                </a:lnTo>
                <a:cubicBezTo>
                  <a:pt x="983" y="10875"/>
                  <a:pt x="1066" y="11110"/>
                  <a:pt x="1123" y="11195"/>
                </a:cubicBezTo>
                <a:cubicBezTo>
                  <a:pt x="1157" y="11244"/>
                  <a:pt x="1175" y="11304"/>
                  <a:pt x="1175" y="11366"/>
                </a:cubicBezTo>
                <a:cubicBezTo>
                  <a:pt x="1176" y="11535"/>
                  <a:pt x="1038" y="11673"/>
                  <a:pt x="867" y="11673"/>
                </a:cubicBezTo>
                <a:lnTo>
                  <a:pt x="867" y="11672"/>
                </a:lnTo>
                <a:cubicBezTo>
                  <a:pt x="866" y="11672"/>
                  <a:pt x="865" y="11672"/>
                  <a:pt x="864" y="11672"/>
                </a:cubicBezTo>
                <a:cubicBezTo>
                  <a:pt x="619" y="11672"/>
                  <a:pt x="474" y="11397"/>
                  <a:pt x="612" y="11194"/>
                </a:cubicBezTo>
                <a:cubicBezTo>
                  <a:pt x="670" y="11110"/>
                  <a:pt x="752" y="10875"/>
                  <a:pt x="752" y="10619"/>
                </a:cubicBezTo>
                <a:lnTo>
                  <a:pt x="752" y="6201"/>
                </a:lnTo>
                <a:cubicBezTo>
                  <a:pt x="756" y="5895"/>
                  <a:pt x="787" y="5589"/>
                  <a:pt x="843" y="5288"/>
                </a:cubicBezTo>
                <a:lnTo>
                  <a:pt x="893" y="5038"/>
                </a:lnTo>
                <a:cubicBezTo>
                  <a:pt x="917" y="4915"/>
                  <a:pt x="939" y="4854"/>
                  <a:pt x="956" y="4854"/>
                </a:cubicBezTo>
                <a:close/>
                <a:moveTo>
                  <a:pt x="3317" y="0"/>
                </a:moveTo>
                <a:cubicBezTo>
                  <a:pt x="1487" y="0"/>
                  <a:pt x="1" y="1485"/>
                  <a:pt x="1" y="3317"/>
                </a:cubicBezTo>
                <a:cubicBezTo>
                  <a:pt x="1" y="3888"/>
                  <a:pt x="149" y="4450"/>
                  <a:pt x="431" y="4946"/>
                </a:cubicBezTo>
                <a:lnTo>
                  <a:pt x="431" y="11395"/>
                </a:lnTo>
                <a:cubicBezTo>
                  <a:pt x="431" y="11649"/>
                  <a:pt x="639" y="11855"/>
                  <a:pt x="893" y="11855"/>
                </a:cubicBezTo>
                <a:cubicBezTo>
                  <a:pt x="1148" y="11855"/>
                  <a:pt x="1354" y="11649"/>
                  <a:pt x="1354" y="11395"/>
                </a:cubicBezTo>
                <a:lnTo>
                  <a:pt x="1354" y="5984"/>
                </a:lnTo>
                <a:cubicBezTo>
                  <a:pt x="1355" y="5984"/>
                  <a:pt x="1356" y="5984"/>
                  <a:pt x="1356" y="5984"/>
                </a:cubicBezTo>
                <a:cubicBezTo>
                  <a:pt x="1406" y="5984"/>
                  <a:pt x="1454" y="4707"/>
                  <a:pt x="1506" y="4707"/>
                </a:cubicBezTo>
                <a:cubicBezTo>
                  <a:pt x="1507" y="4707"/>
                  <a:pt x="1507" y="4708"/>
                  <a:pt x="1508" y="4708"/>
                </a:cubicBezTo>
                <a:lnTo>
                  <a:pt x="1508" y="9356"/>
                </a:lnTo>
                <a:cubicBezTo>
                  <a:pt x="1514" y="9798"/>
                  <a:pt x="1874" y="10152"/>
                  <a:pt x="2315" y="10152"/>
                </a:cubicBezTo>
                <a:cubicBezTo>
                  <a:pt x="2757" y="10152"/>
                  <a:pt x="3117" y="9798"/>
                  <a:pt x="3124" y="9356"/>
                </a:cubicBezTo>
                <a:lnTo>
                  <a:pt x="3124" y="6621"/>
                </a:lnTo>
                <a:cubicBezTo>
                  <a:pt x="3124" y="6621"/>
                  <a:pt x="3124" y="6621"/>
                  <a:pt x="3124" y="6621"/>
                </a:cubicBezTo>
                <a:cubicBezTo>
                  <a:pt x="3188" y="6621"/>
                  <a:pt x="3393" y="5011"/>
                  <a:pt x="3431" y="5010"/>
                </a:cubicBezTo>
                <a:lnTo>
                  <a:pt x="3431" y="10933"/>
                </a:lnTo>
                <a:cubicBezTo>
                  <a:pt x="3431" y="11124"/>
                  <a:pt x="3587" y="11278"/>
                  <a:pt x="3777" y="11278"/>
                </a:cubicBezTo>
                <a:cubicBezTo>
                  <a:pt x="3969" y="11278"/>
                  <a:pt x="4124" y="11124"/>
                  <a:pt x="4123" y="10933"/>
                </a:cubicBezTo>
                <a:lnTo>
                  <a:pt x="4123" y="6528"/>
                </a:lnTo>
                <a:cubicBezTo>
                  <a:pt x="4241" y="6499"/>
                  <a:pt x="4359" y="4846"/>
                  <a:pt x="4471" y="4805"/>
                </a:cubicBezTo>
                <a:lnTo>
                  <a:pt x="4471" y="9356"/>
                </a:lnTo>
                <a:cubicBezTo>
                  <a:pt x="4471" y="9739"/>
                  <a:pt x="4781" y="10048"/>
                  <a:pt x="5163" y="10048"/>
                </a:cubicBezTo>
                <a:lnTo>
                  <a:pt x="5164" y="10049"/>
                </a:lnTo>
                <a:cubicBezTo>
                  <a:pt x="5545" y="10049"/>
                  <a:pt x="5856" y="9739"/>
                  <a:pt x="5856" y="9356"/>
                </a:cubicBezTo>
                <a:lnTo>
                  <a:pt x="5856" y="5446"/>
                </a:lnTo>
                <a:cubicBezTo>
                  <a:pt x="6358" y="4850"/>
                  <a:pt x="6633" y="4096"/>
                  <a:pt x="6632" y="3317"/>
                </a:cubicBezTo>
                <a:cubicBezTo>
                  <a:pt x="6632" y="1485"/>
                  <a:pt x="5147"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0" name="Google Shape;2600;p59"/>
          <p:cNvGrpSpPr/>
          <p:nvPr/>
        </p:nvGrpSpPr>
        <p:grpSpPr>
          <a:xfrm>
            <a:off x="6364453" y="3390698"/>
            <a:ext cx="361532" cy="256997"/>
            <a:chOff x="6197963" y="2907225"/>
            <a:chExt cx="327950" cy="233125"/>
          </a:xfrm>
        </p:grpSpPr>
        <p:sp>
          <p:nvSpPr>
            <p:cNvPr id="2601" name="Google Shape;2601;p59"/>
            <p:cNvSpPr/>
            <p:nvPr/>
          </p:nvSpPr>
          <p:spPr>
            <a:xfrm>
              <a:off x="6197963" y="2907225"/>
              <a:ext cx="327950" cy="233125"/>
            </a:xfrm>
            <a:custGeom>
              <a:avLst/>
              <a:gdLst/>
              <a:ahLst/>
              <a:cxnLst/>
              <a:rect l="l" t="t" r="r" b="b"/>
              <a:pathLst>
                <a:path w="13118" h="9325" extrusionOk="0">
                  <a:moveTo>
                    <a:pt x="11640" y="1"/>
                  </a:moveTo>
                  <a:cubicBezTo>
                    <a:pt x="10536" y="1"/>
                    <a:pt x="9122" y="894"/>
                    <a:pt x="8489" y="1993"/>
                  </a:cubicBezTo>
                  <a:cubicBezTo>
                    <a:pt x="8454" y="2051"/>
                    <a:pt x="8473" y="2124"/>
                    <a:pt x="8531" y="2158"/>
                  </a:cubicBezTo>
                  <a:cubicBezTo>
                    <a:pt x="8550" y="2170"/>
                    <a:pt x="8571" y="2175"/>
                    <a:pt x="8592" y="2175"/>
                  </a:cubicBezTo>
                  <a:cubicBezTo>
                    <a:pt x="8634" y="2175"/>
                    <a:pt x="8675" y="2153"/>
                    <a:pt x="8696" y="2115"/>
                  </a:cubicBezTo>
                  <a:cubicBezTo>
                    <a:pt x="9293" y="1082"/>
                    <a:pt x="10613" y="242"/>
                    <a:pt x="11640" y="242"/>
                  </a:cubicBezTo>
                  <a:lnTo>
                    <a:pt x="11787" y="242"/>
                  </a:lnTo>
                  <a:cubicBezTo>
                    <a:pt x="12206" y="242"/>
                    <a:pt x="12520" y="387"/>
                    <a:pt x="12674" y="653"/>
                  </a:cubicBezTo>
                  <a:cubicBezTo>
                    <a:pt x="12865" y="981"/>
                    <a:pt x="12801" y="1471"/>
                    <a:pt x="12498" y="1993"/>
                  </a:cubicBezTo>
                  <a:lnTo>
                    <a:pt x="9486" y="7210"/>
                  </a:lnTo>
                  <a:cubicBezTo>
                    <a:pt x="8891" y="8242"/>
                    <a:pt x="7570" y="9081"/>
                    <a:pt x="6543" y="9081"/>
                  </a:cubicBezTo>
                  <a:lnTo>
                    <a:pt x="1331" y="9081"/>
                  </a:lnTo>
                  <a:cubicBezTo>
                    <a:pt x="911" y="9081"/>
                    <a:pt x="596" y="8935"/>
                    <a:pt x="442" y="8671"/>
                  </a:cubicBezTo>
                  <a:cubicBezTo>
                    <a:pt x="253" y="8342"/>
                    <a:pt x="317" y="7852"/>
                    <a:pt x="619" y="7330"/>
                  </a:cubicBezTo>
                  <a:lnTo>
                    <a:pt x="743" y="7117"/>
                  </a:lnTo>
                  <a:cubicBezTo>
                    <a:pt x="1338" y="6086"/>
                    <a:pt x="2659" y="5244"/>
                    <a:pt x="3685" y="5244"/>
                  </a:cubicBezTo>
                  <a:cubicBezTo>
                    <a:pt x="3687" y="5245"/>
                    <a:pt x="3689" y="5245"/>
                    <a:pt x="3690" y="5245"/>
                  </a:cubicBezTo>
                  <a:cubicBezTo>
                    <a:pt x="3757" y="5245"/>
                    <a:pt x="3811" y="5191"/>
                    <a:pt x="3811" y="5125"/>
                  </a:cubicBezTo>
                  <a:cubicBezTo>
                    <a:pt x="3811" y="5057"/>
                    <a:pt x="3757" y="5003"/>
                    <a:pt x="3690" y="5003"/>
                  </a:cubicBezTo>
                  <a:cubicBezTo>
                    <a:pt x="3689" y="5003"/>
                    <a:pt x="3687" y="5003"/>
                    <a:pt x="3685" y="5003"/>
                  </a:cubicBezTo>
                  <a:cubicBezTo>
                    <a:pt x="2582" y="5003"/>
                    <a:pt x="1168" y="5898"/>
                    <a:pt x="533" y="6996"/>
                  </a:cubicBezTo>
                  <a:lnTo>
                    <a:pt x="534" y="6996"/>
                  </a:lnTo>
                  <a:lnTo>
                    <a:pt x="411" y="7210"/>
                  </a:lnTo>
                  <a:cubicBezTo>
                    <a:pt x="64" y="7810"/>
                    <a:pt x="1" y="8386"/>
                    <a:pt x="235" y="8792"/>
                  </a:cubicBezTo>
                  <a:cubicBezTo>
                    <a:pt x="432" y="9135"/>
                    <a:pt x="822" y="9324"/>
                    <a:pt x="1331" y="9324"/>
                  </a:cubicBezTo>
                  <a:lnTo>
                    <a:pt x="6543" y="9324"/>
                  </a:lnTo>
                  <a:cubicBezTo>
                    <a:pt x="7646" y="9324"/>
                    <a:pt x="9060" y="8429"/>
                    <a:pt x="9695" y="7330"/>
                  </a:cubicBezTo>
                  <a:lnTo>
                    <a:pt x="12707" y="2115"/>
                  </a:lnTo>
                  <a:cubicBezTo>
                    <a:pt x="13054" y="1515"/>
                    <a:pt x="13117" y="938"/>
                    <a:pt x="12883" y="533"/>
                  </a:cubicBezTo>
                  <a:cubicBezTo>
                    <a:pt x="12686" y="190"/>
                    <a:pt x="12296" y="1"/>
                    <a:pt x="11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9"/>
            <p:cNvSpPr/>
            <p:nvPr/>
          </p:nvSpPr>
          <p:spPr>
            <a:xfrm>
              <a:off x="6226963" y="2926925"/>
              <a:ext cx="269975" cy="193725"/>
            </a:xfrm>
            <a:custGeom>
              <a:avLst/>
              <a:gdLst/>
              <a:ahLst/>
              <a:cxnLst/>
              <a:rect l="l" t="t" r="r" b="b"/>
              <a:pathLst>
                <a:path w="10799" h="7749" extrusionOk="0">
                  <a:moveTo>
                    <a:pt x="9465" y="0"/>
                  </a:moveTo>
                  <a:cubicBezTo>
                    <a:pt x="9331" y="0"/>
                    <a:pt x="9224" y="109"/>
                    <a:pt x="9224" y="241"/>
                  </a:cubicBezTo>
                  <a:cubicBezTo>
                    <a:pt x="9224" y="375"/>
                    <a:pt x="9331" y="484"/>
                    <a:pt x="9465" y="484"/>
                  </a:cubicBezTo>
                  <a:lnTo>
                    <a:pt x="9582" y="484"/>
                  </a:lnTo>
                  <a:cubicBezTo>
                    <a:pt x="9781" y="484"/>
                    <a:pt x="10044" y="528"/>
                    <a:pt x="10167" y="739"/>
                  </a:cubicBezTo>
                  <a:cubicBezTo>
                    <a:pt x="10291" y="954"/>
                    <a:pt x="10237" y="1300"/>
                    <a:pt x="10026" y="1667"/>
                  </a:cubicBezTo>
                  <a:lnTo>
                    <a:pt x="7617" y="5841"/>
                  </a:lnTo>
                  <a:cubicBezTo>
                    <a:pt x="7171" y="6613"/>
                    <a:pt x="6149" y="7265"/>
                    <a:pt x="5387" y="7265"/>
                  </a:cubicBezTo>
                  <a:lnTo>
                    <a:pt x="1217" y="7265"/>
                  </a:lnTo>
                  <a:cubicBezTo>
                    <a:pt x="1018" y="7265"/>
                    <a:pt x="756" y="7219"/>
                    <a:pt x="634" y="7009"/>
                  </a:cubicBezTo>
                  <a:cubicBezTo>
                    <a:pt x="510" y="6795"/>
                    <a:pt x="562" y="6448"/>
                    <a:pt x="775" y="6081"/>
                  </a:cubicBezTo>
                  <a:lnTo>
                    <a:pt x="873" y="5910"/>
                  </a:lnTo>
                  <a:cubicBezTo>
                    <a:pt x="939" y="5794"/>
                    <a:pt x="900" y="5647"/>
                    <a:pt x="784" y="5580"/>
                  </a:cubicBezTo>
                  <a:cubicBezTo>
                    <a:pt x="746" y="5558"/>
                    <a:pt x="705" y="5548"/>
                    <a:pt x="664" y="5548"/>
                  </a:cubicBezTo>
                  <a:cubicBezTo>
                    <a:pt x="580" y="5548"/>
                    <a:pt x="499" y="5591"/>
                    <a:pt x="455" y="5670"/>
                  </a:cubicBezTo>
                  <a:lnTo>
                    <a:pt x="355" y="5841"/>
                  </a:lnTo>
                  <a:cubicBezTo>
                    <a:pt x="51" y="6366"/>
                    <a:pt x="1" y="6879"/>
                    <a:pt x="214" y="7251"/>
                  </a:cubicBezTo>
                  <a:cubicBezTo>
                    <a:pt x="400" y="7572"/>
                    <a:pt x="756" y="7749"/>
                    <a:pt x="1217" y="7749"/>
                  </a:cubicBezTo>
                  <a:lnTo>
                    <a:pt x="5387" y="7749"/>
                  </a:lnTo>
                  <a:cubicBezTo>
                    <a:pt x="6331" y="7749"/>
                    <a:pt x="7495" y="7016"/>
                    <a:pt x="8034" y="6082"/>
                  </a:cubicBezTo>
                  <a:lnTo>
                    <a:pt x="10445" y="1909"/>
                  </a:lnTo>
                  <a:cubicBezTo>
                    <a:pt x="10747" y="1384"/>
                    <a:pt x="10799" y="869"/>
                    <a:pt x="10586" y="498"/>
                  </a:cubicBezTo>
                  <a:cubicBezTo>
                    <a:pt x="10399" y="176"/>
                    <a:pt x="10044" y="0"/>
                    <a:pt x="9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9"/>
            <p:cNvSpPr/>
            <p:nvPr/>
          </p:nvSpPr>
          <p:spPr>
            <a:xfrm>
              <a:off x="6255863" y="2948075"/>
              <a:ext cx="212200" cy="151375"/>
            </a:xfrm>
            <a:custGeom>
              <a:avLst/>
              <a:gdLst/>
              <a:ahLst/>
              <a:cxnLst/>
              <a:rect l="l" t="t" r="r" b="b"/>
              <a:pathLst>
                <a:path w="8488" h="6055" extrusionOk="0">
                  <a:moveTo>
                    <a:pt x="7494" y="1"/>
                  </a:moveTo>
                  <a:cubicBezTo>
                    <a:pt x="7426" y="1"/>
                    <a:pt x="7371" y="54"/>
                    <a:pt x="7371" y="122"/>
                  </a:cubicBezTo>
                  <a:cubicBezTo>
                    <a:pt x="7371" y="190"/>
                    <a:pt x="7425" y="244"/>
                    <a:pt x="7491" y="244"/>
                  </a:cubicBezTo>
                  <a:cubicBezTo>
                    <a:pt x="7493" y="244"/>
                    <a:pt x="7495" y="244"/>
                    <a:pt x="7496" y="243"/>
                  </a:cubicBezTo>
                  <a:lnTo>
                    <a:pt x="7590" y="243"/>
                  </a:lnTo>
                  <a:cubicBezTo>
                    <a:pt x="7842" y="243"/>
                    <a:pt x="8030" y="330"/>
                    <a:pt x="8120" y="485"/>
                  </a:cubicBezTo>
                  <a:cubicBezTo>
                    <a:pt x="8234" y="682"/>
                    <a:pt x="8194" y="979"/>
                    <a:pt x="8009" y="1299"/>
                  </a:cubicBezTo>
                  <a:lnTo>
                    <a:pt x="6080" y="4638"/>
                  </a:lnTo>
                  <a:cubicBezTo>
                    <a:pt x="5706" y="5285"/>
                    <a:pt x="4879" y="5813"/>
                    <a:pt x="4234" y="5813"/>
                  </a:cubicBezTo>
                  <a:lnTo>
                    <a:pt x="899" y="5813"/>
                  </a:lnTo>
                  <a:cubicBezTo>
                    <a:pt x="647" y="5813"/>
                    <a:pt x="458" y="5729"/>
                    <a:pt x="369" y="5572"/>
                  </a:cubicBezTo>
                  <a:cubicBezTo>
                    <a:pt x="254" y="5376"/>
                    <a:pt x="295" y="5078"/>
                    <a:pt x="480" y="4758"/>
                  </a:cubicBezTo>
                  <a:lnTo>
                    <a:pt x="559" y="4621"/>
                  </a:lnTo>
                  <a:cubicBezTo>
                    <a:pt x="596" y="4563"/>
                    <a:pt x="576" y="4487"/>
                    <a:pt x="517" y="4453"/>
                  </a:cubicBezTo>
                  <a:cubicBezTo>
                    <a:pt x="498" y="4442"/>
                    <a:pt x="477" y="4436"/>
                    <a:pt x="457" y="4436"/>
                  </a:cubicBezTo>
                  <a:cubicBezTo>
                    <a:pt x="414" y="4436"/>
                    <a:pt x="372" y="4460"/>
                    <a:pt x="350" y="4501"/>
                  </a:cubicBezTo>
                  <a:lnTo>
                    <a:pt x="271" y="4638"/>
                  </a:lnTo>
                  <a:cubicBezTo>
                    <a:pt x="43" y="5034"/>
                    <a:pt x="0" y="5420"/>
                    <a:pt x="158" y="5693"/>
                  </a:cubicBezTo>
                  <a:cubicBezTo>
                    <a:pt x="294" y="5926"/>
                    <a:pt x="555" y="6055"/>
                    <a:pt x="898" y="6055"/>
                  </a:cubicBezTo>
                  <a:lnTo>
                    <a:pt x="4235" y="6055"/>
                  </a:lnTo>
                  <a:cubicBezTo>
                    <a:pt x="4955" y="6055"/>
                    <a:pt x="5876" y="5473"/>
                    <a:pt x="6288" y="4758"/>
                  </a:cubicBezTo>
                  <a:lnTo>
                    <a:pt x="8218" y="1419"/>
                  </a:lnTo>
                  <a:cubicBezTo>
                    <a:pt x="8446" y="1022"/>
                    <a:pt x="8487" y="637"/>
                    <a:pt x="8329" y="363"/>
                  </a:cubicBezTo>
                  <a:cubicBezTo>
                    <a:pt x="8195" y="129"/>
                    <a:pt x="7931" y="1"/>
                    <a:pt x="7590" y="1"/>
                  </a:cubicBezTo>
                  <a:lnTo>
                    <a:pt x="7496" y="1"/>
                  </a:lnTo>
                  <a:cubicBezTo>
                    <a:pt x="7496" y="1"/>
                    <a:pt x="7495" y="1"/>
                    <a:pt x="7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9"/>
            <p:cNvSpPr/>
            <p:nvPr/>
          </p:nvSpPr>
          <p:spPr>
            <a:xfrm>
              <a:off x="6276438" y="2962625"/>
              <a:ext cx="171000" cy="122300"/>
            </a:xfrm>
            <a:custGeom>
              <a:avLst/>
              <a:gdLst/>
              <a:ahLst/>
              <a:cxnLst/>
              <a:rect l="l" t="t" r="r" b="b"/>
              <a:pathLst>
                <a:path w="6840" h="4892" extrusionOk="0">
                  <a:moveTo>
                    <a:pt x="6023" y="0"/>
                  </a:moveTo>
                  <a:cubicBezTo>
                    <a:pt x="5955" y="0"/>
                    <a:pt x="5902" y="55"/>
                    <a:pt x="5902" y="121"/>
                  </a:cubicBezTo>
                  <a:cubicBezTo>
                    <a:pt x="5902" y="188"/>
                    <a:pt x="5955" y="243"/>
                    <a:pt x="6023" y="243"/>
                  </a:cubicBezTo>
                  <a:lnTo>
                    <a:pt x="6098" y="243"/>
                  </a:lnTo>
                  <a:cubicBezTo>
                    <a:pt x="6233" y="243"/>
                    <a:pt x="6415" y="274"/>
                    <a:pt x="6501" y="423"/>
                  </a:cubicBezTo>
                  <a:cubicBezTo>
                    <a:pt x="6587" y="573"/>
                    <a:pt x="6555" y="802"/>
                    <a:pt x="6411" y="1050"/>
                  </a:cubicBezTo>
                  <a:lnTo>
                    <a:pt x="4869" y="3723"/>
                  </a:lnTo>
                  <a:cubicBezTo>
                    <a:pt x="4572" y="4234"/>
                    <a:pt x="3919" y="4650"/>
                    <a:pt x="3414" y="4650"/>
                  </a:cubicBezTo>
                  <a:lnTo>
                    <a:pt x="745" y="4650"/>
                  </a:lnTo>
                  <a:cubicBezTo>
                    <a:pt x="608" y="4650"/>
                    <a:pt x="428" y="4620"/>
                    <a:pt x="342" y="4469"/>
                  </a:cubicBezTo>
                  <a:cubicBezTo>
                    <a:pt x="255" y="4320"/>
                    <a:pt x="287" y="4091"/>
                    <a:pt x="430" y="3843"/>
                  </a:cubicBezTo>
                  <a:lnTo>
                    <a:pt x="494" y="3733"/>
                  </a:lnTo>
                  <a:cubicBezTo>
                    <a:pt x="525" y="3675"/>
                    <a:pt x="504" y="3604"/>
                    <a:pt x="447" y="3572"/>
                  </a:cubicBezTo>
                  <a:cubicBezTo>
                    <a:pt x="429" y="3561"/>
                    <a:pt x="408" y="3556"/>
                    <a:pt x="387" y="3556"/>
                  </a:cubicBezTo>
                  <a:cubicBezTo>
                    <a:pt x="347" y="3556"/>
                    <a:pt x="308" y="3576"/>
                    <a:pt x="285" y="3613"/>
                  </a:cubicBezTo>
                  <a:lnTo>
                    <a:pt x="222" y="3723"/>
                  </a:lnTo>
                  <a:cubicBezTo>
                    <a:pt x="34" y="4047"/>
                    <a:pt x="0" y="4365"/>
                    <a:pt x="131" y="4592"/>
                  </a:cubicBezTo>
                  <a:cubicBezTo>
                    <a:pt x="244" y="4785"/>
                    <a:pt x="462" y="4891"/>
                    <a:pt x="745" y="4891"/>
                  </a:cubicBezTo>
                  <a:lnTo>
                    <a:pt x="3414" y="4891"/>
                  </a:lnTo>
                  <a:cubicBezTo>
                    <a:pt x="4006" y="4891"/>
                    <a:pt x="4737" y="4430"/>
                    <a:pt x="5077" y="3841"/>
                  </a:cubicBezTo>
                  <a:lnTo>
                    <a:pt x="6620" y="1171"/>
                  </a:lnTo>
                  <a:cubicBezTo>
                    <a:pt x="6808" y="845"/>
                    <a:pt x="6840" y="529"/>
                    <a:pt x="6710" y="302"/>
                  </a:cubicBezTo>
                  <a:cubicBezTo>
                    <a:pt x="6597" y="109"/>
                    <a:pt x="6381" y="0"/>
                    <a:pt x="60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9"/>
            <p:cNvSpPr/>
            <p:nvPr/>
          </p:nvSpPr>
          <p:spPr>
            <a:xfrm>
              <a:off x="6379313" y="3017125"/>
              <a:ext cx="28625" cy="42275"/>
            </a:xfrm>
            <a:custGeom>
              <a:avLst/>
              <a:gdLst/>
              <a:ahLst/>
              <a:cxnLst/>
              <a:rect l="l" t="t" r="r" b="b"/>
              <a:pathLst>
                <a:path w="1145" h="1691" extrusionOk="0">
                  <a:moveTo>
                    <a:pt x="1007" y="0"/>
                  </a:moveTo>
                  <a:cubicBezTo>
                    <a:pt x="965" y="0"/>
                    <a:pt x="925" y="22"/>
                    <a:pt x="902" y="61"/>
                  </a:cubicBezTo>
                  <a:lnTo>
                    <a:pt x="202" y="1275"/>
                  </a:lnTo>
                  <a:cubicBezTo>
                    <a:pt x="157" y="1351"/>
                    <a:pt x="104" y="1421"/>
                    <a:pt x="45" y="1488"/>
                  </a:cubicBezTo>
                  <a:cubicBezTo>
                    <a:pt x="0" y="1537"/>
                    <a:pt x="4" y="1615"/>
                    <a:pt x="55" y="1660"/>
                  </a:cubicBezTo>
                  <a:cubicBezTo>
                    <a:pt x="78" y="1680"/>
                    <a:pt x="107" y="1690"/>
                    <a:pt x="135" y="1690"/>
                  </a:cubicBezTo>
                  <a:cubicBezTo>
                    <a:pt x="169" y="1690"/>
                    <a:pt x="203" y="1676"/>
                    <a:pt x="227" y="1647"/>
                  </a:cubicBezTo>
                  <a:cubicBezTo>
                    <a:pt x="296" y="1570"/>
                    <a:pt x="357" y="1485"/>
                    <a:pt x="411" y="1395"/>
                  </a:cubicBezTo>
                  <a:lnTo>
                    <a:pt x="1111" y="181"/>
                  </a:lnTo>
                  <a:cubicBezTo>
                    <a:pt x="1144" y="123"/>
                    <a:pt x="1125" y="48"/>
                    <a:pt x="1067" y="16"/>
                  </a:cubicBezTo>
                  <a:cubicBezTo>
                    <a:pt x="1048" y="5"/>
                    <a:pt x="1028" y="0"/>
                    <a:pt x="1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9"/>
            <p:cNvSpPr/>
            <p:nvPr/>
          </p:nvSpPr>
          <p:spPr>
            <a:xfrm>
              <a:off x="6405013" y="2974250"/>
              <a:ext cx="18400" cy="11000"/>
            </a:xfrm>
            <a:custGeom>
              <a:avLst/>
              <a:gdLst/>
              <a:ahLst/>
              <a:cxnLst/>
              <a:rect l="l" t="t" r="r" b="b"/>
              <a:pathLst>
                <a:path w="736" h="440" extrusionOk="0">
                  <a:moveTo>
                    <a:pt x="118" y="1"/>
                  </a:moveTo>
                  <a:cubicBezTo>
                    <a:pt x="52" y="4"/>
                    <a:pt x="1" y="56"/>
                    <a:pt x="1" y="121"/>
                  </a:cubicBezTo>
                  <a:cubicBezTo>
                    <a:pt x="1" y="187"/>
                    <a:pt x="52" y="239"/>
                    <a:pt x="118" y="242"/>
                  </a:cubicBezTo>
                  <a:lnTo>
                    <a:pt x="177" y="242"/>
                  </a:lnTo>
                  <a:cubicBezTo>
                    <a:pt x="282" y="242"/>
                    <a:pt x="418" y="266"/>
                    <a:pt x="481" y="378"/>
                  </a:cubicBezTo>
                  <a:cubicBezTo>
                    <a:pt x="502" y="416"/>
                    <a:pt x="543" y="438"/>
                    <a:pt x="586" y="440"/>
                  </a:cubicBezTo>
                  <a:cubicBezTo>
                    <a:pt x="678" y="440"/>
                    <a:pt x="736" y="341"/>
                    <a:pt x="691" y="260"/>
                  </a:cubicBezTo>
                  <a:cubicBezTo>
                    <a:pt x="598" y="93"/>
                    <a:pt x="416" y="1"/>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9"/>
            <p:cNvSpPr/>
            <p:nvPr/>
          </p:nvSpPr>
          <p:spPr>
            <a:xfrm>
              <a:off x="6299363" y="3067250"/>
              <a:ext cx="48200" cy="6050"/>
            </a:xfrm>
            <a:custGeom>
              <a:avLst/>
              <a:gdLst/>
              <a:ahLst/>
              <a:cxnLst/>
              <a:rect l="l" t="t" r="r" b="b"/>
              <a:pathLst>
                <a:path w="1928" h="242" extrusionOk="0">
                  <a:moveTo>
                    <a:pt x="122" y="1"/>
                  </a:moveTo>
                  <a:cubicBezTo>
                    <a:pt x="54" y="1"/>
                    <a:pt x="0" y="54"/>
                    <a:pt x="0" y="122"/>
                  </a:cubicBezTo>
                  <a:cubicBezTo>
                    <a:pt x="2" y="188"/>
                    <a:pt x="55" y="242"/>
                    <a:pt x="122" y="242"/>
                  </a:cubicBezTo>
                  <a:lnTo>
                    <a:pt x="1812" y="242"/>
                  </a:lnTo>
                  <a:cubicBezTo>
                    <a:pt x="1877" y="239"/>
                    <a:pt x="1928" y="185"/>
                    <a:pt x="1928" y="121"/>
                  </a:cubicBezTo>
                  <a:cubicBezTo>
                    <a:pt x="1928" y="56"/>
                    <a:pt x="1877" y="3"/>
                    <a:pt x="1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8" name="Google Shape;2608;p59"/>
          <p:cNvGrpSpPr/>
          <p:nvPr/>
        </p:nvGrpSpPr>
        <p:grpSpPr>
          <a:xfrm>
            <a:off x="5579131" y="3375622"/>
            <a:ext cx="353457" cy="298061"/>
            <a:chOff x="5485588" y="2893550"/>
            <a:chExt cx="320625" cy="270375"/>
          </a:xfrm>
        </p:grpSpPr>
        <p:sp>
          <p:nvSpPr>
            <p:cNvPr id="2609" name="Google Shape;2609;p59"/>
            <p:cNvSpPr/>
            <p:nvPr/>
          </p:nvSpPr>
          <p:spPr>
            <a:xfrm>
              <a:off x="5485588" y="2911125"/>
              <a:ext cx="285950" cy="252800"/>
            </a:xfrm>
            <a:custGeom>
              <a:avLst/>
              <a:gdLst/>
              <a:ahLst/>
              <a:cxnLst/>
              <a:rect l="l" t="t" r="r" b="b"/>
              <a:pathLst>
                <a:path w="11438" h="10112" extrusionOk="0">
                  <a:moveTo>
                    <a:pt x="5204" y="1739"/>
                  </a:moveTo>
                  <a:cubicBezTo>
                    <a:pt x="5222" y="1739"/>
                    <a:pt x="5240" y="1740"/>
                    <a:pt x="5258" y="1743"/>
                  </a:cubicBezTo>
                  <a:cubicBezTo>
                    <a:pt x="5357" y="1757"/>
                    <a:pt x="5447" y="1810"/>
                    <a:pt x="5506" y="1891"/>
                  </a:cubicBezTo>
                  <a:cubicBezTo>
                    <a:pt x="5569" y="1971"/>
                    <a:pt x="5594" y="2073"/>
                    <a:pt x="5578" y="2173"/>
                  </a:cubicBezTo>
                  <a:lnTo>
                    <a:pt x="5125" y="5292"/>
                  </a:lnTo>
                  <a:lnTo>
                    <a:pt x="4251" y="6024"/>
                  </a:lnTo>
                  <a:lnTo>
                    <a:pt x="4828" y="2063"/>
                  </a:lnTo>
                  <a:cubicBezTo>
                    <a:pt x="4856" y="1875"/>
                    <a:pt x="5018" y="1739"/>
                    <a:pt x="5204" y="1739"/>
                  </a:cubicBezTo>
                  <a:close/>
                  <a:moveTo>
                    <a:pt x="2905" y="3664"/>
                  </a:moveTo>
                  <a:cubicBezTo>
                    <a:pt x="2923" y="3664"/>
                    <a:pt x="2941" y="3665"/>
                    <a:pt x="2959" y="3667"/>
                  </a:cubicBezTo>
                  <a:cubicBezTo>
                    <a:pt x="3167" y="3697"/>
                    <a:pt x="3311" y="3890"/>
                    <a:pt x="3280" y="4098"/>
                  </a:cubicBezTo>
                  <a:lnTo>
                    <a:pt x="2825" y="7222"/>
                  </a:lnTo>
                  <a:lnTo>
                    <a:pt x="1950" y="7953"/>
                  </a:lnTo>
                  <a:lnTo>
                    <a:pt x="2529" y="3989"/>
                  </a:lnTo>
                  <a:cubicBezTo>
                    <a:pt x="2556" y="3800"/>
                    <a:pt x="2719" y="3664"/>
                    <a:pt x="2905" y="3664"/>
                  </a:cubicBezTo>
                  <a:close/>
                  <a:moveTo>
                    <a:pt x="7126" y="0"/>
                  </a:moveTo>
                  <a:cubicBezTo>
                    <a:pt x="6881" y="0"/>
                    <a:pt x="6665" y="178"/>
                    <a:pt x="6626" y="426"/>
                  </a:cubicBezTo>
                  <a:lnTo>
                    <a:pt x="6029" y="4535"/>
                  </a:lnTo>
                  <a:lnTo>
                    <a:pt x="5416" y="5046"/>
                  </a:lnTo>
                  <a:lnTo>
                    <a:pt x="5831" y="2208"/>
                  </a:lnTo>
                  <a:cubicBezTo>
                    <a:pt x="5855" y="2043"/>
                    <a:pt x="5811" y="1874"/>
                    <a:pt x="5711" y="1740"/>
                  </a:cubicBezTo>
                  <a:cubicBezTo>
                    <a:pt x="5611" y="1604"/>
                    <a:pt x="5461" y="1515"/>
                    <a:pt x="5295" y="1491"/>
                  </a:cubicBezTo>
                  <a:cubicBezTo>
                    <a:pt x="5264" y="1487"/>
                    <a:pt x="5234" y="1485"/>
                    <a:pt x="5204" y="1485"/>
                  </a:cubicBezTo>
                  <a:cubicBezTo>
                    <a:pt x="4896" y="1485"/>
                    <a:pt x="4626" y="1711"/>
                    <a:pt x="4579" y="2026"/>
                  </a:cubicBezTo>
                  <a:lnTo>
                    <a:pt x="3960" y="6268"/>
                  </a:lnTo>
                  <a:lnTo>
                    <a:pt x="3116" y="6977"/>
                  </a:lnTo>
                  <a:lnTo>
                    <a:pt x="3531" y="4135"/>
                  </a:lnTo>
                  <a:cubicBezTo>
                    <a:pt x="3582" y="3789"/>
                    <a:pt x="3340" y="3467"/>
                    <a:pt x="2995" y="3419"/>
                  </a:cubicBezTo>
                  <a:cubicBezTo>
                    <a:pt x="2964" y="3415"/>
                    <a:pt x="2934" y="3413"/>
                    <a:pt x="2904" y="3413"/>
                  </a:cubicBezTo>
                  <a:cubicBezTo>
                    <a:pt x="2595" y="3413"/>
                    <a:pt x="2325" y="3639"/>
                    <a:pt x="2278" y="3954"/>
                  </a:cubicBezTo>
                  <a:lnTo>
                    <a:pt x="1661" y="8199"/>
                  </a:lnTo>
                  <a:lnTo>
                    <a:pt x="179" y="9443"/>
                  </a:lnTo>
                  <a:cubicBezTo>
                    <a:pt x="20" y="9577"/>
                    <a:pt x="0" y="9816"/>
                    <a:pt x="134" y="9975"/>
                  </a:cubicBezTo>
                  <a:cubicBezTo>
                    <a:pt x="209" y="10065"/>
                    <a:pt x="317" y="10112"/>
                    <a:pt x="425" y="10112"/>
                  </a:cubicBezTo>
                  <a:cubicBezTo>
                    <a:pt x="510" y="10112"/>
                    <a:pt x="595" y="10083"/>
                    <a:pt x="666" y="10025"/>
                  </a:cubicBezTo>
                  <a:lnTo>
                    <a:pt x="2128" y="8797"/>
                  </a:lnTo>
                  <a:lnTo>
                    <a:pt x="6733" y="8554"/>
                  </a:lnTo>
                  <a:cubicBezTo>
                    <a:pt x="7081" y="8536"/>
                    <a:pt x="7351" y="8238"/>
                    <a:pt x="7332" y="7890"/>
                  </a:cubicBezTo>
                  <a:cubicBezTo>
                    <a:pt x="7329" y="7825"/>
                    <a:pt x="7275" y="7769"/>
                    <a:pt x="7213" y="7769"/>
                  </a:cubicBezTo>
                  <a:cubicBezTo>
                    <a:pt x="7208" y="7769"/>
                    <a:pt x="7203" y="7769"/>
                    <a:pt x="7198" y="7770"/>
                  </a:cubicBezTo>
                  <a:cubicBezTo>
                    <a:pt x="7128" y="7774"/>
                    <a:pt x="7076" y="7833"/>
                    <a:pt x="7078" y="7902"/>
                  </a:cubicBezTo>
                  <a:cubicBezTo>
                    <a:pt x="7084" y="8002"/>
                    <a:pt x="7049" y="8101"/>
                    <a:pt x="6983" y="8177"/>
                  </a:cubicBezTo>
                  <a:cubicBezTo>
                    <a:pt x="6915" y="8252"/>
                    <a:pt x="6820" y="8297"/>
                    <a:pt x="6720" y="8302"/>
                  </a:cubicBezTo>
                  <a:lnTo>
                    <a:pt x="2451" y="8527"/>
                  </a:lnTo>
                  <a:lnTo>
                    <a:pt x="4424" y="6871"/>
                  </a:lnTo>
                  <a:lnTo>
                    <a:pt x="9032" y="6627"/>
                  </a:lnTo>
                  <a:cubicBezTo>
                    <a:pt x="9381" y="6610"/>
                    <a:pt x="9650" y="6312"/>
                    <a:pt x="9630" y="5962"/>
                  </a:cubicBezTo>
                  <a:cubicBezTo>
                    <a:pt x="9626" y="5900"/>
                    <a:pt x="9572" y="5842"/>
                    <a:pt x="9513" y="5842"/>
                  </a:cubicBezTo>
                  <a:cubicBezTo>
                    <a:pt x="9508" y="5842"/>
                    <a:pt x="9502" y="5843"/>
                    <a:pt x="9497" y="5843"/>
                  </a:cubicBezTo>
                  <a:cubicBezTo>
                    <a:pt x="9428" y="5846"/>
                    <a:pt x="9374" y="5906"/>
                    <a:pt x="9379" y="5976"/>
                  </a:cubicBezTo>
                  <a:cubicBezTo>
                    <a:pt x="9383" y="6076"/>
                    <a:pt x="9348" y="6175"/>
                    <a:pt x="9281" y="6250"/>
                  </a:cubicBezTo>
                  <a:cubicBezTo>
                    <a:pt x="9214" y="6325"/>
                    <a:pt x="9119" y="6370"/>
                    <a:pt x="9019" y="6375"/>
                  </a:cubicBezTo>
                  <a:lnTo>
                    <a:pt x="4746" y="6601"/>
                  </a:lnTo>
                  <a:lnTo>
                    <a:pt x="6514" y="5117"/>
                  </a:lnTo>
                  <a:lnTo>
                    <a:pt x="10948" y="4882"/>
                  </a:lnTo>
                  <a:cubicBezTo>
                    <a:pt x="11226" y="4867"/>
                    <a:pt x="11438" y="4628"/>
                    <a:pt x="11423" y="4352"/>
                  </a:cubicBezTo>
                  <a:cubicBezTo>
                    <a:pt x="11408" y="4082"/>
                    <a:pt x="11185" y="3872"/>
                    <a:pt x="10918" y="3872"/>
                  </a:cubicBezTo>
                  <a:cubicBezTo>
                    <a:pt x="10910" y="3872"/>
                    <a:pt x="10902" y="3872"/>
                    <a:pt x="10894" y="3872"/>
                  </a:cubicBezTo>
                  <a:lnTo>
                    <a:pt x="7801" y="4037"/>
                  </a:lnTo>
                  <a:lnTo>
                    <a:pt x="9748" y="2403"/>
                  </a:lnTo>
                  <a:cubicBezTo>
                    <a:pt x="9911" y="2269"/>
                    <a:pt x="9932" y="2028"/>
                    <a:pt x="9796" y="1867"/>
                  </a:cubicBezTo>
                  <a:cubicBezTo>
                    <a:pt x="9721" y="1777"/>
                    <a:pt x="9614" y="1730"/>
                    <a:pt x="9505" y="1730"/>
                  </a:cubicBezTo>
                  <a:cubicBezTo>
                    <a:pt x="9419" y="1730"/>
                    <a:pt x="9332" y="1760"/>
                    <a:pt x="9260" y="1820"/>
                  </a:cubicBezTo>
                  <a:lnTo>
                    <a:pt x="7193" y="3556"/>
                  </a:lnTo>
                  <a:lnTo>
                    <a:pt x="7193" y="3556"/>
                  </a:lnTo>
                  <a:lnTo>
                    <a:pt x="7627" y="571"/>
                  </a:lnTo>
                  <a:cubicBezTo>
                    <a:pt x="7664" y="298"/>
                    <a:pt x="7472" y="45"/>
                    <a:pt x="7198" y="5"/>
                  </a:cubicBezTo>
                  <a:cubicBezTo>
                    <a:pt x="7174" y="2"/>
                    <a:pt x="7150" y="0"/>
                    <a:pt x="7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9"/>
            <p:cNvSpPr/>
            <p:nvPr/>
          </p:nvSpPr>
          <p:spPr>
            <a:xfrm>
              <a:off x="5587813" y="3099075"/>
              <a:ext cx="19050" cy="6375"/>
            </a:xfrm>
            <a:custGeom>
              <a:avLst/>
              <a:gdLst/>
              <a:ahLst/>
              <a:cxnLst/>
              <a:rect l="l" t="t" r="r" b="b"/>
              <a:pathLst>
                <a:path w="762" h="255" extrusionOk="0">
                  <a:moveTo>
                    <a:pt x="128" y="0"/>
                  </a:moveTo>
                  <a:cubicBezTo>
                    <a:pt x="57" y="0"/>
                    <a:pt x="1" y="57"/>
                    <a:pt x="1" y="127"/>
                  </a:cubicBezTo>
                  <a:cubicBezTo>
                    <a:pt x="1" y="198"/>
                    <a:pt x="57" y="254"/>
                    <a:pt x="128" y="254"/>
                  </a:cubicBezTo>
                  <a:lnTo>
                    <a:pt x="634" y="254"/>
                  </a:lnTo>
                  <a:cubicBezTo>
                    <a:pt x="705" y="254"/>
                    <a:pt x="761" y="198"/>
                    <a:pt x="761" y="127"/>
                  </a:cubicBezTo>
                  <a:cubicBezTo>
                    <a:pt x="761" y="57"/>
                    <a:pt x="705"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9"/>
            <p:cNvSpPr/>
            <p:nvPr/>
          </p:nvSpPr>
          <p:spPr>
            <a:xfrm>
              <a:off x="5638438" y="3099075"/>
              <a:ext cx="6425" cy="6375"/>
            </a:xfrm>
            <a:custGeom>
              <a:avLst/>
              <a:gdLst/>
              <a:ahLst/>
              <a:cxnLst/>
              <a:rect l="l" t="t" r="r" b="b"/>
              <a:pathLst>
                <a:path w="257" h="255" extrusionOk="0">
                  <a:moveTo>
                    <a:pt x="128" y="0"/>
                  </a:moveTo>
                  <a:cubicBezTo>
                    <a:pt x="57" y="0"/>
                    <a:pt x="1" y="58"/>
                    <a:pt x="1" y="129"/>
                  </a:cubicBezTo>
                  <a:cubicBezTo>
                    <a:pt x="2" y="198"/>
                    <a:pt x="60" y="254"/>
                    <a:pt x="129" y="254"/>
                  </a:cubicBezTo>
                  <a:cubicBezTo>
                    <a:pt x="200" y="254"/>
                    <a:pt x="256" y="198"/>
                    <a:pt x="256" y="127"/>
                  </a:cubicBezTo>
                  <a:cubicBezTo>
                    <a:pt x="256" y="57"/>
                    <a:pt x="200"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9"/>
            <p:cNvSpPr/>
            <p:nvPr/>
          </p:nvSpPr>
          <p:spPr>
            <a:xfrm>
              <a:off x="5613113" y="3099075"/>
              <a:ext cx="19000" cy="6375"/>
            </a:xfrm>
            <a:custGeom>
              <a:avLst/>
              <a:gdLst/>
              <a:ahLst/>
              <a:cxnLst/>
              <a:rect l="l" t="t" r="r" b="b"/>
              <a:pathLst>
                <a:path w="760" h="255" extrusionOk="0">
                  <a:moveTo>
                    <a:pt x="127" y="0"/>
                  </a:moveTo>
                  <a:cubicBezTo>
                    <a:pt x="57" y="0"/>
                    <a:pt x="0" y="57"/>
                    <a:pt x="0" y="127"/>
                  </a:cubicBezTo>
                  <a:cubicBezTo>
                    <a:pt x="0" y="198"/>
                    <a:pt x="57" y="254"/>
                    <a:pt x="127" y="254"/>
                  </a:cubicBezTo>
                  <a:lnTo>
                    <a:pt x="634" y="254"/>
                  </a:lnTo>
                  <a:cubicBezTo>
                    <a:pt x="703" y="254"/>
                    <a:pt x="760" y="198"/>
                    <a:pt x="760" y="127"/>
                  </a:cubicBezTo>
                  <a:cubicBezTo>
                    <a:pt x="760" y="57"/>
                    <a:pt x="703"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9"/>
            <p:cNvSpPr/>
            <p:nvPr/>
          </p:nvSpPr>
          <p:spPr>
            <a:xfrm>
              <a:off x="5662538" y="3054825"/>
              <a:ext cx="19000" cy="6350"/>
            </a:xfrm>
            <a:custGeom>
              <a:avLst/>
              <a:gdLst/>
              <a:ahLst/>
              <a:cxnLst/>
              <a:rect l="l" t="t" r="r" b="b"/>
              <a:pathLst>
                <a:path w="760" h="254" extrusionOk="0">
                  <a:moveTo>
                    <a:pt x="126" y="1"/>
                  </a:moveTo>
                  <a:cubicBezTo>
                    <a:pt x="57" y="1"/>
                    <a:pt x="0" y="57"/>
                    <a:pt x="0" y="128"/>
                  </a:cubicBezTo>
                  <a:cubicBezTo>
                    <a:pt x="0" y="197"/>
                    <a:pt x="57" y="253"/>
                    <a:pt x="126" y="253"/>
                  </a:cubicBezTo>
                  <a:lnTo>
                    <a:pt x="633" y="253"/>
                  </a:lnTo>
                  <a:cubicBezTo>
                    <a:pt x="703" y="253"/>
                    <a:pt x="760" y="197"/>
                    <a:pt x="760" y="128"/>
                  </a:cubicBezTo>
                  <a:cubicBezTo>
                    <a:pt x="760" y="57"/>
                    <a:pt x="703" y="1"/>
                    <a:pt x="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9"/>
            <p:cNvSpPr/>
            <p:nvPr/>
          </p:nvSpPr>
          <p:spPr>
            <a:xfrm>
              <a:off x="5637238" y="3054825"/>
              <a:ext cx="19000" cy="6350"/>
            </a:xfrm>
            <a:custGeom>
              <a:avLst/>
              <a:gdLst/>
              <a:ahLst/>
              <a:cxnLst/>
              <a:rect l="l" t="t" r="r" b="b"/>
              <a:pathLst>
                <a:path w="760" h="254" extrusionOk="0">
                  <a:moveTo>
                    <a:pt x="128" y="1"/>
                  </a:moveTo>
                  <a:cubicBezTo>
                    <a:pt x="57" y="1"/>
                    <a:pt x="1" y="57"/>
                    <a:pt x="1" y="128"/>
                  </a:cubicBezTo>
                  <a:cubicBezTo>
                    <a:pt x="1" y="197"/>
                    <a:pt x="57" y="253"/>
                    <a:pt x="128" y="253"/>
                  </a:cubicBezTo>
                  <a:lnTo>
                    <a:pt x="633" y="253"/>
                  </a:lnTo>
                  <a:cubicBezTo>
                    <a:pt x="702" y="253"/>
                    <a:pt x="760" y="197"/>
                    <a:pt x="760" y="128"/>
                  </a:cubicBezTo>
                  <a:cubicBezTo>
                    <a:pt x="760" y="57"/>
                    <a:pt x="702" y="1"/>
                    <a:pt x="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9"/>
            <p:cNvSpPr/>
            <p:nvPr/>
          </p:nvSpPr>
          <p:spPr>
            <a:xfrm>
              <a:off x="5687813" y="3054825"/>
              <a:ext cx="7525" cy="6425"/>
            </a:xfrm>
            <a:custGeom>
              <a:avLst/>
              <a:gdLst/>
              <a:ahLst/>
              <a:cxnLst/>
              <a:rect l="l" t="t" r="r" b="b"/>
              <a:pathLst>
                <a:path w="301" h="257" extrusionOk="0">
                  <a:moveTo>
                    <a:pt x="127" y="1"/>
                  </a:moveTo>
                  <a:cubicBezTo>
                    <a:pt x="58" y="1"/>
                    <a:pt x="1" y="57"/>
                    <a:pt x="3" y="126"/>
                  </a:cubicBezTo>
                  <a:cubicBezTo>
                    <a:pt x="1" y="204"/>
                    <a:pt x="64" y="256"/>
                    <a:pt x="131" y="256"/>
                  </a:cubicBezTo>
                  <a:cubicBezTo>
                    <a:pt x="162" y="256"/>
                    <a:pt x="193" y="245"/>
                    <a:pt x="219" y="220"/>
                  </a:cubicBezTo>
                  <a:cubicBezTo>
                    <a:pt x="300" y="139"/>
                    <a:pt x="243"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9"/>
            <p:cNvSpPr/>
            <p:nvPr/>
          </p:nvSpPr>
          <p:spPr>
            <a:xfrm>
              <a:off x="5733588" y="2937850"/>
              <a:ext cx="19775" cy="16900"/>
            </a:xfrm>
            <a:custGeom>
              <a:avLst/>
              <a:gdLst/>
              <a:ahLst/>
              <a:cxnLst/>
              <a:rect l="l" t="t" r="r" b="b"/>
              <a:pathLst>
                <a:path w="791" h="676" extrusionOk="0">
                  <a:moveTo>
                    <a:pt x="455" y="0"/>
                  </a:moveTo>
                  <a:cubicBezTo>
                    <a:pt x="454" y="0"/>
                    <a:pt x="453" y="0"/>
                    <a:pt x="452" y="0"/>
                  </a:cubicBezTo>
                  <a:cubicBezTo>
                    <a:pt x="150" y="0"/>
                    <a:pt x="1" y="365"/>
                    <a:pt x="214" y="576"/>
                  </a:cubicBezTo>
                  <a:cubicBezTo>
                    <a:pt x="283" y="645"/>
                    <a:pt x="367" y="676"/>
                    <a:pt x="450" y="676"/>
                  </a:cubicBezTo>
                  <a:cubicBezTo>
                    <a:pt x="624" y="676"/>
                    <a:pt x="791" y="541"/>
                    <a:pt x="791" y="336"/>
                  </a:cubicBezTo>
                  <a:cubicBezTo>
                    <a:pt x="789" y="151"/>
                    <a:pt x="640" y="0"/>
                    <a:pt x="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9"/>
            <p:cNvSpPr/>
            <p:nvPr/>
          </p:nvSpPr>
          <p:spPr>
            <a:xfrm>
              <a:off x="5749738" y="2917775"/>
              <a:ext cx="28400" cy="24300"/>
            </a:xfrm>
            <a:custGeom>
              <a:avLst/>
              <a:gdLst/>
              <a:ahLst/>
              <a:cxnLst/>
              <a:rect l="l" t="t" r="r" b="b"/>
              <a:pathLst>
                <a:path w="1136" h="972" extrusionOk="0">
                  <a:moveTo>
                    <a:pt x="650" y="1"/>
                  </a:moveTo>
                  <a:cubicBezTo>
                    <a:pt x="217" y="1"/>
                    <a:pt x="1" y="524"/>
                    <a:pt x="306" y="830"/>
                  </a:cubicBezTo>
                  <a:cubicBezTo>
                    <a:pt x="399" y="923"/>
                    <a:pt x="523" y="972"/>
                    <a:pt x="649" y="972"/>
                  </a:cubicBezTo>
                  <a:cubicBezTo>
                    <a:pt x="712" y="972"/>
                    <a:pt x="775" y="960"/>
                    <a:pt x="835" y="935"/>
                  </a:cubicBezTo>
                  <a:cubicBezTo>
                    <a:pt x="1017" y="860"/>
                    <a:pt x="1135" y="684"/>
                    <a:pt x="1135" y="486"/>
                  </a:cubicBezTo>
                  <a:cubicBezTo>
                    <a:pt x="1135" y="218"/>
                    <a:pt x="918"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9"/>
            <p:cNvSpPr/>
            <p:nvPr/>
          </p:nvSpPr>
          <p:spPr>
            <a:xfrm>
              <a:off x="5774413" y="2893550"/>
              <a:ext cx="31800" cy="30575"/>
            </a:xfrm>
            <a:custGeom>
              <a:avLst/>
              <a:gdLst/>
              <a:ahLst/>
              <a:cxnLst/>
              <a:rect l="l" t="t" r="r" b="b"/>
              <a:pathLst>
                <a:path w="1272" h="1223" extrusionOk="0">
                  <a:moveTo>
                    <a:pt x="662" y="0"/>
                  </a:moveTo>
                  <a:cubicBezTo>
                    <a:pt x="661" y="0"/>
                    <a:pt x="660" y="0"/>
                    <a:pt x="659" y="0"/>
                  </a:cubicBezTo>
                  <a:cubicBezTo>
                    <a:pt x="412" y="0"/>
                    <a:pt x="189" y="148"/>
                    <a:pt x="95" y="377"/>
                  </a:cubicBezTo>
                  <a:cubicBezTo>
                    <a:pt x="0" y="605"/>
                    <a:pt x="52" y="868"/>
                    <a:pt x="227" y="1043"/>
                  </a:cubicBezTo>
                  <a:cubicBezTo>
                    <a:pt x="345" y="1160"/>
                    <a:pt x="501" y="1222"/>
                    <a:pt x="660" y="1222"/>
                  </a:cubicBezTo>
                  <a:cubicBezTo>
                    <a:pt x="738" y="1222"/>
                    <a:pt x="818" y="1207"/>
                    <a:pt x="894" y="1176"/>
                  </a:cubicBezTo>
                  <a:cubicBezTo>
                    <a:pt x="1122" y="1081"/>
                    <a:pt x="1270" y="858"/>
                    <a:pt x="1270" y="611"/>
                  </a:cubicBezTo>
                  <a:cubicBezTo>
                    <a:pt x="1272" y="273"/>
                    <a:pt x="998" y="0"/>
                    <a:pt x="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9" name="Google Shape;2619;p59"/>
          <p:cNvGrpSpPr/>
          <p:nvPr/>
        </p:nvGrpSpPr>
        <p:grpSpPr>
          <a:xfrm>
            <a:off x="4799899" y="3354539"/>
            <a:ext cx="337390" cy="336012"/>
            <a:chOff x="4778738" y="2874425"/>
            <a:chExt cx="306050" cy="304800"/>
          </a:xfrm>
        </p:grpSpPr>
        <p:sp>
          <p:nvSpPr>
            <p:cNvPr id="2620" name="Google Shape;2620;p59"/>
            <p:cNvSpPr/>
            <p:nvPr/>
          </p:nvSpPr>
          <p:spPr>
            <a:xfrm>
              <a:off x="4778738" y="2874425"/>
              <a:ext cx="306050" cy="304800"/>
            </a:xfrm>
            <a:custGeom>
              <a:avLst/>
              <a:gdLst/>
              <a:ahLst/>
              <a:cxnLst/>
              <a:rect l="l" t="t" r="r" b="b"/>
              <a:pathLst>
                <a:path w="12242" h="12192" extrusionOk="0">
                  <a:moveTo>
                    <a:pt x="6343" y="0"/>
                  </a:moveTo>
                  <a:cubicBezTo>
                    <a:pt x="6284" y="0"/>
                    <a:pt x="6237" y="48"/>
                    <a:pt x="6237" y="106"/>
                  </a:cubicBezTo>
                  <a:lnTo>
                    <a:pt x="6237" y="5831"/>
                  </a:lnTo>
                  <a:lnTo>
                    <a:pt x="961" y="10931"/>
                  </a:lnTo>
                  <a:lnTo>
                    <a:pt x="0" y="10931"/>
                  </a:lnTo>
                  <a:lnTo>
                    <a:pt x="1259" y="12191"/>
                  </a:lnTo>
                  <a:lnTo>
                    <a:pt x="1259" y="11232"/>
                  </a:lnTo>
                  <a:lnTo>
                    <a:pt x="6665" y="6006"/>
                  </a:lnTo>
                  <a:lnTo>
                    <a:pt x="12136" y="6006"/>
                  </a:lnTo>
                  <a:cubicBezTo>
                    <a:pt x="12195" y="6006"/>
                    <a:pt x="12242" y="5958"/>
                    <a:pt x="12242" y="5900"/>
                  </a:cubicBezTo>
                  <a:cubicBezTo>
                    <a:pt x="12242" y="5841"/>
                    <a:pt x="12195" y="5794"/>
                    <a:pt x="12136" y="5794"/>
                  </a:cubicBezTo>
                  <a:lnTo>
                    <a:pt x="6884" y="5794"/>
                  </a:lnTo>
                  <a:lnTo>
                    <a:pt x="7265" y="5428"/>
                  </a:lnTo>
                  <a:lnTo>
                    <a:pt x="11556" y="5428"/>
                  </a:lnTo>
                  <a:cubicBezTo>
                    <a:pt x="11615" y="5428"/>
                    <a:pt x="11662" y="5380"/>
                    <a:pt x="11662" y="5322"/>
                  </a:cubicBezTo>
                  <a:cubicBezTo>
                    <a:pt x="11662" y="5262"/>
                    <a:pt x="11615" y="5216"/>
                    <a:pt x="11556" y="5216"/>
                  </a:cubicBezTo>
                  <a:lnTo>
                    <a:pt x="7483" y="5216"/>
                  </a:lnTo>
                  <a:lnTo>
                    <a:pt x="7745" y="4963"/>
                  </a:lnTo>
                  <a:lnTo>
                    <a:pt x="11294" y="4963"/>
                  </a:lnTo>
                  <a:cubicBezTo>
                    <a:pt x="11351" y="4963"/>
                    <a:pt x="11399" y="4917"/>
                    <a:pt x="11399" y="4857"/>
                  </a:cubicBezTo>
                  <a:cubicBezTo>
                    <a:pt x="11399" y="4800"/>
                    <a:pt x="11351" y="4752"/>
                    <a:pt x="11294" y="4752"/>
                  </a:cubicBezTo>
                  <a:lnTo>
                    <a:pt x="7963" y="4752"/>
                  </a:lnTo>
                  <a:lnTo>
                    <a:pt x="8333" y="4393"/>
                  </a:lnTo>
                  <a:lnTo>
                    <a:pt x="11120" y="4393"/>
                  </a:lnTo>
                  <a:cubicBezTo>
                    <a:pt x="11179" y="4393"/>
                    <a:pt x="11226" y="4345"/>
                    <a:pt x="11226" y="4287"/>
                  </a:cubicBezTo>
                  <a:cubicBezTo>
                    <a:pt x="11226" y="4228"/>
                    <a:pt x="11179" y="4181"/>
                    <a:pt x="11120" y="4181"/>
                  </a:cubicBezTo>
                  <a:lnTo>
                    <a:pt x="8552" y="4181"/>
                  </a:lnTo>
                  <a:lnTo>
                    <a:pt x="8799" y="3944"/>
                  </a:lnTo>
                  <a:cubicBezTo>
                    <a:pt x="8811" y="3930"/>
                    <a:pt x="8823" y="3913"/>
                    <a:pt x="8831" y="3896"/>
                  </a:cubicBezTo>
                  <a:lnTo>
                    <a:pt x="11025" y="3896"/>
                  </a:lnTo>
                  <a:cubicBezTo>
                    <a:pt x="11083" y="3896"/>
                    <a:pt x="11131" y="3850"/>
                    <a:pt x="11131" y="3791"/>
                  </a:cubicBezTo>
                  <a:cubicBezTo>
                    <a:pt x="11131" y="3733"/>
                    <a:pt x="11083" y="3685"/>
                    <a:pt x="11025" y="3685"/>
                  </a:cubicBezTo>
                  <a:lnTo>
                    <a:pt x="8831" y="3685"/>
                  </a:lnTo>
                  <a:cubicBezTo>
                    <a:pt x="8824" y="3671"/>
                    <a:pt x="8814" y="3657"/>
                    <a:pt x="8804" y="3644"/>
                  </a:cubicBezTo>
                  <a:cubicBezTo>
                    <a:pt x="8790" y="3631"/>
                    <a:pt x="8775" y="3621"/>
                    <a:pt x="8758" y="3611"/>
                  </a:cubicBezTo>
                  <a:lnTo>
                    <a:pt x="8758" y="1417"/>
                  </a:lnTo>
                  <a:cubicBezTo>
                    <a:pt x="8758" y="1359"/>
                    <a:pt x="8711" y="1311"/>
                    <a:pt x="8652" y="1311"/>
                  </a:cubicBezTo>
                  <a:cubicBezTo>
                    <a:pt x="8594" y="1311"/>
                    <a:pt x="8546" y="1359"/>
                    <a:pt x="8546" y="1417"/>
                  </a:cubicBezTo>
                  <a:lnTo>
                    <a:pt x="8546" y="3613"/>
                  </a:lnTo>
                  <a:cubicBezTo>
                    <a:pt x="8532" y="3620"/>
                    <a:pt x="8518" y="3628"/>
                    <a:pt x="8505" y="3638"/>
                  </a:cubicBezTo>
                  <a:lnTo>
                    <a:pt x="8261" y="3874"/>
                  </a:lnTo>
                  <a:lnTo>
                    <a:pt x="8261" y="1321"/>
                  </a:lnTo>
                  <a:cubicBezTo>
                    <a:pt x="8261" y="1263"/>
                    <a:pt x="8213" y="1215"/>
                    <a:pt x="8155" y="1215"/>
                  </a:cubicBezTo>
                  <a:cubicBezTo>
                    <a:pt x="8097" y="1215"/>
                    <a:pt x="8049" y="1263"/>
                    <a:pt x="8049" y="1321"/>
                  </a:cubicBezTo>
                  <a:lnTo>
                    <a:pt x="8049" y="4078"/>
                  </a:lnTo>
                  <a:lnTo>
                    <a:pt x="7691" y="4426"/>
                  </a:lnTo>
                  <a:lnTo>
                    <a:pt x="7691" y="1149"/>
                  </a:lnTo>
                  <a:cubicBezTo>
                    <a:pt x="7691" y="1091"/>
                    <a:pt x="7643" y="1043"/>
                    <a:pt x="7585" y="1043"/>
                  </a:cubicBezTo>
                  <a:cubicBezTo>
                    <a:pt x="7526" y="1043"/>
                    <a:pt x="7479" y="1091"/>
                    <a:pt x="7479" y="1149"/>
                  </a:cubicBezTo>
                  <a:lnTo>
                    <a:pt x="7479" y="4630"/>
                  </a:lnTo>
                  <a:lnTo>
                    <a:pt x="7026" y="5066"/>
                  </a:lnTo>
                  <a:lnTo>
                    <a:pt x="7026" y="686"/>
                  </a:lnTo>
                  <a:cubicBezTo>
                    <a:pt x="7020" y="623"/>
                    <a:pt x="6971" y="591"/>
                    <a:pt x="6921" y="591"/>
                  </a:cubicBezTo>
                  <a:cubicBezTo>
                    <a:pt x="6872" y="591"/>
                    <a:pt x="6822" y="623"/>
                    <a:pt x="6816" y="686"/>
                  </a:cubicBezTo>
                  <a:lnTo>
                    <a:pt x="6816" y="5271"/>
                  </a:lnTo>
                  <a:lnTo>
                    <a:pt x="6449" y="5628"/>
                  </a:lnTo>
                  <a:lnTo>
                    <a:pt x="6449" y="106"/>
                  </a:lnTo>
                  <a:cubicBezTo>
                    <a:pt x="6449" y="48"/>
                    <a:pt x="6401" y="0"/>
                    <a:pt x="6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9"/>
            <p:cNvSpPr/>
            <p:nvPr/>
          </p:nvSpPr>
          <p:spPr>
            <a:xfrm>
              <a:off x="4886988" y="3017625"/>
              <a:ext cx="34925" cy="33200"/>
            </a:xfrm>
            <a:custGeom>
              <a:avLst/>
              <a:gdLst/>
              <a:ahLst/>
              <a:cxnLst/>
              <a:rect l="l" t="t" r="r" b="b"/>
              <a:pathLst>
                <a:path w="1397" h="1328" extrusionOk="0">
                  <a:moveTo>
                    <a:pt x="1281" y="1"/>
                  </a:moveTo>
                  <a:cubicBezTo>
                    <a:pt x="1254" y="1"/>
                    <a:pt x="1227" y="11"/>
                    <a:pt x="1206" y="31"/>
                  </a:cubicBezTo>
                  <a:lnTo>
                    <a:pt x="67" y="1147"/>
                  </a:lnTo>
                  <a:cubicBezTo>
                    <a:pt x="1" y="1214"/>
                    <a:pt x="46" y="1327"/>
                    <a:pt x="141" y="1328"/>
                  </a:cubicBezTo>
                  <a:cubicBezTo>
                    <a:pt x="167" y="1328"/>
                    <a:pt x="194" y="1318"/>
                    <a:pt x="215" y="1298"/>
                  </a:cubicBezTo>
                  <a:lnTo>
                    <a:pt x="1354" y="182"/>
                  </a:lnTo>
                  <a:cubicBezTo>
                    <a:pt x="1395" y="141"/>
                    <a:pt x="1397" y="75"/>
                    <a:pt x="1356" y="33"/>
                  </a:cubicBezTo>
                  <a:cubicBezTo>
                    <a:pt x="1335" y="11"/>
                    <a:pt x="1308" y="1"/>
                    <a:pt x="1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9"/>
            <p:cNvSpPr/>
            <p:nvPr/>
          </p:nvSpPr>
          <p:spPr>
            <a:xfrm>
              <a:off x="4811988" y="3082500"/>
              <a:ext cx="44550" cy="42425"/>
            </a:xfrm>
            <a:custGeom>
              <a:avLst/>
              <a:gdLst/>
              <a:ahLst/>
              <a:cxnLst/>
              <a:rect l="l" t="t" r="r" b="b"/>
              <a:pathLst>
                <a:path w="1782" h="1697" extrusionOk="0">
                  <a:moveTo>
                    <a:pt x="1628" y="1"/>
                  </a:moveTo>
                  <a:cubicBezTo>
                    <a:pt x="1603" y="1"/>
                    <a:pt x="1578" y="10"/>
                    <a:pt x="1555" y="33"/>
                  </a:cubicBezTo>
                  <a:lnTo>
                    <a:pt x="43" y="1514"/>
                  </a:lnTo>
                  <a:cubicBezTo>
                    <a:pt x="1" y="1555"/>
                    <a:pt x="1" y="1623"/>
                    <a:pt x="42" y="1665"/>
                  </a:cubicBezTo>
                  <a:cubicBezTo>
                    <a:pt x="61" y="1684"/>
                    <a:pt x="86" y="1697"/>
                    <a:pt x="113" y="1697"/>
                  </a:cubicBezTo>
                  <a:cubicBezTo>
                    <a:pt x="115" y="1697"/>
                    <a:pt x="116" y="1696"/>
                    <a:pt x="118" y="1696"/>
                  </a:cubicBezTo>
                  <a:cubicBezTo>
                    <a:pt x="145" y="1696"/>
                    <a:pt x="172" y="1685"/>
                    <a:pt x="191" y="1667"/>
                  </a:cubicBezTo>
                  <a:lnTo>
                    <a:pt x="1703" y="185"/>
                  </a:lnTo>
                  <a:cubicBezTo>
                    <a:pt x="1781" y="109"/>
                    <a:pt x="1711" y="1"/>
                    <a:pt x="1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9"/>
            <p:cNvSpPr/>
            <p:nvPr/>
          </p:nvSpPr>
          <p:spPr>
            <a:xfrm>
              <a:off x="4947188" y="3032725"/>
              <a:ext cx="8125" cy="6900"/>
            </a:xfrm>
            <a:custGeom>
              <a:avLst/>
              <a:gdLst/>
              <a:ahLst/>
              <a:cxnLst/>
              <a:rect l="l" t="t" r="r" b="b"/>
              <a:pathLst>
                <a:path w="325" h="276" extrusionOk="0">
                  <a:moveTo>
                    <a:pt x="178" y="0"/>
                  </a:moveTo>
                  <a:cubicBezTo>
                    <a:pt x="156" y="0"/>
                    <a:pt x="132" y="8"/>
                    <a:pt x="110" y="27"/>
                  </a:cubicBezTo>
                  <a:lnTo>
                    <a:pt x="109" y="27"/>
                  </a:lnTo>
                  <a:lnTo>
                    <a:pt x="43" y="93"/>
                  </a:lnTo>
                  <a:cubicBezTo>
                    <a:pt x="0" y="134"/>
                    <a:pt x="0" y="202"/>
                    <a:pt x="41" y="243"/>
                  </a:cubicBezTo>
                  <a:cubicBezTo>
                    <a:pt x="61" y="263"/>
                    <a:pt x="88" y="275"/>
                    <a:pt x="118" y="275"/>
                  </a:cubicBezTo>
                  <a:cubicBezTo>
                    <a:pt x="144" y="274"/>
                    <a:pt x="171" y="264"/>
                    <a:pt x="191" y="244"/>
                  </a:cubicBezTo>
                  <a:lnTo>
                    <a:pt x="259" y="178"/>
                  </a:lnTo>
                  <a:cubicBezTo>
                    <a:pt x="325" y="100"/>
                    <a:pt x="258"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9"/>
            <p:cNvSpPr/>
            <p:nvPr/>
          </p:nvSpPr>
          <p:spPr>
            <a:xfrm>
              <a:off x="4924038" y="3045475"/>
              <a:ext cx="17700" cy="16500"/>
            </a:xfrm>
            <a:custGeom>
              <a:avLst/>
              <a:gdLst/>
              <a:ahLst/>
              <a:cxnLst/>
              <a:rect l="l" t="t" r="r" b="b"/>
              <a:pathLst>
                <a:path w="708" h="660" extrusionOk="0">
                  <a:moveTo>
                    <a:pt x="592" y="0"/>
                  </a:moveTo>
                  <a:cubicBezTo>
                    <a:pt x="565" y="0"/>
                    <a:pt x="538" y="11"/>
                    <a:pt x="517" y="32"/>
                  </a:cubicBezTo>
                  <a:lnTo>
                    <a:pt x="519" y="32"/>
                  </a:lnTo>
                  <a:lnTo>
                    <a:pt x="67" y="479"/>
                  </a:lnTo>
                  <a:cubicBezTo>
                    <a:pt x="1" y="546"/>
                    <a:pt x="47" y="659"/>
                    <a:pt x="142" y="660"/>
                  </a:cubicBezTo>
                  <a:cubicBezTo>
                    <a:pt x="170" y="659"/>
                    <a:pt x="195" y="649"/>
                    <a:pt x="217" y="629"/>
                  </a:cubicBezTo>
                  <a:lnTo>
                    <a:pt x="667" y="182"/>
                  </a:lnTo>
                  <a:cubicBezTo>
                    <a:pt x="708" y="141"/>
                    <a:pt x="708" y="73"/>
                    <a:pt x="667" y="32"/>
                  </a:cubicBezTo>
                  <a:cubicBezTo>
                    <a:pt x="646" y="11"/>
                    <a:pt x="619"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9"/>
            <p:cNvSpPr/>
            <p:nvPr/>
          </p:nvSpPr>
          <p:spPr>
            <a:xfrm>
              <a:off x="4834513" y="3134925"/>
              <a:ext cx="17100" cy="16525"/>
            </a:xfrm>
            <a:custGeom>
              <a:avLst/>
              <a:gdLst/>
              <a:ahLst/>
              <a:cxnLst/>
              <a:rect l="l" t="t" r="r" b="b"/>
              <a:pathLst>
                <a:path w="684" h="661" extrusionOk="0">
                  <a:moveTo>
                    <a:pt x="567" y="1"/>
                  </a:moveTo>
                  <a:cubicBezTo>
                    <a:pt x="540" y="1"/>
                    <a:pt x="513" y="11"/>
                    <a:pt x="493" y="31"/>
                  </a:cubicBezTo>
                  <a:lnTo>
                    <a:pt x="42" y="479"/>
                  </a:lnTo>
                  <a:cubicBezTo>
                    <a:pt x="0" y="519"/>
                    <a:pt x="0" y="587"/>
                    <a:pt x="41" y="628"/>
                  </a:cubicBezTo>
                  <a:cubicBezTo>
                    <a:pt x="61" y="649"/>
                    <a:pt x="88" y="661"/>
                    <a:pt x="117" y="661"/>
                  </a:cubicBezTo>
                  <a:cubicBezTo>
                    <a:pt x="144" y="661"/>
                    <a:pt x="171" y="649"/>
                    <a:pt x="191" y="630"/>
                  </a:cubicBezTo>
                  <a:lnTo>
                    <a:pt x="642" y="182"/>
                  </a:lnTo>
                  <a:cubicBezTo>
                    <a:pt x="683" y="140"/>
                    <a:pt x="683" y="74"/>
                    <a:pt x="642" y="31"/>
                  </a:cubicBezTo>
                  <a:cubicBezTo>
                    <a:pt x="622" y="11"/>
                    <a:pt x="595"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9"/>
            <p:cNvSpPr/>
            <p:nvPr/>
          </p:nvSpPr>
          <p:spPr>
            <a:xfrm>
              <a:off x="4878963" y="3090075"/>
              <a:ext cx="17900" cy="16600"/>
            </a:xfrm>
            <a:custGeom>
              <a:avLst/>
              <a:gdLst/>
              <a:ahLst/>
              <a:cxnLst/>
              <a:rect l="l" t="t" r="r" b="b"/>
              <a:pathLst>
                <a:path w="716" h="664" extrusionOk="0">
                  <a:moveTo>
                    <a:pt x="598" y="0"/>
                  </a:moveTo>
                  <a:cubicBezTo>
                    <a:pt x="569" y="0"/>
                    <a:pt x="539" y="12"/>
                    <a:pt x="518" y="36"/>
                  </a:cubicBezTo>
                  <a:lnTo>
                    <a:pt x="68" y="483"/>
                  </a:lnTo>
                  <a:cubicBezTo>
                    <a:pt x="0" y="550"/>
                    <a:pt x="48" y="664"/>
                    <a:pt x="143" y="664"/>
                  </a:cubicBezTo>
                  <a:cubicBezTo>
                    <a:pt x="170" y="664"/>
                    <a:pt x="196" y="653"/>
                    <a:pt x="216" y="633"/>
                  </a:cubicBezTo>
                  <a:lnTo>
                    <a:pt x="668" y="187"/>
                  </a:lnTo>
                  <a:cubicBezTo>
                    <a:pt x="713" y="146"/>
                    <a:pt x="716" y="75"/>
                    <a:pt x="673" y="32"/>
                  </a:cubicBezTo>
                  <a:cubicBezTo>
                    <a:pt x="652" y="11"/>
                    <a:pt x="625"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9"/>
            <p:cNvSpPr/>
            <p:nvPr/>
          </p:nvSpPr>
          <p:spPr>
            <a:xfrm>
              <a:off x="4901463" y="3067800"/>
              <a:ext cx="18650" cy="16525"/>
            </a:xfrm>
            <a:custGeom>
              <a:avLst/>
              <a:gdLst/>
              <a:ahLst/>
              <a:cxnLst/>
              <a:rect l="l" t="t" r="r" b="b"/>
              <a:pathLst>
                <a:path w="746" h="661" extrusionOk="0">
                  <a:moveTo>
                    <a:pt x="592" y="0"/>
                  </a:moveTo>
                  <a:cubicBezTo>
                    <a:pt x="567" y="0"/>
                    <a:pt x="541" y="10"/>
                    <a:pt x="518" y="32"/>
                  </a:cubicBezTo>
                  <a:lnTo>
                    <a:pt x="68" y="480"/>
                  </a:lnTo>
                  <a:cubicBezTo>
                    <a:pt x="1" y="546"/>
                    <a:pt x="49" y="660"/>
                    <a:pt x="142" y="660"/>
                  </a:cubicBezTo>
                  <a:cubicBezTo>
                    <a:pt x="143" y="660"/>
                    <a:pt x="145" y="660"/>
                    <a:pt x="146" y="660"/>
                  </a:cubicBezTo>
                  <a:cubicBezTo>
                    <a:pt x="173" y="660"/>
                    <a:pt x="198" y="649"/>
                    <a:pt x="216" y="629"/>
                  </a:cubicBezTo>
                  <a:lnTo>
                    <a:pt x="668" y="183"/>
                  </a:lnTo>
                  <a:cubicBezTo>
                    <a:pt x="745" y="107"/>
                    <a:pt x="67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9"/>
            <p:cNvSpPr/>
            <p:nvPr/>
          </p:nvSpPr>
          <p:spPr>
            <a:xfrm>
              <a:off x="4857013" y="3112425"/>
              <a:ext cx="17300" cy="16625"/>
            </a:xfrm>
            <a:custGeom>
              <a:avLst/>
              <a:gdLst/>
              <a:ahLst/>
              <a:cxnLst/>
              <a:rect l="l" t="t" r="r" b="b"/>
              <a:pathLst>
                <a:path w="692" h="665" extrusionOk="0">
                  <a:moveTo>
                    <a:pt x="574" y="0"/>
                  </a:moveTo>
                  <a:cubicBezTo>
                    <a:pt x="544" y="0"/>
                    <a:pt x="515" y="12"/>
                    <a:pt x="494" y="37"/>
                  </a:cubicBezTo>
                  <a:lnTo>
                    <a:pt x="43" y="484"/>
                  </a:lnTo>
                  <a:cubicBezTo>
                    <a:pt x="2" y="525"/>
                    <a:pt x="0" y="593"/>
                    <a:pt x="43" y="633"/>
                  </a:cubicBezTo>
                  <a:cubicBezTo>
                    <a:pt x="63" y="653"/>
                    <a:pt x="89" y="665"/>
                    <a:pt x="118" y="665"/>
                  </a:cubicBezTo>
                  <a:cubicBezTo>
                    <a:pt x="146" y="665"/>
                    <a:pt x="173" y="653"/>
                    <a:pt x="192" y="633"/>
                  </a:cubicBezTo>
                  <a:lnTo>
                    <a:pt x="643" y="186"/>
                  </a:lnTo>
                  <a:cubicBezTo>
                    <a:pt x="689" y="147"/>
                    <a:pt x="692" y="75"/>
                    <a:pt x="648" y="31"/>
                  </a:cubicBezTo>
                  <a:cubicBezTo>
                    <a:pt x="628" y="11"/>
                    <a:pt x="601" y="0"/>
                    <a:pt x="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9" name="Google Shape;2629;p59"/>
          <p:cNvGrpSpPr/>
          <p:nvPr/>
        </p:nvGrpSpPr>
        <p:grpSpPr>
          <a:xfrm>
            <a:off x="4038637" y="3348614"/>
            <a:ext cx="291392" cy="348744"/>
            <a:chOff x="4088188" y="2869050"/>
            <a:chExt cx="264325" cy="316350"/>
          </a:xfrm>
        </p:grpSpPr>
        <p:sp>
          <p:nvSpPr>
            <p:cNvPr id="2630" name="Google Shape;2630;p59"/>
            <p:cNvSpPr/>
            <p:nvPr/>
          </p:nvSpPr>
          <p:spPr>
            <a:xfrm>
              <a:off x="4088188" y="2948575"/>
              <a:ext cx="187350" cy="170200"/>
            </a:xfrm>
            <a:custGeom>
              <a:avLst/>
              <a:gdLst/>
              <a:ahLst/>
              <a:cxnLst/>
              <a:rect l="l" t="t" r="r" b="b"/>
              <a:pathLst>
                <a:path w="7494" h="6808" extrusionOk="0">
                  <a:moveTo>
                    <a:pt x="5245" y="0"/>
                  </a:moveTo>
                  <a:cubicBezTo>
                    <a:pt x="5171" y="0"/>
                    <a:pt x="5097" y="24"/>
                    <a:pt x="5034" y="74"/>
                  </a:cubicBezTo>
                  <a:lnTo>
                    <a:pt x="5035" y="74"/>
                  </a:lnTo>
                  <a:lnTo>
                    <a:pt x="4327" y="636"/>
                  </a:lnTo>
                  <a:cubicBezTo>
                    <a:pt x="4279" y="623"/>
                    <a:pt x="4230" y="617"/>
                    <a:pt x="4181" y="617"/>
                  </a:cubicBezTo>
                  <a:cubicBezTo>
                    <a:pt x="4056" y="617"/>
                    <a:pt x="3932" y="658"/>
                    <a:pt x="3833" y="739"/>
                  </a:cubicBezTo>
                  <a:lnTo>
                    <a:pt x="1874" y="2291"/>
                  </a:lnTo>
                  <a:cubicBezTo>
                    <a:pt x="1734" y="2401"/>
                    <a:pt x="1655" y="2570"/>
                    <a:pt x="1661" y="2748"/>
                  </a:cubicBezTo>
                  <a:lnTo>
                    <a:pt x="579" y="3605"/>
                  </a:lnTo>
                  <a:cubicBezTo>
                    <a:pt x="231" y="3880"/>
                    <a:pt x="31" y="4292"/>
                    <a:pt x="16" y="4765"/>
                  </a:cubicBezTo>
                  <a:cubicBezTo>
                    <a:pt x="0" y="5218"/>
                    <a:pt x="157" y="5673"/>
                    <a:pt x="456" y="6052"/>
                  </a:cubicBezTo>
                  <a:cubicBezTo>
                    <a:pt x="754" y="6428"/>
                    <a:pt x="1164" y="6685"/>
                    <a:pt x="1607" y="6774"/>
                  </a:cubicBezTo>
                  <a:cubicBezTo>
                    <a:pt x="1717" y="6797"/>
                    <a:pt x="1829" y="6808"/>
                    <a:pt x="1942" y="6808"/>
                  </a:cubicBezTo>
                  <a:cubicBezTo>
                    <a:pt x="1946" y="6808"/>
                    <a:pt x="1950" y="6808"/>
                    <a:pt x="1954" y="6808"/>
                  </a:cubicBezTo>
                  <a:cubicBezTo>
                    <a:pt x="2284" y="6808"/>
                    <a:pt x="2605" y="6697"/>
                    <a:pt x="2865" y="6492"/>
                  </a:cubicBezTo>
                  <a:lnTo>
                    <a:pt x="7321" y="2961"/>
                  </a:lnTo>
                  <a:cubicBezTo>
                    <a:pt x="7468" y="2845"/>
                    <a:pt x="7493" y="2631"/>
                    <a:pt x="7376" y="2484"/>
                  </a:cubicBezTo>
                  <a:cubicBezTo>
                    <a:pt x="7310" y="2400"/>
                    <a:pt x="7210" y="2355"/>
                    <a:pt x="7110" y="2355"/>
                  </a:cubicBezTo>
                  <a:cubicBezTo>
                    <a:pt x="7036" y="2355"/>
                    <a:pt x="6961" y="2379"/>
                    <a:pt x="6899" y="2429"/>
                  </a:cubicBezTo>
                  <a:lnTo>
                    <a:pt x="2444" y="5958"/>
                  </a:lnTo>
                  <a:cubicBezTo>
                    <a:pt x="2305" y="6069"/>
                    <a:pt x="2130" y="6127"/>
                    <a:pt x="1940" y="6127"/>
                  </a:cubicBezTo>
                  <a:cubicBezTo>
                    <a:pt x="1875" y="6127"/>
                    <a:pt x="1809" y="6120"/>
                    <a:pt x="1741" y="6107"/>
                  </a:cubicBezTo>
                  <a:cubicBezTo>
                    <a:pt x="1456" y="6050"/>
                    <a:pt x="1190" y="5879"/>
                    <a:pt x="991" y="5630"/>
                  </a:cubicBezTo>
                  <a:cubicBezTo>
                    <a:pt x="792" y="5380"/>
                    <a:pt x="687" y="5079"/>
                    <a:pt x="697" y="4789"/>
                  </a:cubicBezTo>
                  <a:cubicBezTo>
                    <a:pt x="706" y="4518"/>
                    <a:pt x="814" y="4288"/>
                    <a:pt x="1002" y="4139"/>
                  </a:cubicBezTo>
                  <a:lnTo>
                    <a:pt x="2083" y="3281"/>
                  </a:lnTo>
                  <a:cubicBezTo>
                    <a:pt x="2131" y="3295"/>
                    <a:pt x="2181" y="3301"/>
                    <a:pt x="2230" y="3301"/>
                  </a:cubicBezTo>
                  <a:cubicBezTo>
                    <a:pt x="2355" y="3301"/>
                    <a:pt x="2479" y="3259"/>
                    <a:pt x="2578" y="3178"/>
                  </a:cubicBezTo>
                  <a:lnTo>
                    <a:pt x="4537" y="1626"/>
                  </a:lnTo>
                  <a:cubicBezTo>
                    <a:pt x="4675" y="1516"/>
                    <a:pt x="4754" y="1347"/>
                    <a:pt x="4749" y="1169"/>
                  </a:cubicBezTo>
                  <a:lnTo>
                    <a:pt x="5457" y="607"/>
                  </a:lnTo>
                  <a:cubicBezTo>
                    <a:pt x="5605" y="492"/>
                    <a:pt x="5629" y="277"/>
                    <a:pt x="5512" y="129"/>
                  </a:cubicBezTo>
                  <a:cubicBezTo>
                    <a:pt x="5445" y="44"/>
                    <a:pt x="5345" y="0"/>
                    <a:pt x="5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9"/>
            <p:cNvSpPr/>
            <p:nvPr/>
          </p:nvSpPr>
          <p:spPr>
            <a:xfrm>
              <a:off x="4162888" y="2939200"/>
              <a:ext cx="189625" cy="167025"/>
            </a:xfrm>
            <a:custGeom>
              <a:avLst/>
              <a:gdLst/>
              <a:ahLst/>
              <a:cxnLst/>
              <a:rect l="l" t="t" r="r" b="b"/>
              <a:pathLst>
                <a:path w="7585" h="6681" extrusionOk="0">
                  <a:moveTo>
                    <a:pt x="5580" y="0"/>
                  </a:moveTo>
                  <a:cubicBezTo>
                    <a:pt x="5231" y="0"/>
                    <a:pt x="4900" y="112"/>
                    <a:pt x="4630" y="328"/>
                  </a:cubicBezTo>
                  <a:lnTo>
                    <a:pt x="173" y="3858"/>
                  </a:lnTo>
                  <a:cubicBezTo>
                    <a:pt x="26" y="3975"/>
                    <a:pt x="1" y="4190"/>
                    <a:pt x="118" y="4337"/>
                  </a:cubicBezTo>
                  <a:cubicBezTo>
                    <a:pt x="185" y="4421"/>
                    <a:pt x="284" y="4465"/>
                    <a:pt x="384" y="4465"/>
                  </a:cubicBezTo>
                  <a:cubicBezTo>
                    <a:pt x="458" y="4465"/>
                    <a:pt x="532" y="4441"/>
                    <a:pt x="595" y="4392"/>
                  </a:cubicBezTo>
                  <a:lnTo>
                    <a:pt x="5050" y="861"/>
                  </a:lnTo>
                  <a:cubicBezTo>
                    <a:pt x="5201" y="742"/>
                    <a:pt x="5384" y="680"/>
                    <a:pt x="5582" y="680"/>
                  </a:cubicBezTo>
                  <a:cubicBezTo>
                    <a:pt x="5636" y="680"/>
                    <a:pt x="5691" y="685"/>
                    <a:pt x="5747" y="694"/>
                  </a:cubicBezTo>
                  <a:cubicBezTo>
                    <a:pt x="6018" y="740"/>
                    <a:pt x="6268" y="892"/>
                    <a:pt x="6450" y="1122"/>
                  </a:cubicBezTo>
                  <a:cubicBezTo>
                    <a:pt x="6818" y="1585"/>
                    <a:pt x="6789" y="2221"/>
                    <a:pt x="6384" y="2543"/>
                  </a:cubicBezTo>
                  <a:lnTo>
                    <a:pt x="1927" y="6074"/>
                  </a:lnTo>
                  <a:cubicBezTo>
                    <a:pt x="1675" y="6274"/>
                    <a:pt x="1816" y="6681"/>
                    <a:pt x="2139" y="6681"/>
                  </a:cubicBezTo>
                  <a:cubicBezTo>
                    <a:pt x="2215" y="6681"/>
                    <a:pt x="2290" y="6655"/>
                    <a:pt x="2350" y="6607"/>
                  </a:cubicBezTo>
                  <a:lnTo>
                    <a:pt x="6807" y="3075"/>
                  </a:lnTo>
                  <a:cubicBezTo>
                    <a:pt x="7504" y="2522"/>
                    <a:pt x="7584" y="1456"/>
                    <a:pt x="6985" y="699"/>
                  </a:cubicBezTo>
                  <a:cubicBezTo>
                    <a:pt x="6697" y="337"/>
                    <a:pt x="6299" y="97"/>
                    <a:pt x="5861" y="24"/>
                  </a:cubicBezTo>
                  <a:cubicBezTo>
                    <a:pt x="5767" y="8"/>
                    <a:pt x="5673" y="0"/>
                    <a:pt x="5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9"/>
            <p:cNvSpPr/>
            <p:nvPr/>
          </p:nvSpPr>
          <p:spPr>
            <a:xfrm>
              <a:off x="4229613" y="2923425"/>
              <a:ext cx="31850" cy="28350"/>
            </a:xfrm>
            <a:custGeom>
              <a:avLst/>
              <a:gdLst/>
              <a:ahLst/>
              <a:cxnLst/>
              <a:rect l="l" t="t" r="r" b="b"/>
              <a:pathLst>
                <a:path w="1274" h="1134" extrusionOk="0">
                  <a:moveTo>
                    <a:pt x="1222" y="0"/>
                  </a:moveTo>
                  <a:lnTo>
                    <a:pt x="552" y="86"/>
                  </a:lnTo>
                  <a:lnTo>
                    <a:pt x="0" y="524"/>
                  </a:lnTo>
                  <a:lnTo>
                    <a:pt x="548" y="587"/>
                  </a:lnTo>
                  <a:lnTo>
                    <a:pt x="484" y="1133"/>
                  </a:lnTo>
                  <a:lnTo>
                    <a:pt x="1036" y="697"/>
                  </a:lnTo>
                  <a:lnTo>
                    <a:pt x="1273" y="64"/>
                  </a:lnTo>
                  <a:lnTo>
                    <a:pt x="1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9"/>
            <p:cNvSpPr/>
            <p:nvPr/>
          </p:nvSpPr>
          <p:spPr>
            <a:xfrm>
              <a:off x="4266313" y="2894350"/>
              <a:ext cx="31875" cy="28400"/>
            </a:xfrm>
            <a:custGeom>
              <a:avLst/>
              <a:gdLst/>
              <a:ahLst/>
              <a:cxnLst/>
              <a:rect l="l" t="t" r="r" b="b"/>
              <a:pathLst>
                <a:path w="1275" h="1136" extrusionOk="0">
                  <a:moveTo>
                    <a:pt x="1225" y="1"/>
                  </a:moveTo>
                  <a:lnTo>
                    <a:pt x="553" y="85"/>
                  </a:lnTo>
                  <a:lnTo>
                    <a:pt x="0" y="524"/>
                  </a:lnTo>
                  <a:lnTo>
                    <a:pt x="548" y="586"/>
                  </a:lnTo>
                  <a:lnTo>
                    <a:pt x="485" y="1135"/>
                  </a:lnTo>
                  <a:lnTo>
                    <a:pt x="1037" y="696"/>
                  </a:lnTo>
                  <a:lnTo>
                    <a:pt x="1274" y="63"/>
                  </a:lnTo>
                  <a:lnTo>
                    <a:pt x="1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9"/>
            <p:cNvSpPr/>
            <p:nvPr/>
          </p:nvSpPr>
          <p:spPr>
            <a:xfrm>
              <a:off x="4298163" y="2869050"/>
              <a:ext cx="31875" cy="28400"/>
            </a:xfrm>
            <a:custGeom>
              <a:avLst/>
              <a:gdLst/>
              <a:ahLst/>
              <a:cxnLst/>
              <a:rect l="l" t="t" r="r" b="b"/>
              <a:pathLst>
                <a:path w="1275" h="1136" extrusionOk="0">
                  <a:moveTo>
                    <a:pt x="1224" y="1"/>
                  </a:moveTo>
                  <a:lnTo>
                    <a:pt x="552" y="88"/>
                  </a:lnTo>
                  <a:lnTo>
                    <a:pt x="0" y="524"/>
                  </a:lnTo>
                  <a:lnTo>
                    <a:pt x="548" y="588"/>
                  </a:lnTo>
                  <a:lnTo>
                    <a:pt x="484" y="1135"/>
                  </a:lnTo>
                  <a:lnTo>
                    <a:pt x="1037" y="699"/>
                  </a:lnTo>
                  <a:lnTo>
                    <a:pt x="1275" y="64"/>
                  </a:lnTo>
                  <a:lnTo>
                    <a:pt x="1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9"/>
            <p:cNvSpPr/>
            <p:nvPr/>
          </p:nvSpPr>
          <p:spPr>
            <a:xfrm>
              <a:off x="4174638" y="3102625"/>
              <a:ext cx="31850" cy="28425"/>
            </a:xfrm>
            <a:custGeom>
              <a:avLst/>
              <a:gdLst/>
              <a:ahLst/>
              <a:cxnLst/>
              <a:rect l="l" t="t" r="r" b="b"/>
              <a:pathLst>
                <a:path w="1274" h="1137" extrusionOk="0">
                  <a:moveTo>
                    <a:pt x="791" y="1"/>
                  </a:moveTo>
                  <a:lnTo>
                    <a:pt x="238" y="440"/>
                  </a:lnTo>
                  <a:lnTo>
                    <a:pt x="1" y="1073"/>
                  </a:lnTo>
                  <a:lnTo>
                    <a:pt x="50" y="1137"/>
                  </a:lnTo>
                  <a:lnTo>
                    <a:pt x="722" y="1051"/>
                  </a:lnTo>
                  <a:lnTo>
                    <a:pt x="1274" y="613"/>
                  </a:lnTo>
                  <a:lnTo>
                    <a:pt x="726" y="549"/>
                  </a:lnTo>
                  <a:lnTo>
                    <a:pt x="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9"/>
            <p:cNvSpPr/>
            <p:nvPr/>
          </p:nvSpPr>
          <p:spPr>
            <a:xfrm>
              <a:off x="4137913" y="3131775"/>
              <a:ext cx="31850" cy="28400"/>
            </a:xfrm>
            <a:custGeom>
              <a:avLst/>
              <a:gdLst/>
              <a:ahLst/>
              <a:cxnLst/>
              <a:rect l="l" t="t" r="r" b="b"/>
              <a:pathLst>
                <a:path w="1274" h="1136" extrusionOk="0">
                  <a:moveTo>
                    <a:pt x="790" y="1"/>
                  </a:moveTo>
                  <a:lnTo>
                    <a:pt x="238" y="438"/>
                  </a:lnTo>
                  <a:lnTo>
                    <a:pt x="1" y="1073"/>
                  </a:lnTo>
                  <a:lnTo>
                    <a:pt x="50" y="1135"/>
                  </a:lnTo>
                  <a:lnTo>
                    <a:pt x="722" y="1049"/>
                  </a:lnTo>
                  <a:lnTo>
                    <a:pt x="1274" y="612"/>
                  </a:lnTo>
                  <a:lnTo>
                    <a:pt x="726" y="548"/>
                  </a:lnTo>
                  <a:lnTo>
                    <a:pt x="7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9"/>
            <p:cNvSpPr/>
            <p:nvPr/>
          </p:nvSpPr>
          <p:spPr>
            <a:xfrm>
              <a:off x="4106063" y="3156975"/>
              <a:ext cx="31875" cy="28425"/>
            </a:xfrm>
            <a:custGeom>
              <a:avLst/>
              <a:gdLst/>
              <a:ahLst/>
              <a:cxnLst/>
              <a:rect l="l" t="t" r="r" b="b"/>
              <a:pathLst>
                <a:path w="1275" h="1137" extrusionOk="0">
                  <a:moveTo>
                    <a:pt x="789" y="0"/>
                  </a:moveTo>
                  <a:lnTo>
                    <a:pt x="238" y="439"/>
                  </a:lnTo>
                  <a:lnTo>
                    <a:pt x="1" y="1073"/>
                  </a:lnTo>
                  <a:lnTo>
                    <a:pt x="50" y="1136"/>
                  </a:lnTo>
                  <a:lnTo>
                    <a:pt x="722" y="1050"/>
                  </a:lnTo>
                  <a:lnTo>
                    <a:pt x="1275" y="611"/>
                  </a:lnTo>
                  <a:lnTo>
                    <a:pt x="726" y="549"/>
                  </a:lnTo>
                  <a:lnTo>
                    <a:pt x="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8" name="Google Shape;2638;p59"/>
          <p:cNvSpPr/>
          <p:nvPr/>
        </p:nvSpPr>
        <p:spPr>
          <a:xfrm>
            <a:off x="3218745" y="3378375"/>
            <a:ext cx="351941" cy="269371"/>
          </a:xfrm>
          <a:custGeom>
            <a:avLst/>
            <a:gdLst/>
            <a:ahLst/>
            <a:cxnLst/>
            <a:rect l="l" t="t" r="r" b="b"/>
            <a:pathLst>
              <a:path w="12770" h="9774" extrusionOk="0">
                <a:moveTo>
                  <a:pt x="5431" y="345"/>
                </a:moveTo>
                <a:cubicBezTo>
                  <a:pt x="5716" y="345"/>
                  <a:pt x="5973" y="517"/>
                  <a:pt x="6083" y="781"/>
                </a:cubicBezTo>
                <a:cubicBezTo>
                  <a:pt x="6192" y="1043"/>
                  <a:pt x="6132" y="1346"/>
                  <a:pt x="5931" y="1548"/>
                </a:cubicBezTo>
                <a:lnTo>
                  <a:pt x="5919" y="1561"/>
                </a:lnTo>
                <a:cubicBezTo>
                  <a:pt x="5783" y="1691"/>
                  <a:pt x="5607" y="1756"/>
                  <a:pt x="5431" y="1756"/>
                </a:cubicBezTo>
                <a:cubicBezTo>
                  <a:pt x="5250" y="1756"/>
                  <a:pt x="5069" y="1687"/>
                  <a:pt x="4932" y="1548"/>
                </a:cubicBezTo>
                <a:cubicBezTo>
                  <a:pt x="4730" y="1346"/>
                  <a:pt x="4670" y="1043"/>
                  <a:pt x="4779" y="781"/>
                </a:cubicBezTo>
                <a:cubicBezTo>
                  <a:pt x="4889" y="517"/>
                  <a:pt x="5146" y="345"/>
                  <a:pt x="5431" y="345"/>
                </a:cubicBezTo>
                <a:close/>
                <a:moveTo>
                  <a:pt x="5260" y="4519"/>
                </a:moveTo>
                <a:lnTo>
                  <a:pt x="5260" y="4699"/>
                </a:lnTo>
                <a:lnTo>
                  <a:pt x="4813" y="5147"/>
                </a:lnTo>
                <a:lnTo>
                  <a:pt x="2075" y="5147"/>
                </a:lnTo>
                <a:lnTo>
                  <a:pt x="1263" y="5958"/>
                </a:lnTo>
                <a:cubicBezTo>
                  <a:pt x="1251" y="5945"/>
                  <a:pt x="1241" y="5931"/>
                  <a:pt x="1230" y="5919"/>
                </a:cubicBezTo>
                <a:cubicBezTo>
                  <a:pt x="1212" y="5902"/>
                  <a:pt x="1191" y="5888"/>
                  <a:pt x="1172" y="5871"/>
                </a:cubicBezTo>
                <a:lnTo>
                  <a:pt x="1993" y="5049"/>
                </a:lnTo>
                <a:lnTo>
                  <a:pt x="4730" y="5049"/>
                </a:lnTo>
                <a:lnTo>
                  <a:pt x="5260" y="4519"/>
                </a:lnTo>
                <a:close/>
                <a:moveTo>
                  <a:pt x="10495" y="2462"/>
                </a:moveTo>
                <a:cubicBezTo>
                  <a:pt x="10539" y="2462"/>
                  <a:pt x="10584" y="2464"/>
                  <a:pt x="10630" y="2467"/>
                </a:cubicBezTo>
                <a:cubicBezTo>
                  <a:pt x="11668" y="2537"/>
                  <a:pt x="12464" y="3419"/>
                  <a:pt x="12426" y="4459"/>
                </a:cubicBezTo>
                <a:cubicBezTo>
                  <a:pt x="12388" y="5497"/>
                  <a:pt x="11536" y="6318"/>
                  <a:pt x="10499" y="6318"/>
                </a:cubicBezTo>
                <a:cubicBezTo>
                  <a:pt x="10496" y="6318"/>
                  <a:pt x="10492" y="6318"/>
                  <a:pt x="10489" y="6318"/>
                </a:cubicBezTo>
                <a:lnTo>
                  <a:pt x="10489" y="6319"/>
                </a:lnTo>
                <a:cubicBezTo>
                  <a:pt x="10451" y="6319"/>
                  <a:pt x="10411" y="6317"/>
                  <a:pt x="10374" y="6314"/>
                </a:cubicBezTo>
                <a:lnTo>
                  <a:pt x="10304" y="6242"/>
                </a:lnTo>
                <a:lnTo>
                  <a:pt x="10245" y="6302"/>
                </a:lnTo>
                <a:cubicBezTo>
                  <a:pt x="9212" y="6164"/>
                  <a:pt x="8474" y="5233"/>
                  <a:pt x="8578" y="4197"/>
                </a:cubicBezTo>
                <a:cubicBezTo>
                  <a:pt x="8678" y="3206"/>
                  <a:pt x="9512" y="2462"/>
                  <a:pt x="10495" y="2462"/>
                </a:cubicBezTo>
                <a:close/>
                <a:moveTo>
                  <a:pt x="747" y="5866"/>
                </a:moveTo>
                <a:cubicBezTo>
                  <a:pt x="816" y="5866"/>
                  <a:pt x="886" y="5880"/>
                  <a:pt x="952" y="5907"/>
                </a:cubicBezTo>
                <a:cubicBezTo>
                  <a:pt x="1152" y="5991"/>
                  <a:pt x="1282" y="6185"/>
                  <a:pt x="1282" y="6403"/>
                </a:cubicBezTo>
                <a:cubicBezTo>
                  <a:pt x="1282" y="6545"/>
                  <a:pt x="1226" y="6681"/>
                  <a:pt x="1126" y="6782"/>
                </a:cubicBezTo>
                <a:cubicBezTo>
                  <a:pt x="1024" y="6884"/>
                  <a:pt x="886" y="6939"/>
                  <a:pt x="746" y="6939"/>
                </a:cubicBezTo>
                <a:cubicBezTo>
                  <a:pt x="677" y="6939"/>
                  <a:pt x="608" y="6925"/>
                  <a:pt x="541" y="6898"/>
                </a:cubicBezTo>
                <a:cubicBezTo>
                  <a:pt x="341" y="6815"/>
                  <a:pt x="211" y="6620"/>
                  <a:pt x="211" y="6403"/>
                </a:cubicBezTo>
                <a:cubicBezTo>
                  <a:pt x="210" y="6260"/>
                  <a:pt x="266" y="6123"/>
                  <a:pt x="368" y="6023"/>
                </a:cubicBezTo>
                <a:cubicBezTo>
                  <a:pt x="471" y="5921"/>
                  <a:pt x="608" y="5866"/>
                  <a:pt x="747" y="5866"/>
                </a:cubicBezTo>
                <a:close/>
                <a:moveTo>
                  <a:pt x="4780" y="7653"/>
                </a:moveTo>
                <a:cubicBezTo>
                  <a:pt x="4898" y="7653"/>
                  <a:pt x="5018" y="7676"/>
                  <a:pt x="5132" y="7723"/>
                </a:cubicBezTo>
                <a:cubicBezTo>
                  <a:pt x="5473" y="7865"/>
                  <a:pt x="5696" y="8199"/>
                  <a:pt x="5696" y="8569"/>
                </a:cubicBezTo>
                <a:cubicBezTo>
                  <a:pt x="5694" y="9074"/>
                  <a:pt x="5284" y="9483"/>
                  <a:pt x="4781" y="9485"/>
                </a:cubicBezTo>
                <a:cubicBezTo>
                  <a:pt x="4409" y="9485"/>
                  <a:pt x="4076" y="9260"/>
                  <a:pt x="3934" y="8919"/>
                </a:cubicBezTo>
                <a:cubicBezTo>
                  <a:pt x="3793" y="8576"/>
                  <a:pt x="3872" y="8182"/>
                  <a:pt x="4133" y="7921"/>
                </a:cubicBezTo>
                <a:cubicBezTo>
                  <a:pt x="4308" y="7746"/>
                  <a:pt x="4542" y="7653"/>
                  <a:pt x="4780" y="7653"/>
                </a:cubicBezTo>
                <a:close/>
                <a:moveTo>
                  <a:pt x="5432" y="0"/>
                </a:moveTo>
                <a:cubicBezTo>
                  <a:pt x="5008" y="0"/>
                  <a:pt x="4625" y="256"/>
                  <a:pt x="4463" y="648"/>
                </a:cubicBezTo>
                <a:cubicBezTo>
                  <a:pt x="4301" y="1040"/>
                  <a:pt x="4391" y="1492"/>
                  <a:pt x="4692" y="1791"/>
                </a:cubicBezTo>
                <a:cubicBezTo>
                  <a:pt x="4845" y="1946"/>
                  <a:pt x="5046" y="2046"/>
                  <a:pt x="5262" y="2080"/>
                </a:cubicBezTo>
                <a:lnTo>
                  <a:pt x="5262" y="4308"/>
                </a:lnTo>
                <a:lnTo>
                  <a:pt x="4669" y="4903"/>
                </a:lnTo>
                <a:lnTo>
                  <a:pt x="1933" y="4903"/>
                </a:lnTo>
                <a:lnTo>
                  <a:pt x="1045" y="5790"/>
                </a:lnTo>
                <a:cubicBezTo>
                  <a:pt x="947" y="5743"/>
                  <a:pt x="845" y="5721"/>
                  <a:pt x="747" y="5721"/>
                </a:cubicBezTo>
                <a:cubicBezTo>
                  <a:pt x="349" y="5721"/>
                  <a:pt x="1" y="6080"/>
                  <a:pt x="76" y="6518"/>
                </a:cubicBezTo>
                <a:cubicBezTo>
                  <a:pt x="118" y="6770"/>
                  <a:pt x="299" y="6977"/>
                  <a:pt x="541" y="7055"/>
                </a:cubicBezTo>
                <a:cubicBezTo>
                  <a:pt x="609" y="7076"/>
                  <a:pt x="679" y="7087"/>
                  <a:pt x="748" y="7087"/>
                </a:cubicBezTo>
                <a:cubicBezTo>
                  <a:pt x="927" y="7087"/>
                  <a:pt x="1101" y="7017"/>
                  <a:pt x="1231" y="6887"/>
                </a:cubicBezTo>
                <a:cubicBezTo>
                  <a:pt x="1358" y="6758"/>
                  <a:pt x="1432" y="6585"/>
                  <a:pt x="1432" y="6403"/>
                </a:cubicBezTo>
                <a:cubicBezTo>
                  <a:pt x="1430" y="6291"/>
                  <a:pt x="1402" y="6181"/>
                  <a:pt x="1349" y="6084"/>
                </a:cubicBezTo>
                <a:lnTo>
                  <a:pt x="2137" y="5293"/>
                </a:lnTo>
                <a:lnTo>
                  <a:pt x="4874" y="5293"/>
                </a:lnTo>
                <a:lnTo>
                  <a:pt x="5260" y="4907"/>
                </a:lnTo>
                <a:lnTo>
                  <a:pt x="5260" y="6106"/>
                </a:lnTo>
                <a:lnTo>
                  <a:pt x="6552" y="6106"/>
                </a:lnTo>
                <a:lnTo>
                  <a:pt x="8495" y="8048"/>
                </a:lnTo>
                <a:lnTo>
                  <a:pt x="8252" y="8291"/>
                </a:lnTo>
                <a:lnTo>
                  <a:pt x="5949" y="8291"/>
                </a:lnTo>
                <a:cubicBezTo>
                  <a:pt x="5823" y="7762"/>
                  <a:pt x="5348" y="7364"/>
                  <a:pt x="4781" y="7364"/>
                </a:cubicBezTo>
                <a:cubicBezTo>
                  <a:pt x="4114" y="7364"/>
                  <a:pt x="3575" y="7903"/>
                  <a:pt x="3575" y="8569"/>
                </a:cubicBezTo>
                <a:cubicBezTo>
                  <a:pt x="3575" y="9235"/>
                  <a:pt x="4114" y="9774"/>
                  <a:pt x="4781" y="9774"/>
                </a:cubicBezTo>
                <a:cubicBezTo>
                  <a:pt x="5423" y="9774"/>
                  <a:pt x="5943" y="9267"/>
                  <a:pt x="5979" y="8634"/>
                </a:cubicBezTo>
                <a:lnTo>
                  <a:pt x="8395" y="8634"/>
                </a:lnTo>
                <a:lnTo>
                  <a:pt x="10373" y="6657"/>
                </a:lnTo>
                <a:cubicBezTo>
                  <a:pt x="10411" y="6659"/>
                  <a:pt x="10448" y="6662"/>
                  <a:pt x="10487" y="6662"/>
                </a:cubicBezTo>
                <a:cubicBezTo>
                  <a:pt x="11746" y="6662"/>
                  <a:pt x="12769" y="5638"/>
                  <a:pt x="12769" y="4379"/>
                </a:cubicBezTo>
                <a:cubicBezTo>
                  <a:pt x="12768" y="3119"/>
                  <a:pt x="11747" y="2099"/>
                  <a:pt x="10489" y="2097"/>
                </a:cubicBezTo>
                <a:cubicBezTo>
                  <a:pt x="9229" y="2097"/>
                  <a:pt x="8205" y="3120"/>
                  <a:pt x="8205" y="4379"/>
                </a:cubicBezTo>
                <a:cubicBezTo>
                  <a:pt x="8205" y="5432"/>
                  <a:pt x="8927" y="6348"/>
                  <a:pt x="9950" y="6596"/>
                </a:cubicBezTo>
                <a:lnTo>
                  <a:pt x="8736" y="7807"/>
                </a:lnTo>
                <a:lnTo>
                  <a:pt x="8042" y="7112"/>
                </a:lnTo>
                <a:lnTo>
                  <a:pt x="8246" y="6906"/>
                </a:lnTo>
                <a:lnTo>
                  <a:pt x="6698" y="5358"/>
                </a:lnTo>
                <a:lnTo>
                  <a:pt x="6080" y="5358"/>
                </a:lnTo>
                <a:lnTo>
                  <a:pt x="6080" y="3161"/>
                </a:lnTo>
                <a:lnTo>
                  <a:pt x="5603" y="2683"/>
                </a:lnTo>
                <a:lnTo>
                  <a:pt x="5603" y="2080"/>
                </a:lnTo>
                <a:cubicBezTo>
                  <a:pt x="5819" y="2046"/>
                  <a:pt x="6018" y="1945"/>
                  <a:pt x="6173" y="1791"/>
                </a:cubicBezTo>
                <a:cubicBezTo>
                  <a:pt x="6474" y="1492"/>
                  <a:pt x="6564" y="1040"/>
                  <a:pt x="6402" y="648"/>
                </a:cubicBezTo>
                <a:cubicBezTo>
                  <a:pt x="6240" y="256"/>
                  <a:pt x="5856" y="0"/>
                  <a:pt x="5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9" name="Google Shape;2639;p59"/>
          <p:cNvGrpSpPr/>
          <p:nvPr/>
        </p:nvGrpSpPr>
        <p:grpSpPr>
          <a:xfrm>
            <a:off x="853996" y="1725330"/>
            <a:ext cx="355028" cy="93180"/>
            <a:chOff x="1199363" y="1396550"/>
            <a:chExt cx="322050" cy="84525"/>
          </a:xfrm>
        </p:grpSpPr>
        <p:sp>
          <p:nvSpPr>
            <p:cNvPr id="2640" name="Google Shape;2640;p59"/>
            <p:cNvSpPr/>
            <p:nvPr/>
          </p:nvSpPr>
          <p:spPr>
            <a:xfrm>
              <a:off x="1199363" y="1408075"/>
              <a:ext cx="322050" cy="41600"/>
            </a:xfrm>
            <a:custGeom>
              <a:avLst/>
              <a:gdLst/>
              <a:ahLst/>
              <a:cxnLst/>
              <a:rect l="l" t="t" r="r" b="b"/>
              <a:pathLst>
                <a:path w="12882" h="1664" extrusionOk="0">
                  <a:moveTo>
                    <a:pt x="12720" y="1"/>
                  </a:moveTo>
                  <a:cubicBezTo>
                    <a:pt x="12693" y="1"/>
                    <a:pt x="12665" y="12"/>
                    <a:pt x="12640" y="38"/>
                  </a:cubicBezTo>
                  <a:lnTo>
                    <a:pt x="12640" y="41"/>
                  </a:lnTo>
                  <a:lnTo>
                    <a:pt x="11933" y="779"/>
                  </a:lnTo>
                  <a:lnTo>
                    <a:pt x="11920" y="760"/>
                  </a:lnTo>
                  <a:lnTo>
                    <a:pt x="11687" y="760"/>
                  </a:lnTo>
                  <a:lnTo>
                    <a:pt x="12227" y="196"/>
                  </a:lnTo>
                  <a:cubicBezTo>
                    <a:pt x="12270" y="151"/>
                    <a:pt x="12269" y="80"/>
                    <a:pt x="12224" y="36"/>
                  </a:cubicBezTo>
                  <a:cubicBezTo>
                    <a:pt x="12202" y="16"/>
                    <a:pt x="12175" y="5"/>
                    <a:pt x="12147" y="5"/>
                  </a:cubicBezTo>
                  <a:cubicBezTo>
                    <a:pt x="12117" y="5"/>
                    <a:pt x="12086" y="18"/>
                    <a:pt x="12064" y="42"/>
                  </a:cubicBezTo>
                  <a:lnTo>
                    <a:pt x="11374" y="762"/>
                  </a:lnTo>
                  <a:lnTo>
                    <a:pt x="11112" y="762"/>
                  </a:lnTo>
                  <a:lnTo>
                    <a:pt x="11652" y="197"/>
                  </a:lnTo>
                  <a:cubicBezTo>
                    <a:pt x="11696" y="152"/>
                    <a:pt x="11695" y="80"/>
                    <a:pt x="11649" y="36"/>
                  </a:cubicBezTo>
                  <a:cubicBezTo>
                    <a:pt x="11628" y="16"/>
                    <a:pt x="11600" y="6"/>
                    <a:pt x="11572" y="6"/>
                  </a:cubicBezTo>
                  <a:cubicBezTo>
                    <a:pt x="11542" y="6"/>
                    <a:pt x="11512" y="18"/>
                    <a:pt x="11490" y="42"/>
                  </a:cubicBezTo>
                  <a:lnTo>
                    <a:pt x="10798" y="762"/>
                  </a:lnTo>
                  <a:lnTo>
                    <a:pt x="10537" y="762"/>
                  </a:lnTo>
                  <a:lnTo>
                    <a:pt x="11076" y="197"/>
                  </a:lnTo>
                  <a:cubicBezTo>
                    <a:pt x="11120" y="152"/>
                    <a:pt x="11119" y="80"/>
                    <a:pt x="11074" y="36"/>
                  </a:cubicBezTo>
                  <a:cubicBezTo>
                    <a:pt x="11052" y="16"/>
                    <a:pt x="11024" y="6"/>
                    <a:pt x="10996" y="6"/>
                  </a:cubicBezTo>
                  <a:cubicBezTo>
                    <a:pt x="10966" y="6"/>
                    <a:pt x="10936" y="18"/>
                    <a:pt x="10914" y="42"/>
                  </a:cubicBezTo>
                  <a:lnTo>
                    <a:pt x="10224" y="762"/>
                  </a:lnTo>
                  <a:lnTo>
                    <a:pt x="9962" y="762"/>
                  </a:lnTo>
                  <a:lnTo>
                    <a:pt x="10502" y="197"/>
                  </a:lnTo>
                  <a:cubicBezTo>
                    <a:pt x="10546" y="152"/>
                    <a:pt x="10544" y="80"/>
                    <a:pt x="10499" y="38"/>
                  </a:cubicBezTo>
                  <a:cubicBezTo>
                    <a:pt x="10478" y="17"/>
                    <a:pt x="10450" y="7"/>
                    <a:pt x="10422" y="7"/>
                  </a:cubicBezTo>
                  <a:cubicBezTo>
                    <a:pt x="10392" y="7"/>
                    <a:pt x="10362" y="19"/>
                    <a:pt x="10340" y="42"/>
                  </a:cubicBezTo>
                  <a:lnTo>
                    <a:pt x="9650" y="762"/>
                  </a:lnTo>
                  <a:lnTo>
                    <a:pt x="9387" y="762"/>
                  </a:lnTo>
                  <a:lnTo>
                    <a:pt x="9928" y="197"/>
                  </a:lnTo>
                  <a:cubicBezTo>
                    <a:pt x="9970" y="152"/>
                    <a:pt x="9967" y="82"/>
                    <a:pt x="9924" y="39"/>
                  </a:cubicBezTo>
                  <a:cubicBezTo>
                    <a:pt x="9902" y="18"/>
                    <a:pt x="9874" y="8"/>
                    <a:pt x="9846" y="8"/>
                  </a:cubicBezTo>
                  <a:cubicBezTo>
                    <a:pt x="9816" y="8"/>
                    <a:pt x="9786" y="20"/>
                    <a:pt x="9764" y="43"/>
                  </a:cubicBezTo>
                  <a:lnTo>
                    <a:pt x="9074" y="760"/>
                  </a:lnTo>
                  <a:lnTo>
                    <a:pt x="8810" y="760"/>
                  </a:lnTo>
                  <a:lnTo>
                    <a:pt x="9352" y="196"/>
                  </a:lnTo>
                  <a:cubicBezTo>
                    <a:pt x="9430" y="113"/>
                    <a:pt x="9354" y="4"/>
                    <a:pt x="9268" y="4"/>
                  </a:cubicBezTo>
                  <a:cubicBezTo>
                    <a:pt x="9241" y="4"/>
                    <a:pt x="9213" y="15"/>
                    <a:pt x="9188" y="41"/>
                  </a:cubicBezTo>
                  <a:lnTo>
                    <a:pt x="8500" y="760"/>
                  </a:lnTo>
                  <a:lnTo>
                    <a:pt x="8236" y="760"/>
                  </a:lnTo>
                  <a:lnTo>
                    <a:pt x="8776" y="196"/>
                  </a:lnTo>
                  <a:cubicBezTo>
                    <a:pt x="8819" y="151"/>
                    <a:pt x="8817" y="80"/>
                    <a:pt x="8772" y="38"/>
                  </a:cubicBezTo>
                  <a:cubicBezTo>
                    <a:pt x="8750" y="17"/>
                    <a:pt x="8722" y="7"/>
                    <a:pt x="8695" y="7"/>
                  </a:cubicBezTo>
                  <a:cubicBezTo>
                    <a:pt x="8665" y="7"/>
                    <a:pt x="8635" y="19"/>
                    <a:pt x="8614" y="42"/>
                  </a:cubicBezTo>
                  <a:lnTo>
                    <a:pt x="7922" y="762"/>
                  </a:lnTo>
                  <a:lnTo>
                    <a:pt x="7660" y="762"/>
                  </a:lnTo>
                  <a:lnTo>
                    <a:pt x="8200" y="197"/>
                  </a:lnTo>
                  <a:cubicBezTo>
                    <a:pt x="8279" y="115"/>
                    <a:pt x="8204" y="5"/>
                    <a:pt x="8118" y="5"/>
                  </a:cubicBezTo>
                  <a:cubicBezTo>
                    <a:pt x="8091" y="5"/>
                    <a:pt x="8063" y="16"/>
                    <a:pt x="8038" y="42"/>
                  </a:cubicBezTo>
                  <a:lnTo>
                    <a:pt x="7348" y="762"/>
                  </a:lnTo>
                  <a:lnTo>
                    <a:pt x="7086" y="762"/>
                  </a:lnTo>
                  <a:lnTo>
                    <a:pt x="7625" y="197"/>
                  </a:lnTo>
                  <a:cubicBezTo>
                    <a:pt x="7668" y="154"/>
                    <a:pt x="7667" y="82"/>
                    <a:pt x="7622" y="38"/>
                  </a:cubicBezTo>
                  <a:cubicBezTo>
                    <a:pt x="7600" y="17"/>
                    <a:pt x="7573" y="7"/>
                    <a:pt x="7545" y="7"/>
                  </a:cubicBezTo>
                  <a:cubicBezTo>
                    <a:pt x="7515" y="7"/>
                    <a:pt x="7485" y="19"/>
                    <a:pt x="7462" y="43"/>
                  </a:cubicBezTo>
                  <a:lnTo>
                    <a:pt x="6772" y="763"/>
                  </a:lnTo>
                  <a:lnTo>
                    <a:pt x="6510" y="763"/>
                  </a:lnTo>
                  <a:lnTo>
                    <a:pt x="7050" y="199"/>
                  </a:lnTo>
                  <a:cubicBezTo>
                    <a:pt x="7093" y="154"/>
                    <a:pt x="7090" y="82"/>
                    <a:pt x="7046" y="39"/>
                  </a:cubicBezTo>
                  <a:cubicBezTo>
                    <a:pt x="7024" y="19"/>
                    <a:pt x="6996" y="9"/>
                    <a:pt x="6968" y="9"/>
                  </a:cubicBezTo>
                  <a:cubicBezTo>
                    <a:pt x="6938" y="9"/>
                    <a:pt x="6909" y="20"/>
                    <a:pt x="6887" y="43"/>
                  </a:cubicBezTo>
                  <a:lnTo>
                    <a:pt x="6197" y="763"/>
                  </a:lnTo>
                  <a:lnTo>
                    <a:pt x="5934" y="763"/>
                  </a:lnTo>
                  <a:lnTo>
                    <a:pt x="6475" y="199"/>
                  </a:lnTo>
                  <a:cubicBezTo>
                    <a:pt x="6517" y="155"/>
                    <a:pt x="6517" y="83"/>
                    <a:pt x="6470" y="39"/>
                  </a:cubicBezTo>
                  <a:cubicBezTo>
                    <a:pt x="6449" y="18"/>
                    <a:pt x="6421" y="8"/>
                    <a:pt x="6394" y="8"/>
                  </a:cubicBezTo>
                  <a:cubicBezTo>
                    <a:pt x="6363" y="8"/>
                    <a:pt x="6333" y="21"/>
                    <a:pt x="6311" y="45"/>
                  </a:cubicBezTo>
                  <a:lnTo>
                    <a:pt x="5622" y="765"/>
                  </a:lnTo>
                  <a:lnTo>
                    <a:pt x="5358" y="765"/>
                  </a:lnTo>
                  <a:lnTo>
                    <a:pt x="5899" y="200"/>
                  </a:lnTo>
                  <a:cubicBezTo>
                    <a:pt x="5977" y="117"/>
                    <a:pt x="5901" y="8"/>
                    <a:pt x="5815" y="8"/>
                  </a:cubicBezTo>
                  <a:cubicBezTo>
                    <a:pt x="5788" y="8"/>
                    <a:pt x="5760" y="19"/>
                    <a:pt x="5735" y="45"/>
                  </a:cubicBezTo>
                  <a:lnTo>
                    <a:pt x="5048" y="765"/>
                  </a:lnTo>
                  <a:lnTo>
                    <a:pt x="4785" y="765"/>
                  </a:lnTo>
                  <a:lnTo>
                    <a:pt x="5326" y="200"/>
                  </a:lnTo>
                  <a:cubicBezTo>
                    <a:pt x="5368" y="155"/>
                    <a:pt x="5367" y="84"/>
                    <a:pt x="5322" y="41"/>
                  </a:cubicBezTo>
                  <a:cubicBezTo>
                    <a:pt x="5300" y="20"/>
                    <a:pt x="5272" y="10"/>
                    <a:pt x="5245" y="10"/>
                  </a:cubicBezTo>
                  <a:cubicBezTo>
                    <a:pt x="5215" y="10"/>
                    <a:pt x="5186" y="22"/>
                    <a:pt x="5164" y="46"/>
                  </a:cubicBezTo>
                  <a:lnTo>
                    <a:pt x="4472" y="766"/>
                  </a:lnTo>
                  <a:lnTo>
                    <a:pt x="4210" y="766"/>
                  </a:lnTo>
                  <a:lnTo>
                    <a:pt x="4750" y="202"/>
                  </a:lnTo>
                  <a:cubicBezTo>
                    <a:pt x="4795" y="156"/>
                    <a:pt x="4795" y="83"/>
                    <a:pt x="4749" y="39"/>
                  </a:cubicBezTo>
                  <a:cubicBezTo>
                    <a:pt x="4727" y="19"/>
                    <a:pt x="4699" y="8"/>
                    <a:pt x="4671" y="8"/>
                  </a:cubicBezTo>
                  <a:cubicBezTo>
                    <a:pt x="4640" y="8"/>
                    <a:pt x="4609" y="21"/>
                    <a:pt x="4588" y="46"/>
                  </a:cubicBezTo>
                  <a:lnTo>
                    <a:pt x="3898" y="766"/>
                  </a:lnTo>
                  <a:lnTo>
                    <a:pt x="3635" y="766"/>
                  </a:lnTo>
                  <a:lnTo>
                    <a:pt x="4176" y="202"/>
                  </a:lnTo>
                  <a:cubicBezTo>
                    <a:pt x="4254" y="119"/>
                    <a:pt x="4178" y="9"/>
                    <a:pt x="4092" y="9"/>
                  </a:cubicBezTo>
                  <a:cubicBezTo>
                    <a:pt x="4065" y="9"/>
                    <a:pt x="4037" y="20"/>
                    <a:pt x="4012" y="46"/>
                  </a:cubicBezTo>
                  <a:lnTo>
                    <a:pt x="3324" y="760"/>
                  </a:lnTo>
                  <a:lnTo>
                    <a:pt x="3060" y="760"/>
                  </a:lnTo>
                  <a:lnTo>
                    <a:pt x="3600" y="196"/>
                  </a:lnTo>
                  <a:cubicBezTo>
                    <a:pt x="3645" y="151"/>
                    <a:pt x="3644" y="79"/>
                    <a:pt x="3599" y="35"/>
                  </a:cubicBezTo>
                  <a:cubicBezTo>
                    <a:pt x="3576" y="14"/>
                    <a:pt x="3548" y="4"/>
                    <a:pt x="3520" y="4"/>
                  </a:cubicBezTo>
                  <a:cubicBezTo>
                    <a:pt x="3489" y="4"/>
                    <a:pt x="3459" y="16"/>
                    <a:pt x="3436" y="41"/>
                  </a:cubicBezTo>
                  <a:lnTo>
                    <a:pt x="2748" y="760"/>
                  </a:lnTo>
                  <a:lnTo>
                    <a:pt x="2484" y="760"/>
                  </a:lnTo>
                  <a:lnTo>
                    <a:pt x="3026" y="196"/>
                  </a:lnTo>
                  <a:cubicBezTo>
                    <a:pt x="3104" y="113"/>
                    <a:pt x="3028" y="5"/>
                    <a:pt x="2943" y="5"/>
                  </a:cubicBezTo>
                  <a:cubicBezTo>
                    <a:pt x="2915" y="5"/>
                    <a:pt x="2887" y="16"/>
                    <a:pt x="2862" y="42"/>
                  </a:cubicBezTo>
                  <a:lnTo>
                    <a:pt x="2173" y="762"/>
                  </a:lnTo>
                  <a:lnTo>
                    <a:pt x="1910" y="762"/>
                  </a:lnTo>
                  <a:lnTo>
                    <a:pt x="2450" y="197"/>
                  </a:lnTo>
                  <a:cubicBezTo>
                    <a:pt x="2528" y="114"/>
                    <a:pt x="2453" y="4"/>
                    <a:pt x="2367" y="4"/>
                  </a:cubicBezTo>
                  <a:cubicBezTo>
                    <a:pt x="2340" y="4"/>
                    <a:pt x="2311" y="15"/>
                    <a:pt x="2286" y="42"/>
                  </a:cubicBezTo>
                  <a:lnTo>
                    <a:pt x="1598" y="762"/>
                  </a:lnTo>
                  <a:lnTo>
                    <a:pt x="1334" y="762"/>
                  </a:lnTo>
                  <a:lnTo>
                    <a:pt x="1874" y="197"/>
                  </a:lnTo>
                  <a:cubicBezTo>
                    <a:pt x="1918" y="152"/>
                    <a:pt x="1917" y="80"/>
                    <a:pt x="1871" y="38"/>
                  </a:cubicBezTo>
                  <a:cubicBezTo>
                    <a:pt x="1850" y="17"/>
                    <a:pt x="1822" y="7"/>
                    <a:pt x="1794" y="7"/>
                  </a:cubicBezTo>
                  <a:cubicBezTo>
                    <a:pt x="1764" y="7"/>
                    <a:pt x="1734" y="19"/>
                    <a:pt x="1712" y="42"/>
                  </a:cubicBezTo>
                  <a:lnTo>
                    <a:pt x="1022" y="762"/>
                  </a:lnTo>
                  <a:lnTo>
                    <a:pt x="759" y="762"/>
                  </a:lnTo>
                  <a:lnTo>
                    <a:pt x="1300" y="197"/>
                  </a:lnTo>
                  <a:cubicBezTo>
                    <a:pt x="1344" y="152"/>
                    <a:pt x="1342" y="80"/>
                    <a:pt x="1297" y="38"/>
                  </a:cubicBezTo>
                  <a:cubicBezTo>
                    <a:pt x="1275" y="17"/>
                    <a:pt x="1248" y="7"/>
                    <a:pt x="1220" y="7"/>
                  </a:cubicBezTo>
                  <a:cubicBezTo>
                    <a:pt x="1190" y="7"/>
                    <a:pt x="1160" y="19"/>
                    <a:pt x="1138" y="42"/>
                  </a:cubicBezTo>
                  <a:lnTo>
                    <a:pt x="448" y="760"/>
                  </a:lnTo>
                  <a:lnTo>
                    <a:pt x="0" y="760"/>
                  </a:lnTo>
                  <a:lnTo>
                    <a:pt x="592" y="1548"/>
                  </a:lnTo>
                  <a:lnTo>
                    <a:pt x="750" y="1381"/>
                  </a:lnTo>
                  <a:cubicBezTo>
                    <a:pt x="774" y="1355"/>
                    <a:pt x="803" y="1345"/>
                    <a:pt x="830" y="1345"/>
                  </a:cubicBezTo>
                  <a:cubicBezTo>
                    <a:pt x="916" y="1345"/>
                    <a:pt x="992" y="1455"/>
                    <a:pt x="913" y="1538"/>
                  </a:cubicBezTo>
                  <a:lnTo>
                    <a:pt x="793" y="1663"/>
                  </a:lnTo>
                  <a:lnTo>
                    <a:pt x="1056" y="1663"/>
                  </a:lnTo>
                  <a:lnTo>
                    <a:pt x="1324" y="1381"/>
                  </a:lnTo>
                  <a:cubicBezTo>
                    <a:pt x="1346" y="1358"/>
                    <a:pt x="1376" y="1346"/>
                    <a:pt x="1406" y="1346"/>
                  </a:cubicBezTo>
                  <a:cubicBezTo>
                    <a:pt x="1434" y="1346"/>
                    <a:pt x="1463" y="1357"/>
                    <a:pt x="1485" y="1378"/>
                  </a:cubicBezTo>
                  <a:cubicBezTo>
                    <a:pt x="1529" y="1421"/>
                    <a:pt x="1530" y="1493"/>
                    <a:pt x="1488" y="1536"/>
                  </a:cubicBezTo>
                  <a:lnTo>
                    <a:pt x="1368" y="1662"/>
                  </a:lnTo>
                  <a:lnTo>
                    <a:pt x="1630" y="1662"/>
                  </a:lnTo>
                  <a:lnTo>
                    <a:pt x="1900" y="1380"/>
                  </a:lnTo>
                  <a:cubicBezTo>
                    <a:pt x="1925" y="1354"/>
                    <a:pt x="1953" y="1343"/>
                    <a:pt x="1980" y="1343"/>
                  </a:cubicBezTo>
                  <a:cubicBezTo>
                    <a:pt x="2066" y="1343"/>
                    <a:pt x="2141" y="1454"/>
                    <a:pt x="2062" y="1536"/>
                  </a:cubicBezTo>
                  <a:lnTo>
                    <a:pt x="1942" y="1662"/>
                  </a:lnTo>
                  <a:lnTo>
                    <a:pt x="2206" y="1662"/>
                  </a:lnTo>
                  <a:lnTo>
                    <a:pt x="2474" y="1380"/>
                  </a:lnTo>
                  <a:cubicBezTo>
                    <a:pt x="2496" y="1357"/>
                    <a:pt x="2525" y="1346"/>
                    <a:pt x="2554" y="1346"/>
                  </a:cubicBezTo>
                  <a:cubicBezTo>
                    <a:pt x="2583" y="1346"/>
                    <a:pt x="2612" y="1357"/>
                    <a:pt x="2635" y="1380"/>
                  </a:cubicBezTo>
                  <a:cubicBezTo>
                    <a:pt x="2680" y="1422"/>
                    <a:pt x="2681" y="1493"/>
                    <a:pt x="2638" y="1538"/>
                  </a:cubicBezTo>
                  <a:lnTo>
                    <a:pt x="2518" y="1663"/>
                  </a:lnTo>
                  <a:lnTo>
                    <a:pt x="2782" y="1663"/>
                  </a:lnTo>
                  <a:lnTo>
                    <a:pt x="3051" y="1381"/>
                  </a:lnTo>
                  <a:cubicBezTo>
                    <a:pt x="3076" y="1355"/>
                    <a:pt x="3104" y="1345"/>
                    <a:pt x="3131" y="1345"/>
                  </a:cubicBezTo>
                  <a:cubicBezTo>
                    <a:pt x="3218" y="1345"/>
                    <a:pt x="3293" y="1455"/>
                    <a:pt x="3213" y="1538"/>
                  </a:cubicBezTo>
                  <a:lnTo>
                    <a:pt x="3092" y="1663"/>
                  </a:lnTo>
                  <a:lnTo>
                    <a:pt x="3356" y="1663"/>
                  </a:lnTo>
                  <a:lnTo>
                    <a:pt x="3625" y="1381"/>
                  </a:lnTo>
                  <a:cubicBezTo>
                    <a:pt x="3648" y="1358"/>
                    <a:pt x="3677" y="1346"/>
                    <a:pt x="3707" y="1346"/>
                  </a:cubicBezTo>
                  <a:cubicBezTo>
                    <a:pt x="3735" y="1346"/>
                    <a:pt x="3763" y="1357"/>
                    <a:pt x="3785" y="1378"/>
                  </a:cubicBezTo>
                  <a:cubicBezTo>
                    <a:pt x="3830" y="1421"/>
                    <a:pt x="3832" y="1491"/>
                    <a:pt x="3789" y="1536"/>
                  </a:cubicBezTo>
                  <a:lnTo>
                    <a:pt x="3669" y="1662"/>
                  </a:lnTo>
                  <a:lnTo>
                    <a:pt x="3932" y="1662"/>
                  </a:lnTo>
                  <a:lnTo>
                    <a:pt x="4201" y="1380"/>
                  </a:lnTo>
                  <a:cubicBezTo>
                    <a:pt x="4226" y="1354"/>
                    <a:pt x="4255" y="1343"/>
                    <a:pt x="4282" y="1343"/>
                  </a:cubicBezTo>
                  <a:cubicBezTo>
                    <a:pt x="4369" y="1343"/>
                    <a:pt x="4444" y="1455"/>
                    <a:pt x="4364" y="1538"/>
                  </a:cubicBezTo>
                  <a:lnTo>
                    <a:pt x="4242" y="1663"/>
                  </a:lnTo>
                  <a:lnTo>
                    <a:pt x="4506" y="1663"/>
                  </a:lnTo>
                  <a:lnTo>
                    <a:pt x="4776" y="1381"/>
                  </a:lnTo>
                  <a:cubicBezTo>
                    <a:pt x="4800" y="1357"/>
                    <a:pt x="4828" y="1347"/>
                    <a:pt x="4854" y="1347"/>
                  </a:cubicBezTo>
                  <a:cubicBezTo>
                    <a:pt x="4940" y="1347"/>
                    <a:pt x="5015" y="1455"/>
                    <a:pt x="4938" y="1538"/>
                  </a:cubicBezTo>
                  <a:lnTo>
                    <a:pt x="4818" y="1663"/>
                  </a:lnTo>
                  <a:lnTo>
                    <a:pt x="5082" y="1663"/>
                  </a:lnTo>
                  <a:lnTo>
                    <a:pt x="5350" y="1381"/>
                  </a:lnTo>
                  <a:cubicBezTo>
                    <a:pt x="5375" y="1357"/>
                    <a:pt x="5402" y="1347"/>
                    <a:pt x="5429" y="1347"/>
                  </a:cubicBezTo>
                  <a:cubicBezTo>
                    <a:pt x="5514" y="1347"/>
                    <a:pt x="5588" y="1454"/>
                    <a:pt x="5514" y="1538"/>
                  </a:cubicBezTo>
                  <a:lnTo>
                    <a:pt x="5394" y="1662"/>
                  </a:lnTo>
                  <a:lnTo>
                    <a:pt x="5656" y="1662"/>
                  </a:lnTo>
                  <a:lnTo>
                    <a:pt x="5926" y="1380"/>
                  </a:lnTo>
                  <a:cubicBezTo>
                    <a:pt x="5950" y="1356"/>
                    <a:pt x="5978" y="1345"/>
                    <a:pt x="6004" y="1345"/>
                  </a:cubicBezTo>
                  <a:cubicBezTo>
                    <a:pt x="6090" y="1345"/>
                    <a:pt x="6165" y="1453"/>
                    <a:pt x="6089" y="1536"/>
                  </a:cubicBezTo>
                  <a:lnTo>
                    <a:pt x="5969" y="1662"/>
                  </a:lnTo>
                  <a:lnTo>
                    <a:pt x="6232" y="1662"/>
                  </a:lnTo>
                  <a:lnTo>
                    <a:pt x="6500" y="1380"/>
                  </a:lnTo>
                  <a:cubicBezTo>
                    <a:pt x="6525" y="1356"/>
                    <a:pt x="6552" y="1345"/>
                    <a:pt x="6579" y="1345"/>
                  </a:cubicBezTo>
                  <a:cubicBezTo>
                    <a:pt x="6665" y="1345"/>
                    <a:pt x="6739" y="1453"/>
                    <a:pt x="6664" y="1536"/>
                  </a:cubicBezTo>
                  <a:lnTo>
                    <a:pt x="6544" y="1662"/>
                  </a:lnTo>
                  <a:lnTo>
                    <a:pt x="6806" y="1662"/>
                  </a:lnTo>
                  <a:lnTo>
                    <a:pt x="7076" y="1380"/>
                  </a:lnTo>
                  <a:cubicBezTo>
                    <a:pt x="7101" y="1354"/>
                    <a:pt x="7129" y="1343"/>
                    <a:pt x="7156" y="1343"/>
                  </a:cubicBezTo>
                  <a:cubicBezTo>
                    <a:pt x="7243" y="1343"/>
                    <a:pt x="7319" y="1455"/>
                    <a:pt x="7239" y="1538"/>
                  </a:cubicBezTo>
                  <a:lnTo>
                    <a:pt x="7118" y="1663"/>
                  </a:lnTo>
                  <a:lnTo>
                    <a:pt x="7382" y="1663"/>
                  </a:lnTo>
                  <a:lnTo>
                    <a:pt x="7652" y="1381"/>
                  </a:lnTo>
                  <a:cubicBezTo>
                    <a:pt x="7676" y="1355"/>
                    <a:pt x="7705" y="1345"/>
                    <a:pt x="7732" y="1345"/>
                  </a:cubicBezTo>
                  <a:cubicBezTo>
                    <a:pt x="7818" y="1345"/>
                    <a:pt x="7893" y="1455"/>
                    <a:pt x="7814" y="1538"/>
                  </a:cubicBezTo>
                  <a:lnTo>
                    <a:pt x="7694" y="1663"/>
                  </a:lnTo>
                  <a:lnTo>
                    <a:pt x="7958" y="1663"/>
                  </a:lnTo>
                  <a:lnTo>
                    <a:pt x="8226" y="1381"/>
                  </a:lnTo>
                  <a:cubicBezTo>
                    <a:pt x="8251" y="1355"/>
                    <a:pt x="8279" y="1345"/>
                    <a:pt x="8306" y="1345"/>
                  </a:cubicBezTo>
                  <a:cubicBezTo>
                    <a:pt x="8393" y="1345"/>
                    <a:pt x="8469" y="1455"/>
                    <a:pt x="8390" y="1538"/>
                  </a:cubicBezTo>
                  <a:lnTo>
                    <a:pt x="8270" y="1662"/>
                  </a:lnTo>
                  <a:lnTo>
                    <a:pt x="8532" y="1662"/>
                  </a:lnTo>
                  <a:lnTo>
                    <a:pt x="8802" y="1380"/>
                  </a:lnTo>
                  <a:cubicBezTo>
                    <a:pt x="8827" y="1354"/>
                    <a:pt x="8855" y="1343"/>
                    <a:pt x="8882" y="1343"/>
                  </a:cubicBezTo>
                  <a:cubicBezTo>
                    <a:pt x="8969" y="1343"/>
                    <a:pt x="9045" y="1454"/>
                    <a:pt x="8965" y="1536"/>
                  </a:cubicBezTo>
                  <a:lnTo>
                    <a:pt x="8844" y="1662"/>
                  </a:lnTo>
                  <a:lnTo>
                    <a:pt x="9106" y="1662"/>
                  </a:lnTo>
                  <a:lnTo>
                    <a:pt x="9377" y="1380"/>
                  </a:lnTo>
                  <a:cubicBezTo>
                    <a:pt x="9402" y="1354"/>
                    <a:pt x="9430" y="1343"/>
                    <a:pt x="9457" y="1343"/>
                  </a:cubicBezTo>
                  <a:cubicBezTo>
                    <a:pt x="9543" y="1343"/>
                    <a:pt x="9619" y="1454"/>
                    <a:pt x="9540" y="1536"/>
                  </a:cubicBezTo>
                  <a:lnTo>
                    <a:pt x="9420" y="1662"/>
                  </a:lnTo>
                  <a:lnTo>
                    <a:pt x="9682" y="1662"/>
                  </a:lnTo>
                  <a:lnTo>
                    <a:pt x="9952" y="1380"/>
                  </a:lnTo>
                  <a:cubicBezTo>
                    <a:pt x="9977" y="1354"/>
                    <a:pt x="10005" y="1343"/>
                    <a:pt x="10032" y="1343"/>
                  </a:cubicBezTo>
                  <a:cubicBezTo>
                    <a:pt x="10119" y="1343"/>
                    <a:pt x="10195" y="1454"/>
                    <a:pt x="10115" y="1536"/>
                  </a:cubicBezTo>
                  <a:lnTo>
                    <a:pt x="9994" y="1662"/>
                  </a:lnTo>
                  <a:lnTo>
                    <a:pt x="10258" y="1662"/>
                  </a:lnTo>
                  <a:lnTo>
                    <a:pt x="10527" y="1380"/>
                  </a:lnTo>
                  <a:cubicBezTo>
                    <a:pt x="10552" y="1354"/>
                    <a:pt x="10581" y="1343"/>
                    <a:pt x="10608" y="1343"/>
                  </a:cubicBezTo>
                  <a:cubicBezTo>
                    <a:pt x="10694" y="1343"/>
                    <a:pt x="10769" y="1454"/>
                    <a:pt x="10690" y="1536"/>
                  </a:cubicBezTo>
                  <a:lnTo>
                    <a:pt x="10570" y="1661"/>
                  </a:lnTo>
                  <a:lnTo>
                    <a:pt x="10834" y="1661"/>
                  </a:lnTo>
                  <a:lnTo>
                    <a:pt x="11103" y="1378"/>
                  </a:lnTo>
                  <a:cubicBezTo>
                    <a:pt x="11128" y="1353"/>
                    <a:pt x="11156" y="1342"/>
                    <a:pt x="11183" y="1342"/>
                  </a:cubicBezTo>
                  <a:cubicBezTo>
                    <a:pt x="11270" y="1342"/>
                    <a:pt x="11345" y="1452"/>
                    <a:pt x="11266" y="1535"/>
                  </a:cubicBezTo>
                  <a:lnTo>
                    <a:pt x="11144" y="1661"/>
                  </a:lnTo>
                  <a:lnTo>
                    <a:pt x="11408" y="1661"/>
                  </a:lnTo>
                  <a:lnTo>
                    <a:pt x="11678" y="1378"/>
                  </a:lnTo>
                  <a:cubicBezTo>
                    <a:pt x="11702" y="1353"/>
                    <a:pt x="11731" y="1342"/>
                    <a:pt x="11758" y="1342"/>
                  </a:cubicBezTo>
                  <a:cubicBezTo>
                    <a:pt x="11844" y="1342"/>
                    <a:pt x="11920" y="1452"/>
                    <a:pt x="11841" y="1535"/>
                  </a:cubicBezTo>
                  <a:lnTo>
                    <a:pt x="11720" y="1661"/>
                  </a:lnTo>
                  <a:lnTo>
                    <a:pt x="11984" y="1661"/>
                  </a:lnTo>
                  <a:lnTo>
                    <a:pt x="12252" y="1378"/>
                  </a:lnTo>
                  <a:cubicBezTo>
                    <a:pt x="12273" y="1357"/>
                    <a:pt x="12302" y="1345"/>
                    <a:pt x="12332" y="1345"/>
                  </a:cubicBezTo>
                  <a:cubicBezTo>
                    <a:pt x="12343" y="1345"/>
                    <a:pt x="12354" y="1347"/>
                    <a:pt x="12365" y="1350"/>
                  </a:cubicBezTo>
                  <a:lnTo>
                    <a:pt x="12071" y="958"/>
                  </a:lnTo>
                  <a:lnTo>
                    <a:pt x="12802" y="193"/>
                  </a:lnTo>
                  <a:cubicBezTo>
                    <a:pt x="12882" y="110"/>
                    <a:pt x="12806" y="1"/>
                    <a:pt x="127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9"/>
            <p:cNvSpPr/>
            <p:nvPr/>
          </p:nvSpPr>
          <p:spPr>
            <a:xfrm>
              <a:off x="1506738" y="1444600"/>
              <a:ext cx="7550" cy="5075"/>
            </a:xfrm>
            <a:custGeom>
              <a:avLst/>
              <a:gdLst/>
              <a:ahLst/>
              <a:cxnLst/>
              <a:rect l="l" t="t" r="r" b="b"/>
              <a:pathLst>
                <a:path w="302" h="203" extrusionOk="0">
                  <a:moveTo>
                    <a:pt x="152" y="1"/>
                  </a:moveTo>
                  <a:cubicBezTo>
                    <a:pt x="150" y="29"/>
                    <a:pt x="139" y="56"/>
                    <a:pt x="121" y="77"/>
                  </a:cubicBezTo>
                  <a:lnTo>
                    <a:pt x="1" y="202"/>
                  </a:lnTo>
                  <a:lnTo>
                    <a:pt x="301" y="202"/>
                  </a:lnTo>
                  <a:lnTo>
                    <a:pt x="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9"/>
            <p:cNvSpPr/>
            <p:nvPr/>
          </p:nvSpPr>
          <p:spPr>
            <a:xfrm>
              <a:off x="1201863" y="1396550"/>
              <a:ext cx="217700" cy="24025"/>
            </a:xfrm>
            <a:custGeom>
              <a:avLst/>
              <a:gdLst/>
              <a:ahLst/>
              <a:cxnLst/>
              <a:rect l="l" t="t" r="r" b="b"/>
              <a:pathLst>
                <a:path w="8708" h="961" extrusionOk="0">
                  <a:moveTo>
                    <a:pt x="760" y="1"/>
                  </a:moveTo>
                  <a:cubicBezTo>
                    <a:pt x="727" y="1"/>
                    <a:pt x="696" y="15"/>
                    <a:pt x="675" y="39"/>
                  </a:cubicBezTo>
                  <a:lnTo>
                    <a:pt x="41" y="773"/>
                  </a:lnTo>
                  <a:cubicBezTo>
                    <a:pt x="0" y="819"/>
                    <a:pt x="6" y="891"/>
                    <a:pt x="53" y="932"/>
                  </a:cubicBezTo>
                  <a:cubicBezTo>
                    <a:pt x="74" y="949"/>
                    <a:pt x="99" y="959"/>
                    <a:pt x="126" y="960"/>
                  </a:cubicBezTo>
                  <a:cubicBezTo>
                    <a:pt x="160" y="960"/>
                    <a:pt x="191" y="945"/>
                    <a:pt x="212" y="921"/>
                  </a:cubicBezTo>
                  <a:lnTo>
                    <a:pt x="812" y="226"/>
                  </a:lnTo>
                  <a:lnTo>
                    <a:pt x="8596" y="226"/>
                  </a:lnTo>
                  <a:cubicBezTo>
                    <a:pt x="8658" y="226"/>
                    <a:pt x="8707" y="176"/>
                    <a:pt x="8707" y="114"/>
                  </a:cubicBezTo>
                  <a:cubicBezTo>
                    <a:pt x="8707" y="51"/>
                    <a:pt x="8658" y="1"/>
                    <a:pt x="8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9"/>
            <p:cNvSpPr/>
            <p:nvPr/>
          </p:nvSpPr>
          <p:spPr>
            <a:xfrm>
              <a:off x="1297738" y="1457100"/>
              <a:ext cx="218275" cy="23975"/>
            </a:xfrm>
            <a:custGeom>
              <a:avLst/>
              <a:gdLst/>
              <a:ahLst/>
              <a:cxnLst/>
              <a:rect l="l" t="t" r="r" b="b"/>
              <a:pathLst>
                <a:path w="8731" h="959" extrusionOk="0">
                  <a:moveTo>
                    <a:pt x="112" y="0"/>
                  </a:moveTo>
                  <a:cubicBezTo>
                    <a:pt x="50" y="0"/>
                    <a:pt x="1" y="51"/>
                    <a:pt x="1" y="113"/>
                  </a:cubicBezTo>
                  <a:cubicBezTo>
                    <a:pt x="1" y="175"/>
                    <a:pt x="50" y="226"/>
                    <a:pt x="112" y="226"/>
                  </a:cubicBezTo>
                  <a:lnTo>
                    <a:pt x="1224" y="226"/>
                  </a:lnTo>
                  <a:lnTo>
                    <a:pt x="862" y="445"/>
                  </a:lnTo>
                  <a:lnTo>
                    <a:pt x="862" y="515"/>
                  </a:lnTo>
                  <a:lnTo>
                    <a:pt x="1366" y="819"/>
                  </a:lnTo>
                  <a:lnTo>
                    <a:pt x="1979" y="819"/>
                  </a:lnTo>
                  <a:lnTo>
                    <a:pt x="1641" y="480"/>
                  </a:lnTo>
                  <a:lnTo>
                    <a:pt x="1895" y="226"/>
                  </a:lnTo>
                  <a:lnTo>
                    <a:pt x="2826" y="226"/>
                  </a:lnTo>
                  <a:lnTo>
                    <a:pt x="2463" y="445"/>
                  </a:lnTo>
                  <a:lnTo>
                    <a:pt x="2463" y="515"/>
                  </a:lnTo>
                  <a:lnTo>
                    <a:pt x="2967" y="819"/>
                  </a:lnTo>
                  <a:lnTo>
                    <a:pt x="3581" y="819"/>
                  </a:lnTo>
                  <a:lnTo>
                    <a:pt x="3242" y="480"/>
                  </a:lnTo>
                  <a:lnTo>
                    <a:pt x="3495" y="226"/>
                  </a:lnTo>
                  <a:lnTo>
                    <a:pt x="4558" y="226"/>
                  </a:lnTo>
                  <a:lnTo>
                    <a:pt x="4195" y="445"/>
                  </a:lnTo>
                  <a:lnTo>
                    <a:pt x="4195" y="515"/>
                  </a:lnTo>
                  <a:lnTo>
                    <a:pt x="4699" y="819"/>
                  </a:lnTo>
                  <a:lnTo>
                    <a:pt x="5313" y="819"/>
                  </a:lnTo>
                  <a:lnTo>
                    <a:pt x="4972" y="480"/>
                  </a:lnTo>
                  <a:lnTo>
                    <a:pt x="5226" y="226"/>
                  </a:lnTo>
                  <a:lnTo>
                    <a:pt x="6158" y="226"/>
                  </a:lnTo>
                  <a:lnTo>
                    <a:pt x="5795" y="445"/>
                  </a:lnTo>
                  <a:lnTo>
                    <a:pt x="5795" y="515"/>
                  </a:lnTo>
                  <a:lnTo>
                    <a:pt x="6300" y="819"/>
                  </a:lnTo>
                  <a:lnTo>
                    <a:pt x="6913" y="819"/>
                  </a:lnTo>
                  <a:lnTo>
                    <a:pt x="6574" y="480"/>
                  </a:lnTo>
                  <a:lnTo>
                    <a:pt x="6828" y="226"/>
                  </a:lnTo>
                  <a:lnTo>
                    <a:pt x="7896" y="226"/>
                  </a:lnTo>
                  <a:lnTo>
                    <a:pt x="8496" y="920"/>
                  </a:lnTo>
                  <a:cubicBezTo>
                    <a:pt x="8517" y="944"/>
                    <a:pt x="8548" y="958"/>
                    <a:pt x="8582" y="958"/>
                  </a:cubicBezTo>
                  <a:cubicBezTo>
                    <a:pt x="8678" y="958"/>
                    <a:pt x="8730" y="845"/>
                    <a:pt x="8667" y="772"/>
                  </a:cubicBezTo>
                  <a:lnTo>
                    <a:pt x="8033" y="40"/>
                  </a:lnTo>
                  <a:cubicBezTo>
                    <a:pt x="8011" y="14"/>
                    <a:pt x="7980" y="2"/>
                    <a:pt x="7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4" name="Google Shape;2644;p59"/>
          <p:cNvGrpSpPr/>
          <p:nvPr/>
        </p:nvGrpSpPr>
        <p:grpSpPr>
          <a:xfrm>
            <a:off x="7948795" y="4058063"/>
            <a:ext cx="344169" cy="92739"/>
            <a:chOff x="7635138" y="3512600"/>
            <a:chExt cx="312200" cy="84125"/>
          </a:xfrm>
        </p:grpSpPr>
        <p:sp>
          <p:nvSpPr>
            <p:cNvPr id="2645" name="Google Shape;2645;p59"/>
            <p:cNvSpPr/>
            <p:nvPr/>
          </p:nvSpPr>
          <p:spPr>
            <a:xfrm>
              <a:off x="7769688" y="3573200"/>
              <a:ext cx="25275" cy="23500"/>
            </a:xfrm>
            <a:custGeom>
              <a:avLst/>
              <a:gdLst/>
              <a:ahLst/>
              <a:cxnLst/>
              <a:rect l="l" t="t" r="r" b="b"/>
              <a:pathLst>
                <a:path w="1011" h="940" extrusionOk="0">
                  <a:moveTo>
                    <a:pt x="118" y="0"/>
                  </a:moveTo>
                  <a:cubicBezTo>
                    <a:pt x="91" y="0"/>
                    <a:pt x="63" y="11"/>
                    <a:pt x="43" y="32"/>
                  </a:cubicBezTo>
                  <a:cubicBezTo>
                    <a:pt x="0" y="78"/>
                    <a:pt x="3" y="148"/>
                    <a:pt x="50" y="188"/>
                  </a:cubicBezTo>
                  <a:lnTo>
                    <a:pt x="795" y="910"/>
                  </a:lnTo>
                  <a:cubicBezTo>
                    <a:pt x="814" y="930"/>
                    <a:pt x="841" y="940"/>
                    <a:pt x="870" y="940"/>
                  </a:cubicBezTo>
                  <a:cubicBezTo>
                    <a:pt x="964" y="940"/>
                    <a:pt x="1011" y="824"/>
                    <a:pt x="941" y="758"/>
                  </a:cubicBezTo>
                  <a:lnTo>
                    <a:pt x="196" y="35"/>
                  </a:lnTo>
                  <a:cubicBezTo>
                    <a:pt x="175" y="12"/>
                    <a:pt x="147" y="0"/>
                    <a:pt x="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9"/>
            <p:cNvSpPr/>
            <p:nvPr/>
          </p:nvSpPr>
          <p:spPr>
            <a:xfrm>
              <a:off x="7752013" y="3573350"/>
              <a:ext cx="24500" cy="23375"/>
            </a:xfrm>
            <a:custGeom>
              <a:avLst/>
              <a:gdLst/>
              <a:ahLst/>
              <a:cxnLst/>
              <a:rect l="l" t="t" r="r" b="b"/>
              <a:pathLst>
                <a:path w="980" h="935" extrusionOk="0">
                  <a:moveTo>
                    <a:pt x="117" y="1"/>
                  </a:moveTo>
                  <a:cubicBezTo>
                    <a:pt x="89" y="1"/>
                    <a:pt x="62" y="11"/>
                    <a:pt x="41" y="32"/>
                  </a:cubicBezTo>
                  <a:cubicBezTo>
                    <a:pt x="0" y="73"/>
                    <a:pt x="2" y="141"/>
                    <a:pt x="44" y="182"/>
                  </a:cubicBezTo>
                  <a:lnTo>
                    <a:pt x="789" y="904"/>
                  </a:lnTo>
                  <a:cubicBezTo>
                    <a:pt x="809" y="924"/>
                    <a:pt x="836" y="935"/>
                    <a:pt x="863" y="935"/>
                  </a:cubicBezTo>
                  <a:cubicBezTo>
                    <a:pt x="891" y="935"/>
                    <a:pt x="918" y="924"/>
                    <a:pt x="939" y="903"/>
                  </a:cubicBezTo>
                  <a:cubicBezTo>
                    <a:pt x="980" y="860"/>
                    <a:pt x="978" y="793"/>
                    <a:pt x="936" y="752"/>
                  </a:cubicBezTo>
                  <a:lnTo>
                    <a:pt x="191" y="31"/>
                  </a:lnTo>
                  <a:cubicBezTo>
                    <a:pt x="170" y="11"/>
                    <a:pt x="143"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9"/>
            <p:cNvSpPr/>
            <p:nvPr/>
          </p:nvSpPr>
          <p:spPr>
            <a:xfrm>
              <a:off x="7734188" y="3573350"/>
              <a:ext cx="25150" cy="23350"/>
            </a:xfrm>
            <a:custGeom>
              <a:avLst/>
              <a:gdLst/>
              <a:ahLst/>
              <a:cxnLst/>
              <a:rect l="l" t="t" r="r" b="b"/>
              <a:pathLst>
                <a:path w="1006" h="934" extrusionOk="0">
                  <a:moveTo>
                    <a:pt x="117" y="0"/>
                  </a:moveTo>
                  <a:cubicBezTo>
                    <a:pt x="90" y="0"/>
                    <a:pt x="62" y="11"/>
                    <a:pt x="42" y="32"/>
                  </a:cubicBezTo>
                  <a:cubicBezTo>
                    <a:pt x="1" y="74"/>
                    <a:pt x="2" y="141"/>
                    <a:pt x="44" y="182"/>
                  </a:cubicBezTo>
                  <a:lnTo>
                    <a:pt x="789" y="904"/>
                  </a:lnTo>
                  <a:cubicBezTo>
                    <a:pt x="809" y="924"/>
                    <a:pt x="836" y="934"/>
                    <a:pt x="863" y="934"/>
                  </a:cubicBezTo>
                  <a:cubicBezTo>
                    <a:pt x="959" y="934"/>
                    <a:pt x="1005" y="818"/>
                    <a:pt x="938" y="752"/>
                  </a:cubicBezTo>
                  <a:lnTo>
                    <a:pt x="191" y="31"/>
                  </a:lnTo>
                  <a:cubicBezTo>
                    <a:pt x="171" y="10"/>
                    <a:pt x="144"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9"/>
            <p:cNvSpPr/>
            <p:nvPr/>
          </p:nvSpPr>
          <p:spPr>
            <a:xfrm>
              <a:off x="7716363" y="3573350"/>
              <a:ext cx="24525" cy="23350"/>
            </a:xfrm>
            <a:custGeom>
              <a:avLst/>
              <a:gdLst/>
              <a:ahLst/>
              <a:cxnLst/>
              <a:rect l="l" t="t" r="r" b="b"/>
              <a:pathLst>
                <a:path w="981" h="934" extrusionOk="0">
                  <a:moveTo>
                    <a:pt x="117" y="0"/>
                  </a:moveTo>
                  <a:cubicBezTo>
                    <a:pt x="90" y="0"/>
                    <a:pt x="63" y="11"/>
                    <a:pt x="42" y="32"/>
                  </a:cubicBezTo>
                  <a:cubicBezTo>
                    <a:pt x="1" y="73"/>
                    <a:pt x="2" y="141"/>
                    <a:pt x="45" y="182"/>
                  </a:cubicBezTo>
                  <a:lnTo>
                    <a:pt x="790" y="904"/>
                  </a:lnTo>
                  <a:cubicBezTo>
                    <a:pt x="810" y="924"/>
                    <a:pt x="836" y="934"/>
                    <a:pt x="863" y="934"/>
                  </a:cubicBezTo>
                  <a:cubicBezTo>
                    <a:pt x="891" y="934"/>
                    <a:pt x="920" y="922"/>
                    <a:pt x="939" y="903"/>
                  </a:cubicBezTo>
                  <a:cubicBezTo>
                    <a:pt x="980" y="860"/>
                    <a:pt x="979" y="793"/>
                    <a:pt x="937" y="752"/>
                  </a:cubicBezTo>
                  <a:lnTo>
                    <a:pt x="191" y="31"/>
                  </a:lnTo>
                  <a:cubicBezTo>
                    <a:pt x="171" y="10"/>
                    <a:pt x="144"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9"/>
            <p:cNvSpPr/>
            <p:nvPr/>
          </p:nvSpPr>
          <p:spPr>
            <a:xfrm>
              <a:off x="7698588" y="3573350"/>
              <a:ext cx="24475" cy="23375"/>
            </a:xfrm>
            <a:custGeom>
              <a:avLst/>
              <a:gdLst/>
              <a:ahLst/>
              <a:cxnLst/>
              <a:rect l="l" t="t" r="r" b="b"/>
              <a:pathLst>
                <a:path w="979" h="935" extrusionOk="0">
                  <a:moveTo>
                    <a:pt x="116" y="1"/>
                  </a:moveTo>
                  <a:cubicBezTo>
                    <a:pt x="88" y="1"/>
                    <a:pt x="61" y="11"/>
                    <a:pt x="40" y="32"/>
                  </a:cubicBezTo>
                  <a:cubicBezTo>
                    <a:pt x="1" y="74"/>
                    <a:pt x="1" y="141"/>
                    <a:pt x="43" y="182"/>
                  </a:cubicBezTo>
                  <a:lnTo>
                    <a:pt x="788" y="904"/>
                  </a:lnTo>
                  <a:cubicBezTo>
                    <a:pt x="808" y="924"/>
                    <a:pt x="835" y="935"/>
                    <a:pt x="862" y="935"/>
                  </a:cubicBezTo>
                  <a:cubicBezTo>
                    <a:pt x="890" y="935"/>
                    <a:pt x="917" y="924"/>
                    <a:pt x="938" y="903"/>
                  </a:cubicBezTo>
                  <a:cubicBezTo>
                    <a:pt x="979" y="860"/>
                    <a:pt x="977" y="793"/>
                    <a:pt x="935" y="752"/>
                  </a:cubicBezTo>
                  <a:lnTo>
                    <a:pt x="190" y="31"/>
                  </a:lnTo>
                  <a:cubicBezTo>
                    <a:pt x="169" y="11"/>
                    <a:pt x="142"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9"/>
            <p:cNvSpPr/>
            <p:nvPr/>
          </p:nvSpPr>
          <p:spPr>
            <a:xfrm>
              <a:off x="7680738" y="3573350"/>
              <a:ext cx="25150" cy="23350"/>
            </a:xfrm>
            <a:custGeom>
              <a:avLst/>
              <a:gdLst/>
              <a:ahLst/>
              <a:cxnLst/>
              <a:rect l="l" t="t" r="r" b="b"/>
              <a:pathLst>
                <a:path w="1006" h="934" extrusionOk="0">
                  <a:moveTo>
                    <a:pt x="117" y="0"/>
                  </a:moveTo>
                  <a:cubicBezTo>
                    <a:pt x="89" y="0"/>
                    <a:pt x="62" y="11"/>
                    <a:pt x="42" y="32"/>
                  </a:cubicBezTo>
                  <a:cubicBezTo>
                    <a:pt x="1" y="74"/>
                    <a:pt x="2" y="141"/>
                    <a:pt x="44" y="182"/>
                  </a:cubicBezTo>
                  <a:lnTo>
                    <a:pt x="788" y="904"/>
                  </a:lnTo>
                  <a:cubicBezTo>
                    <a:pt x="808" y="924"/>
                    <a:pt x="835" y="934"/>
                    <a:pt x="863" y="934"/>
                  </a:cubicBezTo>
                  <a:cubicBezTo>
                    <a:pt x="959" y="934"/>
                    <a:pt x="1005" y="818"/>
                    <a:pt x="936" y="752"/>
                  </a:cubicBezTo>
                  <a:lnTo>
                    <a:pt x="191" y="31"/>
                  </a:lnTo>
                  <a:cubicBezTo>
                    <a:pt x="170" y="10"/>
                    <a:pt x="143"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9"/>
            <p:cNvSpPr/>
            <p:nvPr/>
          </p:nvSpPr>
          <p:spPr>
            <a:xfrm>
              <a:off x="7810813" y="3547150"/>
              <a:ext cx="90900" cy="36175"/>
            </a:xfrm>
            <a:custGeom>
              <a:avLst/>
              <a:gdLst/>
              <a:ahLst/>
              <a:cxnLst/>
              <a:rect l="l" t="t" r="r" b="b"/>
              <a:pathLst>
                <a:path w="3636" h="1447" extrusionOk="0">
                  <a:moveTo>
                    <a:pt x="1" y="1"/>
                  </a:moveTo>
                  <a:lnTo>
                    <a:pt x="723" y="1447"/>
                  </a:lnTo>
                  <a:lnTo>
                    <a:pt x="3636" y="1447"/>
                  </a:lnTo>
                  <a:lnTo>
                    <a:pt x="29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9"/>
            <p:cNvSpPr/>
            <p:nvPr/>
          </p:nvSpPr>
          <p:spPr>
            <a:xfrm>
              <a:off x="7637763" y="3543900"/>
              <a:ext cx="189025" cy="46025"/>
            </a:xfrm>
            <a:custGeom>
              <a:avLst/>
              <a:gdLst/>
              <a:ahLst/>
              <a:cxnLst/>
              <a:rect l="l" t="t" r="r" b="b"/>
              <a:pathLst>
                <a:path w="7561" h="1841" extrusionOk="0">
                  <a:moveTo>
                    <a:pt x="1" y="1"/>
                  </a:moveTo>
                  <a:lnTo>
                    <a:pt x="865" y="1841"/>
                  </a:lnTo>
                  <a:lnTo>
                    <a:pt x="1658" y="1841"/>
                  </a:lnTo>
                  <a:lnTo>
                    <a:pt x="1123" y="854"/>
                  </a:lnTo>
                  <a:lnTo>
                    <a:pt x="5987" y="854"/>
                  </a:lnTo>
                  <a:lnTo>
                    <a:pt x="6523" y="1841"/>
                  </a:lnTo>
                  <a:lnTo>
                    <a:pt x="7561" y="1841"/>
                  </a:lnTo>
                  <a:lnTo>
                    <a:pt x="66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9"/>
            <p:cNvSpPr/>
            <p:nvPr/>
          </p:nvSpPr>
          <p:spPr>
            <a:xfrm>
              <a:off x="7891538" y="3552450"/>
              <a:ext cx="55800" cy="25600"/>
            </a:xfrm>
            <a:custGeom>
              <a:avLst/>
              <a:gdLst/>
              <a:ahLst/>
              <a:cxnLst/>
              <a:rect l="l" t="t" r="r" b="b"/>
              <a:pathLst>
                <a:path w="2232" h="1024" extrusionOk="0">
                  <a:moveTo>
                    <a:pt x="0" y="0"/>
                  </a:moveTo>
                  <a:lnTo>
                    <a:pt x="511" y="1023"/>
                  </a:lnTo>
                  <a:lnTo>
                    <a:pt x="2231" y="1023"/>
                  </a:lnTo>
                  <a:lnTo>
                    <a:pt x="17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9"/>
            <p:cNvSpPr/>
            <p:nvPr/>
          </p:nvSpPr>
          <p:spPr>
            <a:xfrm>
              <a:off x="7635138" y="3512600"/>
              <a:ext cx="296775" cy="23425"/>
            </a:xfrm>
            <a:custGeom>
              <a:avLst/>
              <a:gdLst/>
              <a:ahLst/>
              <a:cxnLst/>
              <a:rect l="l" t="t" r="r" b="b"/>
              <a:pathLst>
                <a:path w="11871" h="937" extrusionOk="0">
                  <a:moveTo>
                    <a:pt x="9634" y="0"/>
                  </a:moveTo>
                  <a:cubicBezTo>
                    <a:pt x="9551" y="0"/>
                    <a:pt x="9481" y="108"/>
                    <a:pt x="9559" y="184"/>
                  </a:cubicBezTo>
                  <a:lnTo>
                    <a:pt x="10117" y="725"/>
                  </a:lnTo>
                  <a:lnTo>
                    <a:pt x="9709" y="725"/>
                  </a:lnTo>
                  <a:lnTo>
                    <a:pt x="8993" y="32"/>
                  </a:lnTo>
                  <a:cubicBezTo>
                    <a:pt x="8973" y="12"/>
                    <a:pt x="8946" y="2"/>
                    <a:pt x="8919" y="2"/>
                  </a:cubicBezTo>
                  <a:cubicBezTo>
                    <a:pt x="8892" y="2"/>
                    <a:pt x="8865" y="13"/>
                    <a:pt x="8844" y="33"/>
                  </a:cubicBezTo>
                  <a:cubicBezTo>
                    <a:pt x="8804" y="76"/>
                    <a:pt x="8806" y="144"/>
                    <a:pt x="8848" y="184"/>
                  </a:cubicBezTo>
                  <a:lnTo>
                    <a:pt x="9404" y="725"/>
                  </a:lnTo>
                  <a:lnTo>
                    <a:pt x="8995" y="725"/>
                  </a:lnTo>
                  <a:lnTo>
                    <a:pt x="8281" y="32"/>
                  </a:lnTo>
                  <a:cubicBezTo>
                    <a:pt x="8260" y="12"/>
                    <a:pt x="8233" y="2"/>
                    <a:pt x="8207" y="2"/>
                  </a:cubicBezTo>
                  <a:cubicBezTo>
                    <a:pt x="8179" y="2"/>
                    <a:pt x="8152" y="13"/>
                    <a:pt x="8131" y="33"/>
                  </a:cubicBezTo>
                  <a:cubicBezTo>
                    <a:pt x="8090" y="76"/>
                    <a:pt x="8092" y="144"/>
                    <a:pt x="8134" y="184"/>
                  </a:cubicBezTo>
                  <a:lnTo>
                    <a:pt x="8691" y="725"/>
                  </a:lnTo>
                  <a:lnTo>
                    <a:pt x="8282" y="725"/>
                  </a:lnTo>
                  <a:lnTo>
                    <a:pt x="7568" y="32"/>
                  </a:lnTo>
                  <a:cubicBezTo>
                    <a:pt x="7546" y="14"/>
                    <a:pt x="7522" y="6"/>
                    <a:pt x="7500" y="6"/>
                  </a:cubicBezTo>
                  <a:cubicBezTo>
                    <a:pt x="7419" y="6"/>
                    <a:pt x="7352" y="107"/>
                    <a:pt x="7421" y="184"/>
                  </a:cubicBezTo>
                  <a:lnTo>
                    <a:pt x="7979" y="725"/>
                  </a:lnTo>
                  <a:lnTo>
                    <a:pt x="7570" y="725"/>
                  </a:lnTo>
                  <a:lnTo>
                    <a:pt x="6856" y="32"/>
                  </a:lnTo>
                  <a:cubicBezTo>
                    <a:pt x="6835" y="12"/>
                    <a:pt x="6808" y="2"/>
                    <a:pt x="6782" y="2"/>
                  </a:cubicBezTo>
                  <a:cubicBezTo>
                    <a:pt x="6754" y="2"/>
                    <a:pt x="6727" y="13"/>
                    <a:pt x="6706" y="33"/>
                  </a:cubicBezTo>
                  <a:cubicBezTo>
                    <a:pt x="6665" y="76"/>
                    <a:pt x="6666" y="144"/>
                    <a:pt x="6709" y="184"/>
                  </a:cubicBezTo>
                  <a:lnTo>
                    <a:pt x="7266" y="725"/>
                  </a:lnTo>
                  <a:lnTo>
                    <a:pt x="106" y="725"/>
                  </a:lnTo>
                  <a:cubicBezTo>
                    <a:pt x="47" y="725"/>
                    <a:pt x="0" y="771"/>
                    <a:pt x="0" y="831"/>
                  </a:cubicBezTo>
                  <a:cubicBezTo>
                    <a:pt x="0" y="889"/>
                    <a:pt x="47" y="937"/>
                    <a:pt x="106" y="937"/>
                  </a:cubicBezTo>
                  <a:lnTo>
                    <a:pt x="11765" y="937"/>
                  </a:lnTo>
                  <a:cubicBezTo>
                    <a:pt x="11823" y="937"/>
                    <a:pt x="11871" y="889"/>
                    <a:pt x="11871" y="831"/>
                  </a:cubicBezTo>
                  <a:cubicBezTo>
                    <a:pt x="11871" y="771"/>
                    <a:pt x="11823" y="725"/>
                    <a:pt x="11765" y="725"/>
                  </a:cubicBezTo>
                  <a:lnTo>
                    <a:pt x="11133" y="725"/>
                  </a:lnTo>
                  <a:lnTo>
                    <a:pt x="10419" y="32"/>
                  </a:lnTo>
                  <a:cubicBezTo>
                    <a:pt x="10398" y="12"/>
                    <a:pt x="10371" y="2"/>
                    <a:pt x="10345" y="2"/>
                  </a:cubicBezTo>
                  <a:cubicBezTo>
                    <a:pt x="10317" y="2"/>
                    <a:pt x="10290" y="13"/>
                    <a:pt x="10269" y="33"/>
                  </a:cubicBezTo>
                  <a:cubicBezTo>
                    <a:pt x="10228" y="76"/>
                    <a:pt x="10230" y="144"/>
                    <a:pt x="10272" y="184"/>
                  </a:cubicBezTo>
                  <a:lnTo>
                    <a:pt x="10829" y="725"/>
                  </a:lnTo>
                  <a:lnTo>
                    <a:pt x="10422" y="725"/>
                  </a:lnTo>
                  <a:lnTo>
                    <a:pt x="9707" y="32"/>
                  </a:lnTo>
                  <a:cubicBezTo>
                    <a:pt x="9684" y="9"/>
                    <a:pt x="9659" y="0"/>
                    <a:pt x="9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5" name="Google Shape;2655;p59"/>
          <p:cNvGrpSpPr/>
          <p:nvPr/>
        </p:nvGrpSpPr>
        <p:grpSpPr>
          <a:xfrm>
            <a:off x="2427783" y="3363193"/>
            <a:ext cx="355138" cy="306660"/>
            <a:chOff x="2626963" y="2882275"/>
            <a:chExt cx="322150" cy="278175"/>
          </a:xfrm>
        </p:grpSpPr>
        <p:sp>
          <p:nvSpPr>
            <p:cNvPr id="2656" name="Google Shape;2656;p59"/>
            <p:cNvSpPr/>
            <p:nvPr/>
          </p:nvSpPr>
          <p:spPr>
            <a:xfrm>
              <a:off x="2626963" y="2882275"/>
              <a:ext cx="322150" cy="278175"/>
            </a:xfrm>
            <a:custGeom>
              <a:avLst/>
              <a:gdLst/>
              <a:ahLst/>
              <a:cxnLst/>
              <a:rect l="l" t="t" r="r" b="b"/>
              <a:pathLst>
                <a:path w="12886" h="11127" extrusionOk="0">
                  <a:moveTo>
                    <a:pt x="7136" y="7264"/>
                  </a:moveTo>
                  <a:lnTo>
                    <a:pt x="9269" y="9547"/>
                  </a:lnTo>
                  <a:lnTo>
                    <a:pt x="8933" y="9547"/>
                  </a:lnTo>
                  <a:lnTo>
                    <a:pt x="6779" y="7264"/>
                  </a:lnTo>
                  <a:close/>
                  <a:moveTo>
                    <a:pt x="8051" y="7264"/>
                  </a:moveTo>
                  <a:lnTo>
                    <a:pt x="10183" y="9547"/>
                  </a:lnTo>
                  <a:lnTo>
                    <a:pt x="9588" y="9547"/>
                  </a:lnTo>
                  <a:lnTo>
                    <a:pt x="7455" y="7264"/>
                  </a:lnTo>
                  <a:close/>
                  <a:moveTo>
                    <a:pt x="8965" y="7264"/>
                  </a:moveTo>
                  <a:lnTo>
                    <a:pt x="11098" y="9547"/>
                  </a:lnTo>
                  <a:lnTo>
                    <a:pt x="10502" y="9547"/>
                  </a:lnTo>
                  <a:lnTo>
                    <a:pt x="8370" y="7264"/>
                  </a:lnTo>
                  <a:close/>
                  <a:moveTo>
                    <a:pt x="1355" y="0"/>
                  </a:moveTo>
                  <a:cubicBezTo>
                    <a:pt x="1293" y="0"/>
                    <a:pt x="1232" y="25"/>
                    <a:pt x="1186" y="73"/>
                  </a:cubicBezTo>
                  <a:cubicBezTo>
                    <a:pt x="1097" y="166"/>
                    <a:pt x="1101" y="314"/>
                    <a:pt x="1194" y="403"/>
                  </a:cubicBezTo>
                  <a:lnTo>
                    <a:pt x="3524" y="2613"/>
                  </a:lnTo>
                  <a:lnTo>
                    <a:pt x="3524" y="3107"/>
                  </a:lnTo>
                  <a:lnTo>
                    <a:pt x="1095" y="852"/>
                  </a:lnTo>
                  <a:cubicBezTo>
                    <a:pt x="1073" y="831"/>
                    <a:pt x="1044" y="821"/>
                    <a:pt x="1016" y="821"/>
                  </a:cubicBezTo>
                  <a:cubicBezTo>
                    <a:pt x="985" y="821"/>
                    <a:pt x="953" y="834"/>
                    <a:pt x="930" y="859"/>
                  </a:cubicBezTo>
                  <a:cubicBezTo>
                    <a:pt x="886" y="907"/>
                    <a:pt x="889" y="980"/>
                    <a:pt x="937" y="1024"/>
                  </a:cubicBezTo>
                  <a:lnTo>
                    <a:pt x="3524" y="3424"/>
                  </a:lnTo>
                  <a:lnTo>
                    <a:pt x="3524" y="3718"/>
                  </a:lnTo>
                  <a:lnTo>
                    <a:pt x="1095" y="1466"/>
                  </a:lnTo>
                  <a:cubicBezTo>
                    <a:pt x="1073" y="1445"/>
                    <a:pt x="1044" y="1435"/>
                    <a:pt x="1016" y="1435"/>
                  </a:cubicBezTo>
                  <a:cubicBezTo>
                    <a:pt x="984" y="1435"/>
                    <a:pt x="953" y="1447"/>
                    <a:pt x="930" y="1471"/>
                  </a:cubicBezTo>
                  <a:cubicBezTo>
                    <a:pt x="886" y="1519"/>
                    <a:pt x="889" y="1593"/>
                    <a:pt x="937" y="1636"/>
                  </a:cubicBezTo>
                  <a:lnTo>
                    <a:pt x="3524" y="4035"/>
                  </a:lnTo>
                  <a:lnTo>
                    <a:pt x="3524" y="4312"/>
                  </a:lnTo>
                  <a:lnTo>
                    <a:pt x="1095" y="2060"/>
                  </a:lnTo>
                  <a:cubicBezTo>
                    <a:pt x="1073" y="2039"/>
                    <a:pt x="1044" y="2029"/>
                    <a:pt x="1016" y="2029"/>
                  </a:cubicBezTo>
                  <a:cubicBezTo>
                    <a:pt x="985" y="2029"/>
                    <a:pt x="953" y="2042"/>
                    <a:pt x="930" y="2067"/>
                  </a:cubicBezTo>
                  <a:cubicBezTo>
                    <a:pt x="886" y="2113"/>
                    <a:pt x="889" y="2188"/>
                    <a:pt x="937" y="2232"/>
                  </a:cubicBezTo>
                  <a:lnTo>
                    <a:pt x="3524" y="4631"/>
                  </a:lnTo>
                  <a:lnTo>
                    <a:pt x="3524" y="4888"/>
                  </a:lnTo>
                  <a:lnTo>
                    <a:pt x="1095" y="2634"/>
                  </a:lnTo>
                  <a:cubicBezTo>
                    <a:pt x="1073" y="2613"/>
                    <a:pt x="1044" y="2603"/>
                    <a:pt x="1016" y="2603"/>
                  </a:cubicBezTo>
                  <a:cubicBezTo>
                    <a:pt x="985" y="2603"/>
                    <a:pt x="953" y="2616"/>
                    <a:pt x="930" y="2641"/>
                  </a:cubicBezTo>
                  <a:cubicBezTo>
                    <a:pt x="886" y="2688"/>
                    <a:pt x="889" y="2763"/>
                    <a:pt x="937" y="2806"/>
                  </a:cubicBezTo>
                  <a:lnTo>
                    <a:pt x="3524" y="5207"/>
                  </a:lnTo>
                  <a:lnTo>
                    <a:pt x="3524" y="5867"/>
                  </a:lnTo>
                  <a:lnTo>
                    <a:pt x="425" y="2654"/>
                  </a:lnTo>
                  <a:cubicBezTo>
                    <a:pt x="379" y="2607"/>
                    <a:pt x="318" y="2583"/>
                    <a:pt x="258" y="2583"/>
                  </a:cubicBezTo>
                  <a:cubicBezTo>
                    <a:pt x="199" y="2583"/>
                    <a:pt x="141" y="2605"/>
                    <a:pt x="96" y="2650"/>
                  </a:cubicBezTo>
                  <a:cubicBezTo>
                    <a:pt x="3" y="2739"/>
                    <a:pt x="0" y="2885"/>
                    <a:pt x="89" y="2978"/>
                  </a:cubicBezTo>
                  <a:lnTo>
                    <a:pt x="3590" y="6608"/>
                  </a:lnTo>
                  <a:cubicBezTo>
                    <a:pt x="3634" y="6653"/>
                    <a:pt x="3696" y="6679"/>
                    <a:pt x="3760" y="6679"/>
                  </a:cubicBezTo>
                  <a:cubicBezTo>
                    <a:pt x="3762" y="6679"/>
                    <a:pt x="3765" y="6679"/>
                    <a:pt x="3767" y="6679"/>
                  </a:cubicBezTo>
                  <a:cubicBezTo>
                    <a:pt x="3794" y="6679"/>
                    <a:pt x="3821" y="6672"/>
                    <a:pt x="3846" y="6662"/>
                  </a:cubicBezTo>
                  <a:cubicBezTo>
                    <a:pt x="3935" y="6626"/>
                    <a:pt x="3992" y="6540"/>
                    <a:pt x="3991" y="6444"/>
                  </a:cubicBezTo>
                  <a:lnTo>
                    <a:pt x="3991" y="3056"/>
                  </a:lnTo>
                  <a:lnTo>
                    <a:pt x="4802" y="3825"/>
                  </a:lnTo>
                  <a:lnTo>
                    <a:pt x="4802" y="3990"/>
                  </a:lnTo>
                  <a:cubicBezTo>
                    <a:pt x="4797" y="3990"/>
                    <a:pt x="4794" y="3987"/>
                    <a:pt x="4788" y="3987"/>
                  </a:cubicBezTo>
                  <a:cubicBezTo>
                    <a:pt x="4658" y="3987"/>
                    <a:pt x="4554" y="4092"/>
                    <a:pt x="4554" y="4220"/>
                  </a:cubicBezTo>
                  <a:lnTo>
                    <a:pt x="4554" y="5797"/>
                  </a:lnTo>
                  <a:cubicBezTo>
                    <a:pt x="4554" y="5854"/>
                    <a:pt x="4577" y="5912"/>
                    <a:pt x="4618" y="5956"/>
                  </a:cubicBezTo>
                  <a:lnTo>
                    <a:pt x="7983" y="9574"/>
                  </a:lnTo>
                  <a:cubicBezTo>
                    <a:pt x="8026" y="9621"/>
                    <a:pt x="8086" y="9649"/>
                    <a:pt x="8149" y="9649"/>
                  </a:cubicBezTo>
                  <a:cubicBezTo>
                    <a:pt x="8151" y="9649"/>
                    <a:pt x="8152" y="9649"/>
                    <a:pt x="8154" y="9649"/>
                  </a:cubicBezTo>
                  <a:cubicBezTo>
                    <a:pt x="8213" y="9649"/>
                    <a:pt x="8270" y="9626"/>
                    <a:pt x="8313" y="9587"/>
                  </a:cubicBezTo>
                  <a:cubicBezTo>
                    <a:pt x="8316" y="9583"/>
                    <a:pt x="8316" y="9580"/>
                    <a:pt x="8320" y="9578"/>
                  </a:cubicBezTo>
                  <a:lnTo>
                    <a:pt x="8662" y="9940"/>
                  </a:lnTo>
                  <a:cubicBezTo>
                    <a:pt x="8706" y="9988"/>
                    <a:pt x="8768" y="10014"/>
                    <a:pt x="8831" y="10014"/>
                  </a:cubicBezTo>
                  <a:lnTo>
                    <a:pt x="11347" y="10014"/>
                  </a:lnTo>
                  <a:lnTo>
                    <a:pt x="12469" y="11063"/>
                  </a:lnTo>
                  <a:cubicBezTo>
                    <a:pt x="12512" y="11104"/>
                    <a:pt x="12568" y="11126"/>
                    <a:pt x="12627" y="11126"/>
                  </a:cubicBezTo>
                  <a:cubicBezTo>
                    <a:pt x="12692" y="11126"/>
                    <a:pt x="12753" y="11100"/>
                    <a:pt x="12798" y="11053"/>
                  </a:cubicBezTo>
                  <a:cubicBezTo>
                    <a:pt x="12886" y="10959"/>
                    <a:pt x="12881" y="10810"/>
                    <a:pt x="12787" y="10723"/>
                  </a:cubicBezTo>
                  <a:lnTo>
                    <a:pt x="11599" y="9611"/>
                  </a:lnTo>
                  <a:cubicBezTo>
                    <a:pt x="11555" y="9570"/>
                    <a:pt x="11498" y="9547"/>
                    <a:pt x="11439" y="9547"/>
                  </a:cubicBezTo>
                  <a:lnTo>
                    <a:pt x="11417" y="9547"/>
                  </a:lnTo>
                  <a:lnTo>
                    <a:pt x="9284" y="7264"/>
                  </a:lnTo>
                  <a:lnTo>
                    <a:pt x="9963" y="7264"/>
                  </a:lnTo>
                  <a:lnTo>
                    <a:pt x="10813" y="8282"/>
                  </a:lnTo>
                  <a:cubicBezTo>
                    <a:pt x="10856" y="8335"/>
                    <a:pt x="10923" y="8366"/>
                    <a:pt x="10992" y="8366"/>
                  </a:cubicBezTo>
                  <a:cubicBezTo>
                    <a:pt x="11047" y="8366"/>
                    <a:pt x="11099" y="8346"/>
                    <a:pt x="11141" y="8311"/>
                  </a:cubicBezTo>
                  <a:cubicBezTo>
                    <a:pt x="11240" y="8228"/>
                    <a:pt x="11253" y="8081"/>
                    <a:pt x="11171" y="7982"/>
                  </a:cubicBezTo>
                  <a:lnTo>
                    <a:pt x="10251" y="6880"/>
                  </a:lnTo>
                  <a:cubicBezTo>
                    <a:pt x="10206" y="6827"/>
                    <a:pt x="10141" y="6796"/>
                    <a:pt x="10070" y="6796"/>
                  </a:cubicBezTo>
                  <a:lnTo>
                    <a:pt x="6338" y="6796"/>
                  </a:lnTo>
                  <a:lnTo>
                    <a:pt x="5269" y="5662"/>
                  </a:lnTo>
                  <a:lnTo>
                    <a:pt x="5269" y="3724"/>
                  </a:lnTo>
                  <a:cubicBezTo>
                    <a:pt x="5269" y="3659"/>
                    <a:pt x="5243" y="3598"/>
                    <a:pt x="5198" y="3554"/>
                  </a:cubicBezTo>
                  <a:lnTo>
                    <a:pt x="1516" y="64"/>
                  </a:lnTo>
                  <a:cubicBezTo>
                    <a:pt x="1471" y="22"/>
                    <a:pt x="141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9"/>
            <p:cNvSpPr/>
            <p:nvPr/>
          </p:nvSpPr>
          <p:spPr>
            <a:xfrm>
              <a:off x="2728338" y="3033425"/>
              <a:ext cx="90625" cy="96300"/>
            </a:xfrm>
            <a:custGeom>
              <a:avLst/>
              <a:gdLst/>
              <a:ahLst/>
              <a:cxnLst/>
              <a:rect l="l" t="t" r="r" b="b"/>
              <a:pathLst>
                <a:path w="3625" h="3852" extrusionOk="0">
                  <a:moveTo>
                    <a:pt x="130" y="0"/>
                  </a:moveTo>
                  <a:cubicBezTo>
                    <a:pt x="102" y="0"/>
                    <a:pt x="73" y="11"/>
                    <a:pt x="50" y="31"/>
                  </a:cubicBezTo>
                  <a:cubicBezTo>
                    <a:pt x="4" y="75"/>
                    <a:pt x="1" y="148"/>
                    <a:pt x="45" y="196"/>
                  </a:cubicBezTo>
                  <a:lnTo>
                    <a:pt x="3410" y="3816"/>
                  </a:lnTo>
                  <a:cubicBezTo>
                    <a:pt x="3432" y="3838"/>
                    <a:pt x="3461" y="3851"/>
                    <a:pt x="3492" y="3851"/>
                  </a:cubicBezTo>
                  <a:cubicBezTo>
                    <a:pt x="3493" y="3851"/>
                    <a:pt x="3495" y="3851"/>
                    <a:pt x="3496" y="3851"/>
                  </a:cubicBezTo>
                  <a:cubicBezTo>
                    <a:pt x="3526" y="3851"/>
                    <a:pt x="3554" y="3840"/>
                    <a:pt x="3575" y="3820"/>
                  </a:cubicBezTo>
                  <a:cubicBezTo>
                    <a:pt x="3622" y="3777"/>
                    <a:pt x="3625" y="3703"/>
                    <a:pt x="3582" y="3655"/>
                  </a:cubicBezTo>
                  <a:lnTo>
                    <a:pt x="215" y="37"/>
                  </a:lnTo>
                  <a:cubicBezTo>
                    <a:pt x="192" y="13"/>
                    <a:pt x="161"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8" name="Google Shape;2658;p59"/>
          <p:cNvGrpSpPr/>
          <p:nvPr/>
        </p:nvGrpSpPr>
        <p:grpSpPr>
          <a:xfrm>
            <a:off x="861300" y="3351563"/>
            <a:ext cx="335819" cy="335350"/>
            <a:chOff x="1205988" y="2871725"/>
            <a:chExt cx="304625" cy="304200"/>
          </a:xfrm>
        </p:grpSpPr>
        <p:sp>
          <p:nvSpPr>
            <p:cNvPr id="2659" name="Google Shape;2659;p59"/>
            <p:cNvSpPr/>
            <p:nvPr/>
          </p:nvSpPr>
          <p:spPr>
            <a:xfrm>
              <a:off x="1301763" y="2904150"/>
              <a:ext cx="176175" cy="221325"/>
            </a:xfrm>
            <a:custGeom>
              <a:avLst/>
              <a:gdLst/>
              <a:ahLst/>
              <a:cxnLst/>
              <a:rect l="l" t="t" r="r" b="b"/>
              <a:pathLst>
                <a:path w="7047" h="8853" extrusionOk="0">
                  <a:moveTo>
                    <a:pt x="2252" y="1"/>
                  </a:moveTo>
                  <a:cubicBezTo>
                    <a:pt x="1467" y="1"/>
                    <a:pt x="693" y="196"/>
                    <a:pt x="1" y="568"/>
                  </a:cubicBezTo>
                  <a:lnTo>
                    <a:pt x="579" y="1570"/>
                  </a:lnTo>
                  <a:cubicBezTo>
                    <a:pt x="1099" y="1298"/>
                    <a:pt x="1674" y="1155"/>
                    <a:pt x="2262" y="1155"/>
                  </a:cubicBezTo>
                  <a:cubicBezTo>
                    <a:pt x="4267" y="1155"/>
                    <a:pt x="5892" y="2781"/>
                    <a:pt x="5892" y="4787"/>
                  </a:cubicBezTo>
                  <a:cubicBezTo>
                    <a:pt x="5892" y="6076"/>
                    <a:pt x="5219" y="7206"/>
                    <a:pt x="4206" y="7851"/>
                  </a:cubicBezTo>
                  <a:lnTo>
                    <a:pt x="4785" y="8853"/>
                  </a:lnTo>
                  <a:cubicBezTo>
                    <a:pt x="6144" y="8009"/>
                    <a:pt x="7047" y="6503"/>
                    <a:pt x="7047" y="4787"/>
                  </a:cubicBezTo>
                  <a:cubicBezTo>
                    <a:pt x="7047" y="2143"/>
                    <a:pt x="4905" y="1"/>
                    <a:pt x="2260" y="1"/>
                  </a:cubicBezTo>
                  <a:cubicBezTo>
                    <a:pt x="2257" y="1"/>
                    <a:pt x="2254" y="1"/>
                    <a:pt x="2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9"/>
            <p:cNvSpPr/>
            <p:nvPr/>
          </p:nvSpPr>
          <p:spPr>
            <a:xfrm>
              <a:off x="1226763" y="2871725"/>
              <a:ext cx="123600" cy="82775"/>
            </a:xfrm>
            <a:custGeom>
              <a:avLst/>
              <a:gdLst/>
              <a:ahLst/>
              <a:cxnLst/>
              <a:rect l="l" t="t" r="r" b="b"/>
              <a:pathLst>
                <a:path w="4944" h="3311" extrusionOk="0">
                  <a:moveTo>
                    <a:pt x="4944" y="1"/>
                  </a:moveTo>
                  <a:cubicBezTo>
                    <a:pt x="2834" y="110"/>
                    <a:pt x="1007" y="1291"/>
                    <a:pt x="1" y="3011"/>
                  </a:cubicBezTo>
                  <a:lnTo>
                    <a:pt x="520" y="3310"/>
                  </a:lnTo>
                  <a:cubicBezTo>
                    <a:pt x="1425" y="1771"/>
                    <a:pt x="3056" y="709"/>
                    <a:pt x="4944" y="602"/>
                  </a:cubicBezTo>
                  <a:lnTo>
                    <a:pt x="49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9"/>
            <p:cNvSpPr/>
            <p:nvPr/>
          </p:nvSpPr>
          <p:spPr>
            <a:xfrm>
              <a:off x="1205988" y="2961100"/>
              <a:ext cx="144375" cy="214825"/>
            </a:xfrm>
            <a:custGeom>
              <a:avLst/>
              <a:gdLst/>
              <a:ahLst/>
              <a:cxnLst/>
              <a:rect l="l" t="t" r="r" b="b"/>
              <a:pathLst>
                <a:path w="5775" h="8593" extrusionOk="0">
                  <a:moveTo>
                    <a:pt x="541" y="0"/>
                  </a:moveTo>
                  <a:cubicBezTo>
                    <a:pt x="184" y="788"/>
                    <a:pt x="1" y="1644"/>
                    <a:pt x="1" y="2509"/>
                  </a:cubicBezTo>
                  <a:cubicBezTo>
                    <a:pt x="1" y="5768"/>
                    <a:pt x="2559" y="8428"/>
                    <a:pt x="5775" y="8593"/>
                  </a:cubicBezTo>
                  <a:lnTo>
                    <a:pt x="5775" y="7992"/>
                  </a:lnTo>
                  <a:cubicBezTo>
                    <a:pt x="2889" y="7827"/>
                    <a:pt x="599" y="5435"/>
                    <a:pt x="599" y="2509"/>
                  </a:cubicBezTo>
                  <a:cubicBezTo>
                    <a:pt x="599" y="1749"/>
                    <a:pt x="757" y="997"/>
                    <a:pt x="1065" y="301"/>
                  </a:cubicBezTo>
                  <a:lnTo>
                    <a:pt x="5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9"/>
            <p:cNvSpPr/>
            <p:nvPr/>
          </p:nvSpPr>
          <p:spPr>
            <a:xfrm>
              <a:off x="1289388" y="3039975"/>
              <a:ext cx="137825" cy="54675"/>
            </a:xfrm>
            <a:custGeom>
              <a:avLst/>
              <a:gdLst/>
              <a:ahLst/>
              <a:cxnLst/>
              <a:rect l="l" t="t" r="r" b="b"/>
              <a:pathLst>
                <a:path w="5513" h="2187" extrusionOk="0">
                  <a:moveTo>
                    <a:pt x="1" y="1"/>
                  </a:moveTo>
                  <a:cubicBezTo>
                    <a:pt x="294" y="1254"/>
                    <a:pt x="1414" y="2187"/>
                    <a:pt x="2757" y="2187"/>
                  </a:cubicBezTo>
                  <a:cubicBezTo>
                    <a:pt x="4099" y="2187"/>
                    <a:pt x="5219" y="1252"/>
                    <a:pt x="5512" y="1"/>
                  </a:cubicBezTo>
                  <a:lnTo>
                    <a:pt x="4807" y="1"/>
                  </a:lnTo>
                  <a:cubicBezTo>
                    <a:pt x="4523" y="895"/>
                    <a:pt x="3695" y="1502"/>
                    <a:pt x="2757" y="1502"/>
                  </a:cubicBezTo>
                  <a:cubicBezTo>
                    <a:pt x="1819" y="1502"/>
                    <a:pt x="990" y="895"/>
                    <a:pt x="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9"/>
            <p:cNvSpPr/>
            <p:nvPr/>
          </p:nvSpPr>
          <p:spPr>
            <a:xfrm>
              <a:off x="1287488" y="2953025"/>
              <a:ext cx="141625" cy="71100"/>
            </a:xfrm>
            <a:custGeom>
              <a:avLst/>
              <a:gdLst/>
              <a:ahLst/>
              <a:cxnLst/>
              <a:rect l="l" t="t" r="r" b="b"/>
              <a:pathLst>
                <a:path w="5665" h="2844" extrusionOk="0">
                  <a:moveTo>
                    <a:pt x="2833" y="0"/>
                  </a:moveTo>
                  <a:cubicBezTo>
                    <a:pt x="1268" y="0"/>
                    <a:pt x="0" y="1269"/>
                    <a:pt x="0" y="2832"/>
                  </a:cubicBezTo>
                  <a:cubicBezTo>
                    <a:pt x="0" y="2837"/>
                    <a:pt x="2" y="2841"/>
                    <a:pt x="2" y="2844"/>
                  </a:cubicBezTo>
                  <a:lnTo>
                    <a:pt x="685" y="2844"/>
                  </a:lnTo>
                  <a:cubicBezTo>
                    <a:pt x="685" y="2841"/>
                    <a:pt x="683" y="2837"/>
                    <a:pt x="683" y="2832"/>
                  </a:cubicBezTo>
                  <a:cubicBezTo>
                    <a:pt x="683" y="1646"/>
                    <a:pt x="1646" y="683"/>
                    <a:pt x="2833" y="683"/>
                  </a:cubicBezTo>
                  <a:cubicBezTo>
                    <a:pt x="4019" y="683"/>
                    <a:pt x="4980" y="1646"/>
                    <a:pt x="4982" y="2832"/>
                  </a:cubicBezTo>
                  <a:lnTo>
                    <a:pt x="4982" y="2844"/>
                  </a:lnTo>
                  <a:lnTo>
                    <a:pt x="5665" y="2844"/>
                  </a:lnTo>
                  <a:lnTo>
                    <a:pt x="5665" y="2832"/>
                  </a:lnTo>
                  <a:cubicBezTo>
                    <a:pt x="5665" y="1269"/>
                    <a:pt x="4396" y="0"/>
                    <a:pt x="2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9"/>
            <p:cNvSpPr/>
            <p:nvPr/>
          </p:nvSpPr>
          <p:spPr>
            <a:xfrm>
              <a:off x="1238588" y="2926775"/>
              <a:ext cx="64325" cy="156200"/>
            </a:xfrm>
            <a:custGeom>
              <a:avLst/>
              <a:gdLst/>
              <a:ahLst/>
              <a:cxnLst/>
              <a:rect l="l" t="t" r="r" b="b"/>
              <a:pathLst>
                <a:path w="2573" h="6248" extrusionOk="0">
                  <a:moveTo>
                    <a:pt x="1990" y="0"/>
                  </a:moveTo>
                  <a:cubicBezTo>
                    <a:pt x="786" y="870"/>
                    <a:pt x="2" y="2284"/>
                    <a:pt x="2" y="3882"/>
                  </a:cubicBezTo>
                  <a:cubicBezTo>
                    <a:pt x="0" y="4712"/>
                    <a:pt x="216" y="5526"/>
                    <a:pt x="627" y="6248"/>
                  </a:cubicBezTo>
                  <a:lnTo>
                    <a:pt x="1629" y="5669"/>
                  </a:lnTo>
                  <a:cubicBezTo>
                    <a:pt x="1318" y="5124"/>
                    <a:pt x="1156" y="4509"/>
                    <a:pt x="1156" y="3882"/>
                  </a:cubicBezTo>
                  <a:cubicBezTo>
                    <a:pt x="1156" y="2711"/>
                    <a:pt x="1714" y="1674"/>
                    <a:pt x="2573" y="1009"/>
                  </a:cubicBezTo>
                  <a:lnTo>
                    <a:pt x="1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9"/>
            <p:cNvSpPr/>
            <p:nvPr/>
          </p:nvSpPr>
          <p:spPr>
            <a:xfrm>
              <a:off x="1366238" y="2871725"/>
              <a:ext cx="64900" cy="31325"/>
            </a:xfrm>
            <a:custGeom>
              <a:avLst/>
              <a:gdLst/>
              <a:ahLst/>
              <a:cxnLst/>
              <a:rect l="l" t="t" r="r" b="b"/>
              <a:pathLst>
                <a:path w="2596" h="1253" extrusionOk="0">
                  <a:moveTo>
                    <a:pt x="0" y="1"/>
                  </a:moveTo>
                  <a:lnTo>
                    <a:pt x="0" y="602"/>
                  </a:lnTo>
                  <a:cubicBezTo>
                    <a:pt x="803" y="647"/>
                    <a:pt x="1586" y="870"/>
                    <a:pt x="2295" y="1253"/>
                  </a:cubicBezTo>
                  <a:lnTo>
                    <a:pt x="2595" y="735"/>
                  </a:lnTo>
                  <a:cubicBezTo>
                    <a:pt x="1796" y="297"/>
                    <a:pt x="909" y="4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9"/>
            <p:cNvSpPr/>
            <p:nvPr/>
          </p:nvSpPr>
          <p:spPr>
            <a:xfrm>
              <a:off x="1366238" y="2898400"/>
              <a:ext cx="144375" cy="277525"/>
            </a:xfrm>
            <a:custGeom>
              <a:avLst/>
              <a:gdLst/>
              <a:ahLst/>
              <a:cxnLst/>
              <a:rect l="l" t="t" r="r" b="b"/>
              <a:pathLst>
                <a:path w="5775" h="11101" extrusionOk="0">
                  <a:moveTo>
                    <a:pt x="3136" y="1"/>
                  </a:moveTo>
                  <a:lnTo>
                    <a:pt x="2835" y="522"/>
                  </a:lnTo>
                  <a:cubicBezTo>
                    <a:pt x="4249" y="1515"/>
                    <a:pt x="5173" y="3158"/>
                    <a:pt x="5173" y="5017"/>
                  </a:cubicBezTo>
                  <a:cubicBezTo>
                    <a:pt x="5173" y="7943"/>
                    <a:pt x="2886" y="10335"/>
                    <a:pt x="0" y="10500"/>
                  </a:cubicBezTo>
                  <a:lnTo>
                    <a:pt x="0" y="11101"/>
                  </a:lnTo>
                  <a:cubicBezTo>
                    <a:pt x="3216" y="10936"/>
                    <a:pt x="5774" y="8276"/>
                    <a:pt x="5774" y="5017"/>
                  </a:cubicBezTo>
                  <a:cubicBezTo>
                    <a:pt x="5774" y="2936"/>
                    <a:pt x="4730" y="1099"/>
                    <a:pt x="3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9"/>
            <p:cNvSpPr/>
            <p:nvPr/>
          </p:nvSpPr>
          <p:spPr>
            <a:xfrm>
              <a:off x="1263038" y="3081650"/>
              <a:ext cx="46800" cy="43975"/>
            </a:xfrm>
            <a:custGeom>
              <a:avLst/>
              <a:gdLst/>
              <a:ahLst/>
              <a:cxnLst/>
              <a:rect l="l" t="t" r="r" b="b"/>
              <a:pathLst>
                <a:path w="1872" h="1759" extrusionOk="0">
                  <a:moveTo>
                    <a:pt x="1011" y="0"/>
                  </a:moveTo>
                  <a:lnTo>
                    <a:pt x="0" y="585"/>
                  </a:lnTo>
                  <a:cubicBezTo>
                    <a:pt x="357" y="1050"/>
                    <a:pt x="796" y="1448"/>
                    <a:pt x="1296" y="1759"/>
                  </a:cubicBezTo>
                  <a:lnTo>
                    <a:pt x="1296" y="1757"/>
                  </a:lnTo>
                  <a:lnTo>
                    <a:pt x="1872" y="758"/>
                  </a:lnTo>
                  <a:cubicBezTo>
                    <a:pt x="1547" y="552"/>
                    <a:pt x="1255" y="297"/>
                    <a:pt x="10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9"/>
            <p:cNvSpPr/>
            <p:nvPr/>
          </p:nvSpPr>
          <p:spPr>
            <a:xfrm>
              <a:off x="1309388" y="3107800"/>
              <a:ext cx="98000" cy="35700"/>
            </a:xfrm>
            <a:custGeom>
              <a:avLst/>
              <a:gdLst/>
              <a:ahLst/>
              <a:cxnLst/>
              <a:rect l="l" t="t" r="r" b="b"/>
              <a:pathLst>
                <a:path w="3920" h="1428" extrusionOk="0">
                  <a:moveTo>
                    <a:pt x="3338" y="0"/>
                  </a:moveTo>
                  <a:cubicBezTo>
                    <a:pt x="2896" y="182"/>
                    <a:pt x="2427" y="273"/>
                    <a:pt x="1957" y="273"/>
                  </a:cubicBezTo>
                  <a:cubicBezTo>
                    <a:pt x="1491" y="273"/>
                    <a:pt x="1024" y="183"/>
                    <a:pt x="583" y="3"/>
                  </a:cubicBezTo>
                  <a:lnTo>
                    <a:pt x="1" y="1010"/>
                  </a:lnTo>
                  <a:cubicBezTo>
                    <a:pt x="623" y="1288"/>
                    <a:pt x="1289" y="1427"/>
                    <a:pt x="1955" y="1427"/>
                  </a:cubicBezTo>
                  <a:cubicBezTo>
                    <a:pt x="2625" y="1427"/>
                    <a:pt x="3295" y="1287"/>
                    <a:pt x="3919" y="1006"/>
                  </a:cubicBezTo>
                  <a:lnTo>
                    <a:pt x="3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9"/>
            <p:cNvSpPr/>
            <p:nvPr/>
          </p:nvSpPr>
          <p:spPr>
            <a:xfrm>
              <a:off x="1326613" y="2996050"/>
              <a:ext cx="61050" cy="58750"/>
            </a:xfrm>
            <a:custGeom>
              <a:avLst/>
              <a:gdLst/>
              <a:ahLst/>
              <a:cxnLst/>
              <a:rect l="l" t="t" r="r" b="b"/>
              <a:pathLst>
                <a:path w="2442" h="2350" extrusionOk="0">
                  <a:moveTo>
                    <a:pt x="1268" y="1"/>
                  </a:moveTo>
                  <a:cubicBezTo>
                    <a:pt x="792" y="1"/>
                    <a:pt x="364" y="287"/>
                    <a:pt x="182" y="726"/>
                  </a:cubicBezTo>
                  <a:cubicBezTo>
                    <a:pt x="0" y="1165"/>
                    <a:pt x="102" y="1670"/>
                    <a:pt x="438" y="2006"/>
                  </a:cubicBezTo>
                  <a:cubicBezTo>
                    <a:pt x="662" y="2231"/>
                    <a:pt x="962" y="2350"/>
                    <a:pt x="1267" y="2350"/>
                  </a:cubicBezTo>
                  <a:cubicBezTo>
                    <a:pt x="1418" y="2350"/>
                    <a:pt x="1571" y="2321"/>
                    <a:pt x="1716" y="2260"/>
                  </a:cubicBezTo>
                  <a:cubicBezTo>
                    <a:pt x="2155" y="2078"/>
                    <a:pt x="2442" y="1651"/>
                    <a:pt x="2442" y="1175"/>
                  </a:cubicBezTo>
                  <a:cubicBezTo>
                    <a:pt x="2442" y="527"/>
                    <a:pt x="1915" y="1"/>
                    <a:pt x="1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0" name="Google Shape;2670;p59"/>
          <p:cNvGrpSpPr/>
          <p:nvPr/>
        </p:nvGrpSpPr>
        <p:grpSpPr>
          <a:xfrm>
            <a:off x="7966295" y="2764452"/>
            <a:ext cx="315590" cy="339842"/>
            <a:chOff x="7651013" y="2339150"/>
            <a:chExt cx="286275" cy="308275"/>
          </a:xfrm>
        </p:grpSpPr>
        <p:sp>
          <p:nvSpPr>
            <p:cNvPr id="2671" name="Google Shape;2671;p59"/>
            <p:cNvSpPr/>
            <p:nvPr/>
          </p:nvSpPr>
          <p:spPr>
            <a:xfrm>
              <a:off x="7651013" y="2339150"/>
              <a:ext cx="286275" cy="308275"/>
            </a:xfrm>
            <a:custGeom>
              <a:avLst/>
              <a:gdLst/>
              <a:ahLst/>
              <a:cxnLst/>
              <a:rect l="l" t="t" r="r" b="b"/>
              <a:pathLst>
                <a:path w="11451" h="12331" extrusionOk="0">
                  <a:moveTo>
                    <a:pt x="2955" y="1"/>
                  </a:moveTo>
                  <a:cubicBezTo>
                    <a:pt x="2859" y="1"/>
                    <a:pt x="2763" y="6"/>
                    <a:pt x="2666" y="18"/>
                  </a:cubicBezTo>
                  <a:cubicBezTo>
                    <a:pt x="1881" y="114"/>
                    <a:pt x="1156" y="604"/>
                    <a:pt x="675" y="1357"/>
                  </a:cubicBezTo>
                  <a:lnTo>
                    <a:pt x="591" y="1486"/>
                  </a:lnTo>
                  <a:cubicBezTo>
                    <a:pt x="129" y="2211"/>
                    <a:pt x="0" y="3038"/>
                    <a:pt x="226" y="3817"/>
                  </a:cubicBezTo>
                  <a:cubicBezTo>
                    <a:pt x="452" y="4597"/>
                    <a:pt x="1006" y="5227"/>
                    <a:pt x="1784" y="5589"/>
                  </a:cubicBezTo>
                  <a:lnTo>
                    <a:pt x="1785" y="5589"/>
                  </a:lnTo>
                  <a:lnTo>
                    <a:pt x="2059" y="5719"/>
                  </a:lnTo>
                  <a:cubicBezTo>
                    <a:pt x="2115" y="5889"/>
                    <a:pt x="2240" y="6028"/>
                    <a:pt x="2400" y="6106"/>
                  </a:cubicBezTo>
                  <a:lnTo>
                    <a:pt x="8772" y="9085"/>
                  </a:lnTo>
                  <a:cubicBezTo>
                    <a:pt x="8859" y="9126"/>
                    <a:pt x="8953" y="9147"/>
                    <a:pt x="9048" y="9147"/>
                  </a:cubicBezTo>
                  <a:cubicBezTo>
                    <a:pt x="9129" y="9147"/>
                    <a:pt x="9211" y="9132"/>
                    <a:pt x="9288" y="9100"/>
                  </a:cubicBezTo>
                  <a:lnTo>
                    <a:pt x="9781" y="9330"/>
                  </a:lnTo>
                  <a:cubicBezTo>
                    <a:pt x="10251" y="9553"/>
                    <a:pt x="10455" y="10109"/>
                    <a:pt x="10244" y="10583"/>
                  </a:cubicBezTo>
                  <a:lnTo>
                    <a:pt x="10153" y="10782"/>
                  </a:lnTo>
                  <a:cubicBezTo>
                    <a:pt x="9970" y="11187"/>
                    <a:pt x="9514" y="11456"/>
                    <a:pt x="9069" y="11456"/>
                  </a:cubicBezTo>
                  <a:cubicBezTo>
                    <a:pt x="8973" y="11456"/>
                    <a:pt x="8878" y="11444"/>
                    <a:pt x="8786" y="11417"/>
                  </a:cubicBezTo>
                  <a:lnTo>
                    <a:pt x="6712" y="10832"/>
                  </a:lnTo>
                  <a:cubicBezTo>
                    <a:pt x="6669" y="10819"/>
                    <a:pt x="6626" y="10813"/>
                    <a:pt x="6584" y="10813"/>
                  </a:cubicBezTo>
                  <a:cubicBezTo>
                    <a:pt x="6393" y="10813"/>
                    <a:pt x="6218" y="10938"/>
                    <a:pt x="6164" y="11131"/>
                  </a:cubicBezTo>
                  <a:cubicBezTo>
                    <a:pt x="6096" y="11365"/>
                    <a:pt x="6236" y="11609"/>
                    <a:pt x="6473" y="11671"/>
                  </a:cubicBezTo>
                  <a:lnTo>
                    <a:pt x="8548" y="12259"/>
                  </a:lnTo>
                  <a:cubicBezTo>
                    <a:pt x="8715" y="12305"/>
                    <a:pt x="8888" y="12331"/>
                    <a:pt x="9061" y="12331"/>
                  </a:cubicBezTo>
                  <a:cubicBezTo>
                    <a:pt x="9066" y="12331"/>
                    <a:pt x="9071" y="12331"/>
                    <a:pt x="9075" y="12330"/>
                  </a:cubicBezTo>
                  <a:cubicBezTo>
                    <a:pt x="9857" y="12330"/>
                    <a:pt x="10620" y="11872"/>
                    <a:pt x="10949" y="11142"/>
                  </a:cubicBezTo>
                  <a:lnTo>
                    <a:pt x="11040" y="10945"/>
                  </a:lnTo>
                  <a:cubicBezTo>
                    <a:pt x="11450" y="10039"/>
                    <a:pt x="11051" y="8959"/>
                    <a:pt x="10151" y="8539"/>
                  </a:cubicBezTo>
                  <a:lnTo>
                    <a:pt x="9679" y="8317"/>
                  </a:lnTo>
                  <a:cubicBezTo>
                    <a:pt x="9628" y="8132"/>
                    <a:pt x="9500" y="7978"/>
                    <a:pt x="9326" y="7898"/>
                  </a:cubicBezTo>
                  <a:lnTo>
                    <a:pt x="2956" y="4919"/>
                  </a:lnTo>
                  <a:cubicBezTo>
                    <a:pt x="2870" y="4878"/>
                    <a:pt x="2776" y="4858"/>
                    <a:pt x="2683" y="4858"/>
                  </a:cubicBezTo>
                  <a:cubicBezTo>
                    <a:pt x="2589" y="4858"/>
                    <a:pt x="2496" y="4878"/>
                    <a:pt x="2409" y="4919"/>
                  </a:cubicBezTo>
                  <a:lnTo>
                    <a:pt x="2155" y="4799"/>
                  </a:lnTo>
                  <a:cubicBezTo>
                    <a:pt x="1607" y="4542"/>
                    <a:pt x="1219" y="4108"/>
                    <a:pt x="1066" y="3574"/>
                  </a:cubicBezTo>
                  <a:cubicBezTo>
                    <a:pt x="910" y="3041"/>
                    <a:pt x="1003" y="2467"/>
                    <a:pt x="1328" y="1957"/>
                  </a:cubicBezTo>
                  <a:lnTo>
                    <a:pt x="1411" y="1827"/>
                  </a:lnTo>
                  <a:cubicBezTo>
                    <a:pt x="1751" y="1292"/>
                    <a:pt x="2248" y="950"/>
                    <a:pt x="2773" y="886"/>
                  </a:cubicBezTo>
                  <a:cubicBezTo>
                    <a:pt x="2833" y="879"/>
                    <a:pt x="2894" y="875"/>
                    <a:pt x="2954" y="875"/>
                  </a:cubicBezTo>
                  <a:cubicBezTo>
                    <a:pt x="3346" y="875"/>
                    <a:pt x="3730" y="1034"/>
                    <a:pt x="4046" y="1333"/>
                  </a:cubicBezTo>
                  <a:lnTo>
                    <a:pt x="5876" y="3071"/>
                  </a:lnTo>
                  <a:cubicBezTo>
                    <a:pt x="5962" y="3157"/>
                    <a:pt x="6074" y="3200"/>
                    <a:pt x="6186" y="3200"/>
                  </a:cubicBezTo>
                  <a:cubicBezTo>
                    <a:pt x="6302" y="3200"/>
                    <a:pt x="6417" y="3154"/>
                    <a:pt x="6503" y="3063"/>
                  </a:cubicBezTo>
                  <a:cubicBezTo>
                    <a:pt x="6673" y="2884"/>
                    <a:pt x="6661" y="2601"/>
                    <a:pt x="6476" y="2437"/>
                  </a:cubicBezTo>
                  <a:lnTo>
                    <a:pt x="4647" y="700"/>
                  </a:lnTo>
                  <a:cubicBezTo>
                    <a:pt x="4164" y="243"/>
                    <a:pt x="3573" y="1"/>
                    <a:pt x="2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9"/>
            <p:cNvSpPr/>
            <p:nvPr/>
          </p:nvSpPr>
          <p:spPr>
            <a:xfrm>
              <a:off x="7683363" y="2371625"/>
              <a:ext cx="83850" cy="70900"/>
            </a:xfrm>
            <a:custGeom>
              <a:avLst/>
              <a:gdLst/>
              <a:ahLst/>
              <a:cxnLst/>
              <a:rect l="l" t="t" r="r" b="b"/>
              <a:pathLst>
                <a:path w="3354" h="2836" extrusionOk="0">
                  <a:moveTo>
                    <a:pt x="1484" y="1"/>
                  </a:moveTo>
                  <a:cubicBezTo>
                    <a:pt x="1437" y="1"/>
                    <a:pt x="1390" y="3"/>
                    <a:pt x="1342" y="9"/>
                  </a:cubicBezTo>
                  <a:cubicBezTo>
                    <a:pt x="947" y="58"/>
                    <a:pt x="583" y="304"/>
                    <a:pt x="340" y="682"/>
                  </a:cubicBezTo>
                  <a:lnTo>
                    <a:pt x="298" y="748"/>
                  </a:lnTo>
                  <a:cubicBezTo>
                    <a:pt x="65" y="1115"/>
                    <a:pt x="0" y="1532"/>
                    <a:pt x="114" y="1924"/>
                  </a:cubicBezTo>
                  <a:cubicBezTo>
                    <a:pt x="229" y="2318"/>
                    <a:pt x="507" y="2632"/>
                    <a:pt x="898" y="2816"/>
                  </a:cubicBezTo>
                  <a:cubicBezTo>
                    <a:pt x="925" y="2829"/>
                    <a:pt x="953" y="2836"/>
                    <a:pt x="983" y="2836"/>
                  </a:cubicBezTo>
                  <a:cubicBezTo>
                    <a:pt x="985" y="2836"/>
                    <a:pt x="988" y="2836"/>
                    <a:pt x="991" y="2836"/>
                  </a:cubicBezTo>
                  <a:cubicBezTo>
                    <a:pt x="992" y="2836"/>
                    <a:pt x="993" y="2836"/>
                    <a:pt x="994" y="2836"/>
                  </a:cubicBezTo>
                  <a:cubicBezTo>
                    <a:pt x="1095" y="2836"/>
                    <a:pt x="1183" y="2764"/>
                    <a:pt x="1204" y="2665"/>
                  </a:cubicBezTo>
                  <a:cubicBezTo>
                    <a:pt x="1226" y="2565"/>
                    <a:pt x="1177" y="2463"/>
                    <a:pt x="1084" y="2421"/>
                  </a:cubicBezTo>
                  <a:cubicBezTo>
                    <a:pt x="807" y="2291"/>
                    <a:pt x="613" y="2072"/>
                    <a:pt x="534" y="1801"/>
                  </a:cubicBezTo>
                  <a:cubicBezTo>
                    <a:pt x="455" y="1532"/>
                    <a:pt x="503" y="1242"/>
                    <a:pt x="666" y="984"/>
                  </a:cubicBezTo>
                  <a:lnTo>
                    <a:pt x="709" y="919"/>
                  </a:lnTo>
                  <a:cubicBezTo>
                    <a:pt x="879" y="648"/>
                    <a:pt x="1130" y="476"/>
                    <a:pt x="1396" y="442"/>
                  </a:cubicBezTo>
                  <a:cubicBezTo>
                    <a:pt x="1426" y="439"/>
                    <a:pt x="1456" y="437"/>
                    <a:pt x="1485" y="437"/>
                  </a:cubicBezTo>
                  <a:cubicBezTo>
                    <a:pt x="1685" y="437"/>
                    <a:pt x="1878" y="518"/>
                    <a:pt x="2039" y="669"/>
                  </a:cubicBezTo>
                  <a:lnTo>
                    <a:pt x="2962" y="1546"/>
                  </a:lnTo>
                  <a:cubicBezTo>
                    <a:pt x="3004" y="1586"/>
                    <a:pt x="3057" y="1606"/>
                    <a:pt x="3111" y="1606"/>
                  </a:cubicBezTo>
                  <a:cubicBezTo>
                    <a:pt x="3169" y="1606"/>
                    <a:pt x="3227" y="1583"/>
                    <a:pt x="3270" y="1537"/>
                  </a:cubicBezTo>
                  <a:lnTo>
                    <a:pt x="3270" y="1539"/>
                  </a:lnTo>
                  <a:cubicBezTo>
                    <a:pt x="3353" y="1451"/>
                    <a:pt x="3350" y="1313"/>
                    <a:pt x="3263" y="1228"/>
                  </a:cubicBezTo>
                  <a:lnTo>
                    <a:pt x="2340" y="353"/>
                  </a:lnTo>
                  <a:cubicBezTo>
                    <a:pt x="2097" y="123"/>
                    <a:pt x="1797" y="1"/>
                    <a:pt x="1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7691213" y="2532750"/>
              <a:ext cx="200000" cy="77775"/>
            </a:xfrm>
            <a:custGeom>
              <a:avLst/>
              <a:gdLst/>
              <a:ahLst/>
              <a:cxnLst/>
              <a:rect l="l" t="t" r="r" b="b"/>
              <a:pathLst>
                <a:path w="8000" h="3111" extrusionOk="0">
                  <a:moveTo>
                    <a:pt x="248" y="0"/>
                  </a:moveTo>
                  <a:cubicBezTo>
                    <a:pt x="160" y="0"/>
                    <a:pt x="77" y="54"/>
                    <a:pt x="43" y="141"/>
                  </a:cubicBezTo>
                  <a:cubicBezTo>
                    <a:pt x="1" y="251"/>
                    <a:pt x="54" y="377"/>
                    <a:pt x="165" y="422"/>
                  </a:cubicBezTo>
                  <a:lnTo>
                    <a:pt x="7047" y="3062"/>
                  </a:lnTo>
                  <a:cubicBezTo>
                    <a:pt x="7129" y="3095"/>
                    <a:pt x="7216" y="3110"/>
                    <a:pt x="7305" y="3110"/>
                  </a:cubicBezTo>
                  <a:cubicBezTo>
                    <a:pt x="7555" y="3110"/>
                    <a:pt x="7785" y="2978"/>
                    <a:pt x="7877" y="2755"/>
                  </a:cubicBezTo>
                  <a:cubicBezTo>
                    <a:pt x="7999" y="2454"/>
                    <a:pt x="7840" y="2100"/>
                    <a:pt x="7514" y="1943"/>
                  </a:cubicBezTo>
                  <a:lnTo>
                    <a:pt x="5215" y="855"/>
                  </a:lnTo>
                  <a:cubicBezTo>
                    <a:pt x="5185" y="841"/>
                    <a:pt x="5154" y="835"/>
                    <a:pt x="5123" y="835"/>
                  </a:cubicBezTo>
                  <a:cubicBezTo>
                    <a:pt x="5040" y="835"/>
                    <a:pt x="4961" y="881"/>
                    <a:pt x="4923" y="960"/>
                  </a:cubicBezTo>
                  <a:cubicBezTo>
                    <a:pt x="4872" y="1070"/>
                    <a:pt x="4919" y="1200"/>
                    <a:pt x="5027" y="1252"/>
                  </a:cubicBezTo>
                  <a:lnTo>
                    <a:pt x="7328" y="2339"/>
                  </a:lnTo>
                  <a:cubicBezTo>
                    <a:pt x="7450" y="2398"/>
                    <a:pt x="7503" y="2516"/>
                    <a:pt x="7472" y="2588"/>
                  </a:cubicBezTo>
                  <a:cubicBezTo>
                    <a:pt x="7452" y="2638"/>
                    <a:pt x="7387" y="2674"/>
                    <a:pt x="7306" y="2674"/>
                  </a:cubicBezTo>
                  <a:cubicBezTo>
                    <a:pt x="7274" y="2674"/>
                    <a:pt x="7239" y="2668"/>
                    <a:pt x="7203" y="2655"/>
                  </a:cubicBezTo>
                  <a:lnTo>
                    <a:pt x="7205" y="2655"/>
                  </a:lnTo>
                  <a:lnTo>
                    <a:pt x="321" y="13"/>
                  </a:lnTo>
                  <a:cubicBezTo>
                    <a:pt x="297" y="4"/>
                    <a:pt x="273"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7711788" y="2401625"/>
              <a:ext cx="29900" cy="23775"/>
            </a:xfrm>
            <a:custGeom>
              <a:avLst/>
              <a:gdLst/>
              <a:ahLst/>
              <a:cxnLst/>
              <a:rect l="l" t="t" r="r" b="b"/>
              <a:pathLst>
                <a:path w="1196" h="951" extrusionOk="0">
                  <a:moveTo>
                    <a:pt x="250" y="1"/>
                  </a:moveTo>
                  <a:cubicBezTo>
                    <a:pt x="183" y="1"/>
                    <a:pt x="116" y="32"/>
                    <a:pt x="73" y="90"/>
                  </a:cubicBezTo>
                  <a:cubicBezTo>
                    <a:pt x="1" y="186"/>
                    <a:pt x="22" y="323"/>
                    <a:pt x="119" y="395"/>
                  </a:cubicBezTo>
                  <a:lnTo>
                    <a:pt x="825" y="912"/>
                  </a:lnTo>
                  <a:cubicBezTo>
                    <a:pt x="863" y="937"/>
                    <a:pt x="906" y="950"/>
                    <a:pt x="949" y="950"/>
                  </a:cubicBezTo>
                  <a:cubicBezTo>
                    <a:pt x="1017" y="950"/>
                    <a:pt x="1083" y="919"/>
                    <a:pt x="1125" y="861"/>
                  </a:cubicBezTo>
                  <a:cubicBezTo>
                    <a:pt x="1196" y="766"/>
                    <a:pt x="1177" y="632"/>
                    <a:pt x="1083" y="559"/>
                  </a:cubicBezTo>
                  <a:lnTo>
                    <a:pt x="377" y="42"/>
                  </a:lnTo>
                  <a:cubicBezTo>
                    <a:pt x="339" y="14"/>
                    <a:pt x="294"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7754413" y="2432800"/>
              <a:ext cx="38675" cy="29200"/>
            </a:xfrm>
            <a:custGeom>
              <a:avLst/>
              <a:gdLst/>
              <a:ahLst/>
              <a:cxnLst/>
              <a:rect l="l" t="t" r="r" b="b"/>
              <a:pathLst>
                <a:path w="1547" h="1168" extrusionOk="0">
                  <a:moveTo>
                    <a:pt x="248" y="0"/>
                  </a:moveTo>
                  <a:cubicBezTo>
                    <a:pt x="181" y="0"/>
                    <a:pt x="114" y="31"/>
                    <a:pt x="72" y="89"/>
                  </a:cubicBezTo>
                  <a:cubicBezTo>
                    <a:pt x="0" y="187"/>
                    <a:pt x="21" y="324"/>
                    <a:pt x="119" y="394"/>
                  </a:cubicBezTo>
                  <a:lnTo>
                    <a:pt x="1118" y="1127"/>
                  </a:lnTo>
                  <a:cubicBezTo>
                    <a:pt x="1155" y="1153"/>
                    <a:pt x="1200" y="1167"/>
                    <a:pt x="1246" y="1167"/>
                  </a:cubicBezTo>
                  <a:cubicBezTo>
                    <a:pt x="1247" y="1167"/>
                    <a:pt x="1247" y="1167"/>
                    <a:pt x="1248" y="1167"/>
                  </a:cubicBezTo>
                  <a:cubicBezTo>
                    <a:pt x="1458" y="1167"/>
                    <a:pt x="1546" y="899"/>
                    <a:pt x="1376" y="774"/>
                  </a:cubicBezTo>
                  <a:lnTo>
                    <a:pt x="377" y="43"/>
                  </a:lnTo>
                  <a:cubicBezTo>
                    <a:pt x="338" y="14"/>
                    <a:pt x="293"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7804363" y="2469325"/>
              <a:ext cx="31350" cy="23850"/>
            </a:xfrm>
            <a:custGeom>
              <a:avLst/>
              <a:gdLst/>
              <a:ahLst/>
              <a:cxnLst/>
              <a:rect l="l" t="t" r="r" b="b"/>
              <a:pathLst>
                <a:path w="1254" h="954" extrusionOk="0">
                  <a:moveTo>
                    <a:pt x="248" y="1"/>
                  </a:moveTo>
                  <a:cubicBezTo>
                    <a:pt x="181" y="1"/>
                    <a:pt x="114" y="32"/>
                    <a:pt x="71" y="90"/>
                  </a:cubicBezTo>
                  <a:cubicBezTo>
                    <a:pt x="0" y="188"/>
                    <a:pt x="22" y="325"/>
                    <a:pt x="119" y="397"/>
                  </a:cubicBezTo>
                  <a:lnTo>
                    <a:pt x="825" y="912"/>
                  </a:lnTo>
                  <a:cubicBezTo>
                    <a:pt x="861" y="938"/>
                    <a:pt x="906" y="954"/>
                    <a:pt x="953" y="954"/>
                  </a:cubicBezTo>
                  <a:cubicBezTo>
                    <a:pt x="1165" y="954"/>
                    <a:pt x="1254" y="683"/>
                    <a:pt x="1081" y="559"/>
                  </a:cubicBezTo>
                  <a:lnTo>
                    <a:pt x="376" y="42"/>
                  </a:lnTo>
                  <a:cubicBezTo>
                    <a:pt x="337" y="14"/>
                    <a:pt x="292"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7659513" y="2558175"/>
              <a:ext cx="32300" cy="19175"/>
            </a:xfrm>
            <a:custGeom>
              <a:avLst/>
              <a:gdLst/>
              <a:ahLst/>
              <a:cxnLst/>
              <a:rect l="l" t="t" r="r" b="b"/>
              <a:pathLst>
                <a:path w="1292" h="767" extrusionOk="0">
                  <a:moveTo>
                    <a:pt x="248" y="0"/>
                  </a:moveTo>
                  <a:cubicBezTo>
                    <a:pt x="161" y="0"/>
                    <a:pt x="80" y="51"/>
                    <a:pt x="45" y="136"/>
                  </a:cubicBezTo>
                  <a:cubicBezTo>
                    <a:pt x="0" y="249"/>
                    <a:pt x="54" y="376"/>
                    <a:pt x="167" y="421"/>
                  </a:cubicBezTo>
                  <a:lnTo>
                    <a:pt x="974" y="751"/>
                  </a:lnTo>
                  <a:cubicBezTo>
                    <a:pt x="1001" y="761"/>
                    <a:pt x="1029" y="767"/>
                    <a:pt x="1057" y="767"/>
                  </a:cubicBezTo>
                  <a:cubicBezTo>
                    <a:pt x="1162" y="766"/>
                    <a:pt x="1252" y="692"/>
                    <a:pt x="1272" y="589"/>
                  </a:cubicBezTo>
                  <a:cubicBezTo>
                    <a:pt x="1291" y="488"/>
                    <a:pt x="1236" y="385"/>
                    <a:pt x="1139" y="345"/>
                  </a:cubicBezTo>
                  <a:lnTo>
                    <a:pt x="330" y="16"/>
                  </a:lnTo>
                  <a:cubicBezTo>
                    <a:pt x="303" y="5"/>
                    <a:pt x="275"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7708438" y="2578075"/>
              <a:ext cx="41050" cy="22650"/>
            </a:xfrm>
            <a:custGeom>
              <a:avLst/>
              <a:gdLst/>
              <a:ahLst/>
              <a:cxnLst/>
              <a:rect l="l" t="t" r="r" b="b"/>
              <a:pathLst>
                <a:path w="1642" h="906" extrusionOk="0">
                  <a:moveTo>
                    <a:pt x="249" y="1"/>
                  </a:moveTo>
                  <a:cubicBezTo>
                    <a:pt x="162" y="1"/>
                    <a:pt x="80" y="52"/>
                    <a:pt x="46" y="137"/>
                  </a:cubicBezTo>
                  <a:cubicBezTo>
                    <a:pt x="0" y="249"/>
                    <a:pt x="53" y="376"/>
                    <a:pt x="164" y="423"/>
                  </a:cubicBezTo>
                  <a:lnTo>
                    <a:pt x="1310" y="890"/>
                  </a:lnTo>
                  <a:cubicBezTo>
                    <a:pt x="1337" y="900"/>
                    <a:pt x="1365" y="906"/>
                    <a:pt x="1392" y="906"/>
                  </a:cubicBezTo>
                  <a:cubicBezTo>
                    <a:pt x="1478" y="906"/>
                    <a:pt x="1561" y="854"/>
                    <a:pt x="1595" y="770"/>
                  </a:cubicBezTo>
                  <a:cubicBezTo>
                    <a:pt x="1642" y="658"/>
                    <a:pt x="1588" y="531"/>
                    <a:pt x="1477" y="485"/>
                  </a:cubicBezTo>
                  <a:lnTo>
                    <a:pt x="329" y="16"/>
                  </a:lnTo>
                  <a:cubicBezTo>
                    <a:pt x="303" y="6"/>
                    <a:pt x="276"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7765838" y="2601500"/>
              <a:ext cx="32150" cy="19175"/>
            </a:xfrm>
            <a:custGeom>
              <a:avLst/>
              <a:gdLst/>
              <a:ahLst/>
              <a:cxnLst/>
              <a:rect l="l" t="t" r="r" b="b"/>
              <a:pathLst>
                <a:path w="1286" h="767" extrusionOk="0">
                  <a:moveTo>
                    <a:pt x="249" y="1"/>
                  </a:moveTo>
                  <a:cubicBezTo>
                    <a:pt x="163" y="1"/>
                    <a:pt x="80" y="52"/>
                    <a:pt x="46" y="136"/>
                  </a:cubicBezTo>
                  <a:cubicBezTo>
                    <a:pt x="0" y="246"/>
                    <a:pt x="51" y="372"/>
                    <a:pt x="160" y="420"/>
                  </a:cubicBezTo>
                  <a:lnTo>
                    <a:pt x="970" y="748"/>
                  </a:lnTo>
                  <a:cubicBezTo>
                    <a:pt x="995" y="760"/>
                    <a:pt x="1024" y="767"/>
                    <a:pt x="1052" y="767"/>
                  </a:cubicBezTo>
                  <a:cubicBezTo>
                    <a:pt x="1156" y="767"/>
                    <a:pt x="1245" y="692"/>
                    <a:pt x="1266" y="590"/>
                  </a:cubicBezTo>
                  <a:cubicBezTo>
                    <a:pt x="1286" y="487"/>
                    <a:pt x="1231" y="384"/>
                    <a:pt x="1135" y="345"/>
                  </a:cubicBezTo>
                  <a:lnTo>
                    <a:pt x="325" y="15"/>
                  </a:lnTo>
                  <a:cubicBezTo>
                    <a:pt x="300" y="5"/>
                    <a:pt x="274"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0" name="Google Shape;2680;p59"/>
          <p:cNvGrpSpPr/>
          <p:nvPr/>
        </p:nvGrpSpPr>
        <p:grpSpPr>
          <a:xfrm>
            <a:off x="6395871" y="2759960"/>
            <a:ext cx="294479" cy="355552"/>
            <a:chOff x="6226463" y="2335075"/>
            <a:chExt cx="267125" cy="322525"/>
          </a:xfrm>
        </p:grpSpPr>
        <p:sp>
          <p:nvSpPr>
            <p:cNvPr id="2681" name="Google Shape;2681;p59"/>
            <p:cNvSpPr/>
            <p:nvPr/>
          </p:nvSpPr>
          <p:spPr>
            <a:xfrm>
              <a:off x="6226463" y="2472700"/>
              <a:ext cx="110625" cy="184900"/>
            </a:xfrm>
            <a:custGeom>
              <a:avLst/>
              <a:gdLst/>
              <a:ahLst/>
              <a:cxnLst/>
              <a:rect l="l" t="t" r="r" b="b"/>
              <a:pathLst>
                <a:path w="4425" h="7396" extrusionOk="0">
                  <a:moveTo>
                    <a:pt x="4213" y="0"/>
                  </a:moveTo>
                  <a:cubicBezTo>
                    <a:pt x="4096" y="0"/>
                    <a:pt x="4002" y="95"/>
                    <a:pt x="4002" y="212"/>
                  </a:cubicBezTo>
                  <a:lnTo>
                    <a:pt x="4002" y="2885"/>
                  </a:lnTo>
                  <a:lnTo>
                    <a:pt x="81" y="7038"/>
                  </a:lnTo>
                  <a:cubicBezTo>
                    <a:pt x="1" y="7123"/>
                    <a:pt x="5" y="7257"/>
                    <a:pt x="90" y="7337"/>
                  </a:cubicBezTo>
                  <a:lnTo>
                    <a:pt x="90" y="7338"/>
                  </a:lnTo>
                  <a:cubicBezTo>
                    <a:pt x="131" y="7377"/>
                    <a:pt x="183" y="7396"/>
                    <a:pt x="236" y="7396"/>
                  </a:cubicBezTo>
                  <a:cubicBezTo>
                    <a:pt x="292" y="7396"/>
                    <a:pt x="348" y="7374"/>
                    <a:pt x="390" y="7330"/>
                  </a:cubicBezTo>
                  <a:lnTo>
                    <a:pt x="4367" y="3116"/>
                  </a:lnTo>
                  <a:cubicBezTo>
                    <a:pt x="4404" y="3077"/>
                    <a:pt x="4425" y="3025"/>
                    <a:pt x="4425" y="2970"/>
                  </a:cubicBezTo>
                  <a:lnTo>
                    <a:pt x="4425" y="212"/>
                  </a:lnTo>
                  <a:cubicBezTo>
                    <a:pt x="4425" y="95"/>
                    <a:pt x="4330" y="0"/>
                    <a:pt x="4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9"/>
            <p:cNvSpPr/>
            <p:nvPr/>
          </p:nvSpPr>
          <p:spPr>
            <a:xfrm>
              <a:off x="6251913" y="2335075"/>
              <a:ext cx="196725" cy="319900"/>
            </a:xfrm>
            <a:custGeom>
              <a:avLst/>
              <a:gdLst/>
              <a:ahLst/>
              <a:cxnLst/>
              <a:rect l="l" t="t" r="r" b="b"/>
              <a:pathLst>
                <a:path w="7869" h="12796" extrusionOk="0">
                  <a:moveTo>
                    <a:pt x="7752" y="0"/>
                  </a:moveTo>
                  <a:cubicBezTo>
                    <a:pt x="7726" y="0"/>
                    <a:pt x="7700" y="10"/>
                    <a:pt x="7680" y="29"/>
                  </a:cubicBezTo>
                  <a:lnTo>
                    <a:pt x="6224" y="1415"/>
                  </a:lnTo>
                  <a:cubicBezTo>
                    <a:pt x="6202" y="1434"/>
                    <a:pt x="6191" y="1461"/>
                    <a:pt x="6190" y="1491"/>
                  </a:cubicBezTo>
                  <a:lnTo>
                    <a:pt x="6190" y="6172"/>
                  </a:lnTo>
                  <a:lnTo>
                    <a:pt x="40" y="12616"/>
                  </a:lnTo>
                  <a:cubicBezTo>
                    <a:pt x="0" y="12659"/>
                    <a:pt x="2" y="12725"/>
                    <a:pt x="44" y="12766"/>
                  </a:cubicBezTo>
                  <a:cubicBezTo>
                    <a:pt x="64" y="12784"/>
                    <a:pt x="89" y="12795"/>
                    <a:pt x="117" y="12795"/>
                  </a:cubicBezTo>
                  <a:cubicBezTo>
                    <a:pt x="146" y="12794"/>
                    <a:pt x="174" y="12783"/>
                    <a:pt x="194" y="12762"/>
                  </a:cubicBezTo>
                  <a:lnTo>
                    <a:pt x="6373" y="6287"/>
                  </a:lnTo>
                  <a:cubicBezTo>
                    <a:pt x="6391" y="6267"/>
                    <a:pt x="6401" y="6242"/>
                    <a:pt x="6401" y="6215"/>
                  </a:cubicBezTo>
                  <a:lnTo>
                    <a:pt x="6401" y="1536"/>
                  </a:lnTo>
                  <a:lnTo>
                    <a:pt x="7825" y="183"/>
                  </a:lnTo>
                  <a:cubicBezTo>
                    <a:pt x="7868" y="143"/>
                    <a:pt x="7869" y="75"/>
                    <a:pt x="7828" y="33"/>
                  </a:cubicBezTo>
                  <a:cubicBezTo>
                    <a:pt x="7808" y="11"/>
                    <a:pt x="7780" y="0"/>
                    <a:pt x="77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9"/>
            <p:cNvSpPr/>
            <p:nvPr/>
          </p:nvSpPr>
          <p:spPr>
            <a:xfrm>
              <a:off x="6351188" y="2440425"/>
              <a:ext cx="16775" cy="92350"/>
            </a:xfrm>
            <a:custGeom>
              <a:avLst/>
              <a:gdLst/>
              <a:ahLst/>
              <a:cxnLst/>
              <a:rect l="l" t="t" r="r" b="b"/>
              <a:pathLst>
                <a:path w="671" h="3694" extrusionOk="0">
                  <a:moveTo>
                    <a:pt x="671" y="0"/>
                  </a:moveTo>
                  <a:lnTo>
                    <a:pt x="0" y="662"/>
                  </a:lnTo>
                  <a:lnTo>
                    <a:pt x="0" y="3693"/>
                  </a:lnTo>
                  <a:lnTo>
                    <a:pt x="671" y="3030"/>
                  </a:lnTo>
                  <a:lnTo>
                    <a:pt x="6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6376438" y="2414375"/>
              <a:ext cx="16800" cy="92350"/>
            </a:xfrm>
            <a:custGeom>
              <a:avLst/>
              <a:gdLst/>
              <a:ahLst/>
              <a:cxnLst/>
              <a:rect l="l" t="t" r="r" b="b"/>
              <a:pathLst>
                <a:path w="672" h="3694" extrusionOk="0">
                  <a:moveTo>
                    <a:pt x="671" y="1"/>
                  </a:moveTo>
                  <a:lnTo>
                    <a:pt x="1" y="663"/>
                  </a:lnTo>
                  <a:lnTo>
                    <a:pt x="1" y="3694"/>
                  </a:lnTo>
                  <a:lnTo>
                    <a:pt x="671" y="3031"/>
                  </a:lnTo>
                  <a:lnTo>
                    <a:pt x="6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6320813" y="2397150"/>
              <a:ext cx="72475" cy="66050"/>
            </a:xfrm>
            <a:custGeom>
              <a:avLst/>
              <a:gdLst/>
              <a:ahLst/>
              <a:cxnLst/>
              <a:rect l="l" t="t" r="r" b="b"/>
              <a:pathLst>
                <a:path w="2899" h="2642" extrusionOk="0">
                  <a:moveTo>
                    <a:pt x="2745" y="1"/>
                  </a:moveTo>
                  <a:cubicBezTo>
                    <a:pt x="2722" y="1"/>
                    <a:pt x="2697" y="10"/>
                    <a:pt x="2674" y="31"/>
                  </a:cubicBezTo>
                  <a:lnTo>
                    <a:pt x="45" y="2458"/>
                  </a:lnTo>
                  <a:cubicBezTo>
                    <a:pt x="3" y="2498"/>
                    <a:pt x="0" y="2565"/>
                    <a:pt x="41" y="2608"/>
                  </a:cubicBezTo>
                  <a:cubicBezTo>
                    <a:pt x="62" y="2630"/>
                    <a:pt x="90" y="2641"/>
                    <a:pt x="118" y="2641"/>
                  </a:cubicBezTo>
                  <a:cubicBezTo>
                    <a:pt x="144" y="2641"/>
                    <a:pt x="169" y="2632"/>
                    <a:pt x="189" y="2613"/>
                  </a:cubicBezTo>
                  <a:lnTo>
                    <a:pt x="2818" y="187"/>
                  </a:lnTo>
                  <a:cubicBezTo>
                    <a:pt x="2899" y="113"/>
                    <a:pt x="2829" y="1"/>
                    <a:pt x="2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6315363" y="2381325"/>
              <a:ext cx="72500" cy="66025"/>
            </a:xfrm>
            <a:custGeom>
              <a:avLst/>
              <a:gdLst/>
              <a:ahLst/>
              <a:cxnLst/>
              <a:rect l="l" t="t" r="r" b="b"/>
              <a:pathLst>
                <a:path w="2900" h="2641" extrusionOk="0">
                  <a:moveTo>
                    <a:pt x="2745" y="0"/>
                  </a:moveTo>
                  <a:cubicBezTo>
                    <a:pt x="2722" y="0"/>
                    <a:pt x="2697" y="9"/>
                    <a:pt x="2674" y="30"/>
                  </a:cubicBezTo>
                  <a:lnTo>
                    <a:pt x="2675" y="30"/>
                  </a:lnTo>
                  <a:lnTo>
                    <a:pt x="48" y="2459"/>
                  </a:lnTo>
                  <a:cubicBezTo>
                    <a:pt x="4" y="2497"/>
                    <a:pt x="1" y="2565"/>
                    <a:pt x="41" y="2607"/>
                  </a:cubicBezTo>
                  <a:cubicBezTo>
                    <a:pt x="61" y="2629"/>
                    <a:pt x="90" y="2641"/>
                    <a:pt x="119" y="2641"/>
                  </a:cubicBezTo>
                  <a:cubicBezTo>
                    <a:pt x="144" y="2641"/>
                    <a:pt x="170" y="2632"/>
                    <a:pt x="190" y="2614"/>
                  </a:cubicBezTo>
                  <a:lnTo>
                    <a:pt x="2818" y="187"/>
                  </a:lnTo>
                  <a:cubicBezTo>
                    <a:pt x="2899" y="112"/>
                    <a:pt x="2829" y="0"/>
                    <a:pt x="2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9"/>
            <p:cNvSpPr/>
            <p:nvPr/>
          </p:nvSpPr>
          <p:spPr>
            <a:xfrm>
              <a:off x="6296563" y="2494000"/>
              <a:ext cx="188750" cy="134900"/>
            </a:xfrm>
            <a:custGeom>
              <a:avLst/>
              <a:gdLst/>
              <a:ahLst/>
              <a:cxnLst/>
              <a:rect l="l" t="t" r="r" b="b"/>
              <a:pathLst>
                <a:path w="7550" h="5396" extrusionOk="0">
                  <a:moveTo>
                    <a:pt x="4888" y="1"/>
                  </a:moveTo>
                  <a:cubicBezTo>
                    <a:pt x="4828" y="1"/>
                    <a:pt x="4773" y="25"/>
                    <a:pt x="4734" y="69"/>
                  </a:cubicBezTo>
                  <a:lnTo>
                    <a:pt x="81" y="5040"/>
                  </a:lnTo>
                  <a:cubicBezTo>
                    <a:pt x="1" y="5125"/>
                    <a:pt x="6" y="5259"/>
                    <a:pt x="93" y="5339"/>
                  </a:cubicBezTo>
                  <a:cubicBezTo>
                    <a:pt x="131" y="5376"/>
                    <a:pt x="181" y="5396"/>
                    <a:pt x="235" y="5396"/>
                  </a:cubicBezTo>
                  <a:cubicBezTo>
                    <a:pt x="294" y="5396"/>
                    <a:pt x="351" y="5372"/>
                    <a:pt x="390" y="5328"/>
                  </a:cubicBezTo>
                  <a:lnTo>
                    <a:pt x="4979" y="424"/>
                  </a:lnTo>
                  <a:lnTo>
                    <a:pt x="7339" y="424"/>
                  </a:lnTo>
                  <a:cubicBezTo>
                    <a:pt x="7455" y="424"/>
                    <a:pt x="7549" y="330"/>
                    <a:pt x="7549" y="212"/>
                  </a:cubicBezTo>
                  <a:cubicBezTo>
                    <a:pt x="7549" y="97"/>
                    <a:pt x="7455" y="1"/>
                    <a:pt x="7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9"/>
            <p:cNvSpPr/>
            <p:nvPr/>
          </p:nvSpPr>
          <p:spPr>
            <a:xfrm>
              <a:off x="6407213" y="2512600"/>
              <a:ext cx="72825" cy="14250"/>
            </a:xfrm>
            <a:custGeom>
              <a:avLst/>
              <a:gdLst/>
              <a:ahLst/>
              <a:cxnLst/>
              <a:rect l="l" t="t" r="r" b="b"/>
              <a:pathLst>
                <a:path w="2913" h="570" extrusionOk="0">
                  <a:moveTo>
                    <a:pt x="568" y="0"/>
                  </a:moveTo>
                  <a:lnTo>
                    <a:pt x="0" y="569"/>
                  </a:lnTo>
                  <a:lnTo>
                    <a:pt x="2344" y="569"/>
                  </a:lnTo>
                  <a:lnTo>
                    <a:pt x="2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6384838" y="2536600"/>
              <a:ext cx="72800" cy="14225"/>
            </a:xfrm>
            <a:custGeom>
              <a:avLst/>
              <a:gdLst/>
              <a:ahLst/>
              <a:cxnLst/>
              <a:rect l="l" t="t" r="r" b="b"/>
              <a:pathLst>
                <a:path w="2912" h="569" extrusionOk="0">
                  <a:moveTo>
                    <a:pt x="568" y="0"/>
                  </a:moveTo>
                  <a:lnTo>
                    <a:pt x="1" y="569"/>
                  </a:lnTo>
                  <a:lnTo>
                    <a:pt x="2343" y="569"/>
                  </a:lnTo>
                  <a:lnTo>
                    <a:pt x="2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6449588" y="2513075"/>
              <a:ext cx="44000" cy="44850"/>
            </a:xfrm>
            <a:custGeom>
              <a:avLst/>
              <a:gdLst/>
              <a:ahLst/>
              <a:cxnLst/>
              <a:rect l="l" t="t" r="r" b="b"/>
              <a:pathLst>
                <a:path w="1760" h="1794" extrusionOk="0">
                  <a:moveTo>
                    <a:pt x="1644" y="1"/>
                  </a:moveTo>
                  <a:cubicBezTo>
                    <a:pt x="1616" y="1"/>
                    <a:pt x="1589" y="11"/>
                    <a:pt x="1568" y="32"/>
                  </a:cubicBezTo>
                  <a:lnTo>
                    <a:pt x="41" y="1613"/>
                  </a:lnTo>
                  <a:cubicBezTo>
                    <a:pt x="0" y="1655"/>
                    <a:pt x="1" y="1721"/>
                    <a:pt x="44" y="1762"/>
                  </a:cubicBezTo>
                  <a:cubicBezTo>
                    <a:pt x="62" y="1782"/>
                    <a:pt x="89" y="1793"/>
                    <a:pt x="117" y="1793"/>
                  </a:cubicBezTo>
                  <a:cubicBezTo>
                    <a:pt x="145" y="1793"/>
                    <a:pt x="172" y="1782"/>
                    <a:pt x="193" y="1761"/>
                  </a:cubicBezTo>
                  <a:lnTo>
                    <a:pt x="1720" y="180"/>
                  </a:lnTo>
                  <a:cubicBezTo>
                    <a:pt x="1760" y="138"/>
                    <a:pt x="1758" y="72"/>
                    <a:pt x="1717" y="31"/>
                  </a:cubicBezTo>
                  <a:cubicBezTo>
                    <a:pt x="1697" y="11"/>
                    <a:pt x="1670" y="1"/>
                    <a:pt x="1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1" name="Google Shape;2691;p59"/>
          <p:cNvGrpSpPr/>
          <p:nvPr/>
        </p:nvGrpSpPr>
        <p:grpSpPr>
          <a:xfrm>
            <a:off x="7155756" y="2847959"/>
            <a:ext cx="353319" cy="170155"/>
            <a:chOff x="6915763" y="2414900"/>
            <a:chExt cx="320500" cy="154350"/>
          </a:xfrm>
        </p:grpSpPr>
        <p:sp>
          <p:nvSpPr>
            <p:cNvPr id="2692" name="Google Shape;2692;p59"/>
            <p:cNvSpPr/>
            <p:nvPr/>
          </p:nvSpPr>
          <p:spPr>
            <a:xfrm>
              <a:off x="6975163" y="2414900"/>
              <a:ext cx="250825" cy="68850"/>
            </a:xfrm>
            <a:custGeom>
              <a:avLst/>
              <a:gdLst/>
              <a:ahLst/>
              <a:cxnLst/>
              <a:rect l="l" t="t" r="r" b="b"/>
              <a:pathLst>
                <a:path w="10033" h="2754" extrusionOk="0">
                  <a:moveTo>
                    <a:pt x="608" y="1055"/>
                  </a:moveTo>
                  <a:cubicBezTo>
                    <a:pt x="608" y="1055"/>
                    <a:pt x="609" y="1055"/>
                    <a:pt x="610" y="1055"/>
                  </a:cubicBezTo>
                  <a:cubicBezTo>
                    <a:pt x="822" y="1057"/>
                    <a:pt x="926" y="1312"/>
                    <a:pt x="777" y="1462"/>
                  </a:cubicBezTo>
                  <a:cubicBezTo>
                    <a:pt x="728" y="1510"/>
                    <a:pt x="669" y="1532"/>
                    <a:pt x="610" y="1532"/>
                  </a:cubicBezTo>
                  <a:cubicBezTo>
                    <a:pt x="488" y="1532"/>
                    <a:pt x="371" y="1437"/>
                    <a:pt x="372" y="1294"/>
                  </a:cubicBezTo>
                  <a:cubicBezTo>
                    <a:pt x="370" y="1162"/>
                    <a:pt x="476" y="1055"/>
                    <a:pt x="608" y="1055"/>
                  </a:cubicBezTo>
                  <a:close/>
                  <a:moveTo>
                    <a:pt x="9549" y="2036"/>
                  </a:moveTo>
                  <a:cubicBezTo>
                    <a:pt x="9550" y="2036"/>
                    <a:pt x="9550" y="2036"/>
                    <a:pt x="9551" y="2036"/>
                  </a:cubicBezTo>
                  <a:cubicBezTo>
                    <a:pt x="9763" y="2036"/>
                    <a:pt x="9869" y="2293"/>
                    <a:pt x="9718" y="2442"/>
                  </a:cubicBezTo>
                  <a:cubicBezTo>
                    <a:pt x="9670" y="2490"/>
                    <a:pt x="9610" y="2512"/>
                    <a:pt x="9552" y="2512"/>
                  </a:cubicBezTo>
                  <a:cubicBezTo>
                    <a:pt x="9430" y="2512"/>
                    <a:pt x="9313" y="2416"/>
                    <a:pt x="9313" y="2273"/>
                  </a:cubicBezTo>
                  <a:cubicBezTo>
                    <a:pt x="9313" y="2143"/>
                    <a:pt x="9419" y="2036"/>
                    <a:pt x="9549" y="2036"/>
                  </a:cubicBezTo>
                  <a:close/>
                  <a:moveTo>
                    <a:pt x="2368" y="1"/>
                  </a:moveTo>
                  <a:cubicBezTo>
                    <a:pt x="2339" y="1"/>
                    <a:pt x="2311" y="12"/>
                    <a:pt x="2289" y="31"/>
                  </a:cubicBezTo>
                  <a:lnTo>
                    <a:pt x="1050" y="1103"/>
                  </a:lnTo>
                  <a:cubicBezTo>
                    <a:pt x="968" y="913"/>
                    <a:pt x="789" y="815"/>
                    <a:pt x="609" y="815"/>
                  </a:cubicBezTo>
                  <a:cubicBezTo>
                    <a:pt x="457" y="815"/>
                    <a:pt x="305" y="885"/>
                    <a:pt x="209" y="1031"/>
                  </a:cubicBezTo>
                  <a:cubicBezTo>
                    <a:pt x="1" y="1350"/>
                    <a:pt x="229" y="1773"/>
                    <a:pt x="610" y="1773"/>
                  </a:cubicBezTo>
                  <a:lnTo>
                    <a:pt x="610" y="1772"/>
                  </a:lnTo>
                  <a:cubicBezTo>
                    <a:pt x="835" y="1772"/>
                    <a:pt x="1029" y="1617"/>
                    <a:pt x="1077" y="1397"/>
                  </a:cubicBezTo>
                  <a:lnTo>
                    <a:pt x="2412" y="242"/>
                  </a:lnTo>
                  <a:lnTo>
                    <a:pt x="4334" y="242"/>
                  </a:lnTo>
                  <a:lnTo>
                    <a:pt x="6692" y="2363"/>
                  </a:lnTo>
                  <a:cubicBezTo>
                    <a:pt x="6715" y="2383"/>
                    <a:pt x="6743" y="2394"/>
                    <a:pt x="6774" y="2394"/>
                  </a:cubicBezTo>
                  <a:lnTo>
                    <a:pt x="9088" y="2394"/>
                  </a:lnTo>
                  <a:cubicBezTo>
                    <a:pt x="9144" y="2608"/>
                    <a:pt x="9336" y="2754"/>
                    <a:pt x="9551" y="2754"/>
                  </a:cubicBezTo>
                  <a:cubicBezTo>
                    <a:pt x="9572" y="2754"/>
                    <a:pt x="9593" y="2753"/>
                    <a:pt x="9613" y="2750"/>
                  </a:cubicBezTo>
                  <a:cubicBezTo>
                    <a:pt x="9853" y="2719"/>
                    <a:pt x="10032" y="2516"/>
                    <a:pt x="10032" y="2274"/>
                  </a:cubicBezTo>
                  <a:cubicBezTo>
                    <a:pt x="10032" y="2032"/>
                    <a:pt x="9853" y="1828"/>
                    <a:pt x="9613" y="1797"/>
                  </a:cubicBezTo>
                  <a:cubicBezTo>
                    <a:pt x="9593" y="1795"/>
                    <a:pt x="9572" y="1793"/>
                    <a:pt x="9551" y="1793"/>
                  </a:cubicBezTo>
                  <a:cubicBezTo>
                    <a:pt x="9336" y="1793"/>
                    <a:pt x="9144" y="1939"/>
                    <a:pt x="9088" y="2153"/>
                  </a:cubicBezTo>
                  <a:lnTo>
                    <a:pt x="6819" y="2153"/>
                  </a:lnTo>
                  <a:lnTo>
                    <a:pt x="4463" y="32"/>
                  </a:lnTo>
                  <a:cubicBezTo>
                    <a:pt x="4440" y="12"/>
                    <a:pt x="4412" y="1"/>
                    <a:pt x="4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9"/>
            <p:cNvSpPr/>
            <p:nvPr/>
          </p:nvSpPr>
          <p:spPr>
            <a:xfrm>
              <a:off x="6915763" y="2517950"/>
              <a:ext cx="320375" cy="51300"/>
            </a:xfrm>
            <a:custGeom>
              <a:avLst/>
              <a:gdLst/>
              <a:ahLst/>
              <a:cxnLst/>
              <a:rect l="l" t="t" r="r" b="b"/>
              <a:pathLst>
                <a:path w="12815" h="2052" extrusionOk="0">
                  <a:moveTo>
                    <a:pt x="0" y="1"/>
                  </a:moveTo>
                  <a:lnTo>
                    <a:pt x="0" y="2051"/>
                  </a:lnTo>
                  <a:lnTo>
                    <a:pt x="243" y="2051"/>
                  </a:lnTo>
                  <a:lnTo>
                    <a:pt x="243" y="242"/>
                  </a:lnTo>
                  <a:lnTo>
                    <a:pt x="12574" y="242"/>
                  </a:lnTo>
                  <a:lnTo>
                    <a:pt x="12574" y="2051"/>
                  </a:lnTo>
                  <a:lnTo>
                    <a:pt x="12815" y="2051"/>
                  </a:lnTo>
                  <a:lnTo>
                    <a:pt x="12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9"/>
            <p:cNvSpPr/>
            <p:nvPr/>
          </p:nvSpPr>
          <p:spPr>
            <a:xfrm>
              <a:off x="7011538" y="2465900"/>
              <a:ext cx="105575" cy="18125"/>
            </a:xfrm>
            <a:custGeom>
              <a:avLst/>
              <a:gdLst/>
              <a:ahLst/>
              <a:cxnLst/>
              <a:rect l="l" t="t" r="r" b="b"/>
              <a:pathLst>
                <a:path w="4223" h="725" extrusionOk="0">
                  <a:moveTo>
                    <a:pt x="0" y="0"/>
                  </a:moveTo>
                  <a:lnTo>
                    <a:pt x="0" y="724"/>
                  </a:lnTo>
                  <a:lnTo>
                    <a:pt x="4223" y="724"/>
                  </a:lnTo>
                  <a:lnTo>
                    <a:pt x="42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7011538" y="2489975"/>
              <a:ext cx="224725" cy="18175"/>
            </a:xfrm>
            <a:custGeom>
              <a:avLst/>
              <a:gdLst/>
              <a:ahLst/>
              <a:cxnLst/>
              <a:rect l="l" t="t" r="r" b="b"/>
              <a:pathLst>
                <a:path w="8989" h="727" extrusionOk="0">
                  <a:moveTo>
                    <a:pt x="0" y="1"/>
                  </a:moveTo>
                  <a:lnTo>
                    <a:pt x="0" y="726"/>
                  </a:lnTo>
                  <a:lnTo>
                    <a:pt x="8988" y="726"/>
                  </a:lnTo>
                  <a:lnTo>
                    <a:pt x="8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6947638" y="2538000"/>
              <a:ext cx="17750" cy="24425"/>
            </a:xfrm>
            <a:custGeom>
              <a:avLst/>
              <a:gdLst/>
              <a:ahLst/>
              <a:cxnLst/>
              <a:rect l="l" t="t" r="r" b="b"/>
              <a:pathLst>
                <a:path w="710" h="977" extrusionOk="0">
                  <a:moveTo>
                    <a:pt x="573" y="1"/>
                  </a:moveTo>
                  <a:cubicBezTo>
                    <a:pt x="548" y="1"/>
                    <a:pt x="523" y="9"/>
                    <a:pt x="502" y="24"/>
                  </a:cubicBezTo>
                  <a:lnTo>
                    <a:pt x="50" y="362"/>
                  </a:lnTo>
                  <a:cubicBezTo>
                    <a:pt x="22" y="383"/>
                    <a:pt x="4" y="417"/>
                    <a:pt x="2" y="452"/>
                  </a:cubicBezTo>
                  <a:cubicBezTo>
                    <a:pt x="1" y="489"/>
                    <a:pt x="15" y="524"/>
                    <a:pt x="42" y="548"/>
                  </a:cubicBezTo>
                  <a:lnTo>
                    <a:pt x="483" y="946"/>
                  </a:lnTo>
                  <a:cubicBezTo>
                    <a:pt x="506" y="966"/>
                    <a:pt x="535" y="977"/>
                    <a:pt x="564" y="977"/>
                  </a:cubicBezTo>
                  <a:cubicBezTo>
                    <a:pt x="597" y="977"/>
                    <a:pt x="630" y="963"/>
                    <a:pt x="654" y="936"/>
                  </a:cubicBezTo>
                  <a:cubicBezTo>
                    <a:pt x="699" y="887"/>
                    <a:pt x="695" y="811"/>
                    <a:pt x="646" y="767"/>
                  </a:cubicBezTo>
                  <a:lnTo>
                    <a:pt x="313" y="466"/>
                  </a:lnTo>
                  <a:lnTo>
                    <a:pt x="646" y="219"/>
                  </a:lnTo>
                  <a:cubicBezTo>
                    <a:pt x="698" y="180"/>
                    <a:pt x="709" y="104"/>
                    <a:pt x="670" y="50"/>
                  </a:cubicBezTo>
                  <a:cubicBezTo>
                    <a:pt x="646" y="18"/>
                    <a:pt x="61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6971488" y="2538000"/>
              <a:ext cx="17775" cy="24475"/>
            </a:xfrm>
            <a:custGeom>
              <a:avLst/>
              <a:gdLst/>
              <a:ahLst/>
              <a:cxnLst/>
              <a:rect l="l" t="t" r="r" b="b"/>
              <a:pathLst>
                <a:path w="711" h="979" extrusionOk="0">
                  <a:moveTo>
                    <a:pt x="573" y="1"/>
                  </a:moveTo>
                  <a:cubicBezTo>
                    <a:pt x="548" y="1"/>
                    <a:pt x="523" y="9"/>
                    <a:pt x="502" y="24"/>
                  </a:cubicBezTo>
                  <a:lnTo>
                    <a:pt x="50" y="362"/>
                  </a:lnTo>
                  <a:cubicBezTo>
                    <a:pt x="22" y="383"/>
                    <a:pt x="5" y="417"/>
                    <a:pt x="2" y="452"/>
                  </a:cubicBezTo>
                  <a:cubicBezTo>
                    <a:pt x="1" y="489"/>
                    <a:pt x="15" y="524"/>
                    <a:pt x="42" y="548"/>
                  </a:cubicBezTo>
                  <a:lnTo>
                    <a:pt x="485" y="946"/>
                  </a:lnTo>
                  <a:cubicBezTo>
                    <a:pt x="507" y="966"/>
                    <a:pt x="536" y="977"/>
                    <a:pt x="565" y="978"/>
                  </a:cubicBezTo>
                  <a:cubicBezTo>
                    <a:pt x="599" y="977"/>
                    <a:pt x="633" y="963"/>
                    <a:pt x="656" y="938"/>
                  </a:cubicBezTo>
                  <a:cubicBezTo>
                    <a:pt x="699" y="888"/>
                    <a:pt x="695" y="812"/>
                    <a:pt x="646" y="767"/>
                  </a:cubicBezTo>
                  <a:lnTo>
                    <a:pt x="313" y="466"/>
                  </a:lnTo>
                  <a:lnTo>
                    <a:pt x="646" y="219"/>
                  </a:lnTo>
                  <a:cubicBezTo>
                    <a:pt x="699" y="180"/>
                    <a:pt x="711" y="104"/>
                    <a:pt x="670" y="50"/>
                  </a:cubicBezTo>
                  <a:cubicBezTo>
                    <a:pt x="646" y="18"/>
                    <a:pt x="61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6994988" y="2538000"/>
              <a:ext cx="18100" cy="24475"/>
            </a:xfrm>
            <a:custGeom>
              <a:avLst/>
              <a:gdLst/>
              <a:ahLst/>
              <a:cxnLst/>
              <a:rect l="l" t="t" r="r" b="b"/>
              <a:pathLst>
                <a:path w="724" h="979" extrusionOk="0">
                  <a:moveTo>
                    <a:pt x="588" y="1"/>
                  </a:moveTo>
                  <a:cubicBezTo>
                    <a:pt x="564" y="1"/>
                    <a:pt x="539" y="9"/>
                    <a:pt x="517" y="24"/>
                  </a:cubicBezTo>
                  <a:lnTo>
                    <a:pt x="65" y="362"/>
                  </a:lnTo>
                  <a:cubicBezTo>
                    <a:pt x="5" y="407"/>
                    <a:pt x="1" y="497"/>
                    <a:pt x="57" y="548"/>
                  </a:cubicBezTo>
                  <a:lnTo>
                    <a:pt x="500" y="946"/>
                  </a:lnTo>
                  <a:cubicBezTo>
                    <a:pt x="521" y="966"/>
                    <a:pt x="551" y="977"/>
                    <a:pt x="581" y="978"/>
                  </a:cubicBezTo>
                  <a:cubicBezTo>
                    <a:pt x="614" y="977"/>
                    <a:pt x="647" y="963"/>
                    <a:pt x="669" y="938"/>
                  </a:cubicBezTo>
                  <a:cubicBezTo>
                    <a:pt x="715" y="888"/>
                    <a:pt x="710" y="811"/>
                    <a:pt x="660" y="767"/>
                  </a:cubicBezTo>
                  <a:lnTo>
                    <a:pt x="327" y="466"/>
                  </a:lnTo>
                  <a:lnTo>
                    <a:pt x="660" y="219"/>
                  </a:lnTo>
                  <a:cubicBezTo>
                    <a:pt x="713" y="180"/>
                    <a:pt x="723" y="104"/>
                    <a:pt x="685" y="50"/>
                  </a:cubicBezTo>
                  <a:cubicBezTo>
                    <a:pt x="661" y="18"/>
                    <a:pt x="625" y="1"/>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7019238" y="2538000"/>
              <a:ext cx="17750" cy="24475"/>
            </a:xfrm>
            <a:custGeom>
              <a:avLst/>
              <a:gdLst/>
              <a:ahLst/>
              <a:cxnLst/>
              <a:rect l="l" t="t" r="r" b="b"/>
              <a:pathLst>
                <a:path w="710" h="979" extrusionOk="0">
                  <a:moveTo>
                    <a:pt x="572" y="1"/>
                  </a:moveTo>
                  <a:cubicBezTo>
                    <a:pt x="548" y="1"/>
                    <a:pt x="523" y="9"/>
                    <a:pt x="501" y="24"/>
                  </a:cubicBezTo>
                  <a:lnTo>
                    <a:pt x="49" y="362"/>
                  </a:lnTo>
                  <a:cubicBezTo>
                    <a:pt x="21" y="383"/>
                    <a:pt x="3" y="417"/>
                    <a:pt x="1" y="452"/>
                  </a:cubicBezTo>
                  <a:cubicBezTo>
                    <a:pt x="0" y="489"/>
                    <a:pt x="14" y="524"/>
                    <a:pt x="41" y="548"/>
                  </a:cubicBezTo>
                  <a:lnTo>
                    <a:pt x="484" y="946"/>
                  </a:lnTo>
                  <a:cubicBezTo>
                    <a:pt x="505" y="966"/>
                    <a:pt x="535" y="977"/>
                    <a:pt x="565" y="978"/>
                  </a:cubicBezTo>
                  <a:cubicBezTo>
                    <a:pt x="598" y="977"/>
                    <a:pt x="631" y="963"/>
                    <a:pt x="655" y="938"/>
                  </a:cubicBezTo>
                  <a:cubicBezTo>
                    <a:pt x="699" y="888"/>
                    <a:pt x="694" y="812"/>
                    <a:pt x="645" y="767"/>
                  </a:cubicBezTo>
                  <a:lnTo>
                    <a:pt x="312" y="466"/>
                  </a:lnTo>
                  <a:lnTo>
                    <a:pt x="644" y="219"/>
                  </a:lnTo>
                  <a:cubicBezTo>
                    <a:pt x="699" y="180"/>
                    <a:pt x="710" y="104"/>
                    <a:pt x="669" y="50"/>
                  </a:cubicBezTo>
                  <a:cubicBezTo>
                    <a:pt x="645" y="18"/>
                    <a:pt x="609"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7043113" y="2538000"/>
              <a:ext cx="17725" cy="24425"/>
            </a:xfrm>
            <a:custGeom>
              <a:avLst/>
              <a:gdLst/>
              <a:ahLst/>
              <a:cxnLst/>
              <a:rect l="l" t="t" r="r" b="b"/>
              <a:pathLst>
                <a:path w="709" h="977" extrusionOk="0">
                  <a:moveTo>
                    <a:pt x="572" y="1"/>
                  </a:moveTo>
                  <a:cubicBezTo>
                    <a:pt x="547" y="1"/>
                    <a:pt x="522" y="9"/>
                    <a:pt x="501" y="24"/>
                  </a:cubicBezTo>
                  <a:lnTo>
                    <a:pt x="51" y="362"/>
                  </a:lnTo>
                  <a:cubicBezTo>
                    <a:pt x="22" y="383"/>
                    <a:pt x="3" y="417"/>
                    <a:pt x="2" y="452"/>
                  </a:cubicBezTo>
                  <a:cubicBezTo>
                    <a:pt x="0" y="489"/>
                    <a:pt x="15" y="523"/>
                    <a:pt x="41" y="548"/>
                  </a:cubicBezTo>
                  <a:lnTo>
                    <a:pt x="484" y="946"/>
                  </a:lnTo>
                  <a:cubicBezTo>
                    <a:pt x="507" y="966"/>
                    <a:pt x="536" y="977"/>
                    <a:pt x="565" y="977"/>
                  </a:cubicBezTo>
                  <a:cubicBezTo>
                    <a:pt x="598" y="977"/>
                    <a:pt x="630" y="963"/>
                    <a:pt x="654" y="936"/>
                  </a:cubicBezTo>
                  <a:cubicBezTo>
                    <a:pt x="699" y="887"/>
                    <a:pt x="695" y="811"/>
                    <a:pt x="645" y="767"/>
                  </a:cubicBezTo>
                  <a:lnTo>
                    <a:pt x="312" y="466"/>
                  </a:lnTo>
                  <a:lnTo>
                    <a:pt x="645" y="219"/>
                  </a:lnTo>
                  <a:cubicBezTo>
                    <a:pt x="698" y="180"/>
                    <a:pt x="709" y="104"/>
                    <a:pt x="669" y="50"/>
                  </a:cubicBezTo>
                  <a:cubicBezTo>
                    <a:pt x="646" y="18"/>
                    <a:pt x="609"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7066913" y="2538000"/>
              <a:ext cx="17775" cy="24475"/>
            </a:xfrm>
            <a:custGeom>
              <a:avLst/>
              <a:gdLst/>
              <a:ahLst/>
              <a:cxnLst/>
              <a:rect l="l" t="t" r="r" b="b"/>
              <a:pathLst>
                <a:path w="711" h="979" extrusionOk="0">
                  <a:moveTo>
                    <a:pt x="574" y="1"/>
                  </a:moveTo>
                  <a:cubicBezTo>
                    <a:pt x="549" y="1"/>
                    <a:pt x="523" y="9"/>
                    <a:pt x="502" y="24"/>
                  </a:cubicBezTo>
                  <a:lnTo>
                    <a:pt x="52" y="362"/>
                  </a:lnTo>
                  <a:cubicBezTo>
                    <a:pt x="22" y="383"/>
                    <a:pt x="5" y="417"/>
                    <a:pt x="2" y="452"/>
                  </a:cubicBezTo>
                  <a:cubicBezTo>
                    <a:pt x="1" y="489"/>
                    <a:pt x="16" y="524"/>
                    <a:pt x="43" y="548"/>
                  </a:cubicBezTo>
                  <a:lnTo>
                    <a:pt x="485" y="946"/>
                  </a:lnTo>
                  <a:cubicBezTo>
                    <a:pt x="508" y="966"/>
                    <a:pt x="536" y="977"/>
                    <a:pt x="565" y="978"/>
                  </a:cubicBezTo>
                  <a:cubicBezTo>
                    <a:pt x="601" y="977"/>
                    <a:pt x="633" y="963"/>
                    <a:pt x="656" y="938"/>
                  </a:cubicBezTo>
                  <a:cubicBezTo>
                    <a:pt x="701" y="888"/>
                    <a:pt x="697" y="812"/>
                    <a:pt x="647" y="767"/>
                  </a:cubicBezTo>
                  <a:lnTo>
                    <a:pt x="314" y="466"/>
                  </a:lnTo>
                  <a:lnTo>
                    <a:pt x="647" y="219"/>
                  </a:lnTo>
                  <a:cubicBezTo>
                    <a:pt x="699" y="180"/>
                    <a:pt x="711" y="104"/>
                    <a:pt x="670" y="50"/>
                  </a:cubicBezTo>
                  <a:lnTo>
                    <a:pt x="671" y="50"/>
                  </a:lnTo>
                  <a:cubicBezTo>
                    <a:pt x="648" y="18"/>
                    <a:pt x="611" y="1"/>
                    <a:pt x="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7090413" y="2538000"/>
              <a:ext cx="18125" cy="24475"/>
            </a:xfrm>
            <a:custGeom>
              <a:avLst/>
              <a:gdLst/>
              <a:ahLst/>
              <a:cxnLst/>
              <a:rect l="l" t="t" r="r" b="b"/>
              <a:pathLst>
                <a:path w="725" h="979" extrusionOk="0">
                  <a:moveTo>
                    <a:pt x="589" y="1"/>
                  </a:moveTo>
                  <a:cubicBezTo>
                    <a:pt x="564" y="1"/>
                    <a:pt x="539" y="9"/>
                    <a:pt x="517" y="24"/>
                  </a:cubicBezTo>
                  <a:lnTo>
                    <a:pt x="67" y="362"/>
                  </a:lnTo>
                  <a:cubicBezTo>
                    <a:pt x="5" y="407"/>
                    <a:pt x="1" y="497"/>
                    <a:pt x="59" y="548"/>
                  </a:cubicBezTo>
                  <a:lnTo>
                    <a:pt x="502" y="946"/>
                  </a:lnTo>
                  <a:cubicBezTo>
                    <a:pt x="523" y="966"/>
                    <a:pt x="551" y="977"/>
                    <a:pt x="582" y="978"/>
                  </a:cubicBezTo>
                  <a:cubicBezTo>
                    <a:pt x="616" y="977"/>
                    <a:pt x="648" y="963"/>
                    <a:pt x="671" y="938"/>
                  </a:cubicBezTo>
                  <a:cubicBezTo>
                    <a:pt x="716" y="888"/>
                    <a:pt x="712" y="811"/>
                    <a:pt x="661" y="767"/>
                  </a:cubicBezTo>
                  <a:lnTo>
                    <a:pt x="328" y="466"/>
                  </a:lnTo>
                  <a:lnTo>
                    <a:pt x="661" y="219"/>
                  </a:lnTo>
                  <a:cubicBezTo>
                    <a:pt x="713" y="180"/>
                    <a:pt x="725" y="104"/>
                    <a:pt x="687" y="50"/>
                  </a:cubicBezTo>
                  <a:cubicBezTo>
                    <a:pt x="662" y="18"/>
                    <a:pt x="626"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7114313" y="2538000"/>
              <a:ext cx="18125" cy="24475"/>
            </a:xfrm>
            <a:custGeom>
              <a:avLst/>
              <a:gdLst/>
              <a:ahLst/>
              <a:cxnLst/>
              <a:rect l="l" t="t" r="r" b="b"/>
              <a:pathLst>
                <a:path w="725" h="979" extrusionOk="0">
                  <a:moveTo>
                    <a:pt x="587" y="1"/>
                  </a:moveTo>
                  <a:cubicBezTo>
                    <a:pt x="562" y="1"/>
                    <a:pt x="537" y="9"/>
                    <a:pt x="515" y="24"/>
                  </a:cubicBezTo>
                  <a:lnTo>
                    <a:pt x="65" y="362"/>
                  </a:lnTo>
                  <a:cubicBezTo>
                    <a:pt x="4" y="407"/>
                    <a:pt x="0" y="497"/>
                    <a:pt x="57" y="548"/>
                  </a:cubicBezTo>
                  <a:lnTo>
                    <a:pt x="500" y="946"/>
                  </a:lnTo>
                  <a:cubicBezTo>
                    <a:pt x="521" y="966"/>
                    <a:pt x="549" y="977"/>
                    <a:pt x="580" y="978"/>
                  </a:cubicBezTo>
                  <a:cubicBezTo>
                    <a:pt x="614" y="977"/>
                    <a:pt x="646" y="963"/>
                    <a:pt x="670" y="938"/>
                  </a:cubicBezTo>
                  <a:cubicBezTo>
                    <a:pt x="714" y="888"/>
                    <a:pt x="710" y="812"/>
                    <a:pt x="661" y="767"/>
                  </a:cubicBezTo>
                  <a:lnTo>
                    <a:pt x="328" y="466"/>
                  </a:lnTo>
                  <a:lnTo>
                    <a:pt x="659" y="219"/>
                  </a:lnTo>
                  <a:cubicBezTo>
                    <a:pt x="713" y="180"/>
                    <a:pt x="724" y="104"/>
                    <a:pt x="685" y="50"/>
                  </a:cubicBezTo>
                  <a:cubicBezTo>
                    <a:pt x="660" y="18"/>
                    <a:pt x="624" y="1"/>
                    <a:pt x="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7138538" y="2538000"/>
              <a:ext cx="17725" cy="24475"/>
            </a:xfrm>
            <a:custGeom>
              <a:avLst/>
              <a:gdLst/>
              <a:ahLst/>
              <a:cxnLst/>
              <a:rect l="l" t="t" r="r" b="b"/>
              <a:pathLst>
                <a:path w="709" h="979" extrusionOk="0">
                  <a:moveTo>
                    <a:pt x="573" y="1"/>
                  </a:moveTo>
                  <a:cubicBezTo>
                    <a:pt x="548" y="1"/>
                    <a:pt x="523" y="9"/>
                    <a:pt x="502" y="24"/>
                  </a:cubicBezTo>
                  <a:lnTo>
                    <a:pt x="51" y="362"/>
                  </a:lnTo>
                  <a:cubicBezTo>
                    <a:pt x="22" y="383"/>
                    <a:pt x="3" y="417"/>
                    <a:pt x="2" y="452"/>
                  </a:cubicBezTo>
                  <a:cubicBezTo>
                    <a:pt x="1" y="489"/>
                    <a:pt x="15" y="524"/>
                    <a:pt x="42" y="548"/>
                  </a:cubicBezTo>
                  <a:lnTo>
                    <a:pt x="485" y="946"/>
                  </a:lnTo>
                  <a:cubicBezTo>
                    <a:pt x="506" y="966"/>
                    <a:pt x="535" y="977"/>
                    <a:pt x="565" y="978"/>
                  </a:cubicBezTo>
                  <a:cubicBezTo>
                    <a:pt x="599" y="977"/>
                    <a:pt x="631" y="963"/>
                    <a:pt x="655" y="938"/>
                  </a:cubicBezTo>
                  <a:cubicBezTo>
                    <a:pt x="699" y="888"/>
                    <a:pt x="695" y="812"/>
                    <a:pt x="645" y="767"/>
                  </a:cubicBezTo>
                  <a:lnTo>
                    <a:pt x="312" y="466"/>
                  </a:lnTo>
                  <a:lnTo>
                    <a:pt x="645" y="219"/>
                  </a:lnTo>
                  <a:cubicBezTo>
                    <a:pt x="698" y="180"/>
                    <a:pt x="709" y="104"/>
                    <a:pt x="669" y="50"/>
                  </a:cubicBezTo>
                  <a:cubicBezTo>
                    <a:pt x="646" y="18"/>
                    <a:pt x="61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7162388" y="2538000"/>
              <a:ext cx="17775" cy="24475"/>
            </a:xfrm>
            <a:custGeom>
              <a:avLst/>
              <a:gdLst/>
              <a:ahLst/>
              <a:cxnLst/>
              <a:rect l="l" t="t" r="r" b="b"/>
              <a:pathLst>
                <a:path w="711" h="979" extrusionOk="0">
                  <a:moveTo>
                    <a:pt x="573" y="1"/>
                  </a:moveTo>
                  <a:cubicBezTo>
                    <a:pt x="548" y="1"/>
                    <a:pt x="523" y="9"/>
                    <a:pt x="501" y="24"/>
                  </a:cubicBezTo>
                  <a:lnTo>
                    <a:pt x="51" y="362"/>
                  </a:lnTo>
                  <a:cubicBezTo>
                    <a:pt x="22" y="383"/>
                    <a:pt x="5" y="417"/>
                    <a:pt x="2" y="452"/>
                  </a:cubicBezTo>
                  <a:cubicBezTo>
                    <a:pt x="1" y="489"/>
                    <a:pt x="16" y="524"/>
                    <a:pt x="43" y="548"/>
                  </a:cubicBezTo>
                  <a:lnTo>
                    <a:pt x="485" y="946"/>
                  </a:lnTo>
                  <a:cubicBezTo>
                    <a:pt x="507" y="966"/>
                    <a:pt x="535" y="977"/>
                    <a:pt x="565" y="978"/>
                  </a:cubicBezTo>
                  <a:cubicBezTo>
                    <a:pt x="600" y="977"/>
                    <a:pt x="633" y="963"/>
                    <a:pt x="657" y="938"/>
                  </a:cubicBezTo>
                  <a:cubicBezTo>
                    <a:pt x="699" y="887"/>
                    <a:pt x="695" y="812"/>
                    <a:pt x="647" y="767"/>
                  </a:cubicBezTo>
                  <a:lnTo>
                    <a:pt x="314" y="466"/>
                  </a:lnTo>
                  <a:lnTo>
                    <a:pt x="647" y="219"/>
                  </a:lnTo>
                  <a:cubicBezTo>
                    <a:pt x="699" y="180"/>
                    <a:pt x="710" y="104"/>
                    <a:pt x="669" y="50"/>
                  </a:cubicBezTo>
                  <a:cubicBezTo>
                    <a:pt x="646" y="18"/>
                    <a:pt x="61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7186263" y="2538000"/>
              <a:ext cx="17750" cy="24475"/>
            </a:xfrm>
            <a:custGeom>
              <a:avLst/>
              <a:gdLst/>
              <a:ahLst/>
              <a:cxnLst/>
              <a:rect l="l" t="t" r="r" b="b"/>
              <a:pathLst>
                <a:path w="710" h="979" extrusionOk="0">
                  <a:moveTo>
                    <a:pt x="572" y="1"/>
                  </a:moveTo>
                  <a:cubicBezTo>
                    <a:pt x="547" y="1"/>
                    <a:pt x="522" y="9"/>
                    <a:pt x="500" y="24"/>
                  </a:cubicBezTo>
                  <a:lnTo>
                    <a:pt x="50" y="362"/>
                  </a:lnTo>
                  <a:cubicBezTo>
                    <a:pt x="22" y="383"/>
                    <a:pt x="4" y="417"/>
                    <a:pt x="2" y="452"/>
                  </a:cubicBezTo>
                  <a:cubicBezTo>
                    <a:pt x="1" y="489"/>
                    <a:pt x="15" y="524"/>
                    <a:pt x="42" y="548"/>
                  </a:cubicBezTo>
                  <a:lnTo>
                    <a:pt x="485" y="946"/>
                  </a:lnTo>
                  <a:cubicBezTo>
                    <a:pt x="507" y="966"/>
                    <a:pt x="536" y="977"/>
                    <a:pt x="565" y="978"/>
                  </a:cubicBezTo>
                  <a:cubicBezTo>
                    <a:pt x="599" y="977"/>
                    <a:pt x="632" y="963"/>
                    <a:pt x="656" y="938"/>
                  </a:cubicBezTo>
                  <a:cubicBezTo>
                    <a:pt x="699" y="888"/>
                    <a:pt x="695" y="811"/>
                    <a:pt x="646" y="767"/>
                  </a:cubicBezTo>
                  <a:lnTo>
                    <a:pt x="313" y="466"/>
                  </a:lnTo>
                  <a:lnTo>
                    <a:pt x="646" y="219"/>
                  </a:lnTo>
                  <a:cubicBezTo>
                    <a:pt x="698" y="180"/>
                    <a:pt x="709" y="104"/>
                    <a:pt x="670" y="50"/>
                  </a:cubicBezTo>
                  <a:cubicBezTo>
                    <a:pt x="646" y="18"/>
                    <a:pt x="609"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7" name="Google Shape;2707;p59"/>
          <p:cNvGrpSpPr/>
          <p:nvPr/>
        </p:nvGrpSpPr>
        <p:grpSpPr>
          <a:xfrm>
            <a:off x="5577284" y="2792287"/>
            <a:ext cx="362883" cy="289463"/>
            <a:chOff x="5483913" y="2364400"/>
            <a:chExt cx="329175" cy="262575"/>
          </a:xfrm>
        </p:grpSpPr>
        <p:sp>
          <p:nvSpPr>
            <p:cNvPr id="2708" name="Google Shape;2708;p59"/>
            <p:cNvSpPr/>
            <p:nvPr/>
          </p:nvSpPr>
          <p:spPr>
            <a:xfrm>
              <a:off x="5483913" y="2407750"/>
              <a:ext cx="329175" cy="219225"/>
            </a:xfrm>
            <a:custGeom>
              <a:avLst/>
              <a:gdLst/>
              <a:ahLst/>
              <a:cxnLst/>
              <a:rect l="l" t="t" r="r" b="b"/>
              <a:pathLst>
                <a:path w="13167" h="8769" extrusionOk="0">
                  <a:moveTo>
                    <a:pt x="6691" y="0"/>
                  </a:moveTo>
                  <a:cubicBezTo>
                    <a:pt x="6643" y="0"/>
                    <a:pt x="6594" y="16"/>
                    <a:pt x="6553" y="47"/>
                  </a:cubicBezTo>
                  <a:lnTo>
                    <a:pt x="132" y="4962"/>
                  </a:lnTo>
                  <a:cubicBezTo>
                    <a:pt x="1" y="5065"/>
                    <a:pt x="19" y="5270"/>
                    <a:pt x="167" y="5347"/>
                  </a:cubicBezTo>
                  <a:lnTo>
                    <a:pt x="2184" y="6373"/>
                  </a:lnTo>
                  <a:lnTo>
                    <a:pt x="2650" y="8587"/>
                  </a:lnTo>
                  <a:cubicBezTo>
                    <a:pt x="2665" y="8664"/>
                    <a:pt x="2719" y="8727"/>
                    <a:pt x="2792" y="8754"/>
                  </a:cubicBezTo>
                  <a:cubicBezTo>
                    <a:pt x="2817" y="8764"/>
                    <a:pt x="2844" y="8768"/>
                    <a:pt x="2871" y="8768"/>
                  </a:cubicBezTo>
                  <a:cubicBezTo>
                    <a:pt x="2922" y="8768"/>
                    <a:pt x="2971" y="8751"/>
                    <a:pt x="3011" y="8721"/>
                  </a:cubicBezTo>
                  <a:lnTo>
                    <a:pt x="13047" y="1036"/>
                  </a:lnTo>
                  <a:cubicBezTo>
                    <a:pt x="13147" y="960"/>
                    <a:pt x="13167" y="816"/>
                    <a:pt x="13089" y="717"/>
                  </a:cubicBezTo>
                  <a:lnTo>
                    <a:pt x="13091" y="717"/>
                  </a:lnTo>
                  <a:cubicBezTo>
                    <a:pt x="13046" y="659"/>
                    <a:pt x="12979" y="628"/>
                    <a:pt x="12910" y="628"/>
                  </a:cubicBezTo>
                  <a:cubicBezTo>
                    <a:pt x="12862" y="628"/>
                    <a:pt x="12813" y="643"/>
                    <a:pt x="12772" y="675"/>
                  </a:cubicBezTo>
                  <a:lnTo>
                    <a:pt x="3021" y="8140"/>
                  </a:lnTo>
                  <a:lnTo>
                    <a:pt x="2609" y="6173"/>
                  </a:lnTo>
                  <a:cubicBezTo>
                    <a:pt x="2594" y="6105"/>
                    <a:pt x="2551" y="6049"/>
                    <a:pt x="2490" y="6016"/>
                  </a:cubicBezTo>
                  <a:lnTo>
                    <a:pt x="696" y="5105"/>
                  </a:lnTo>
                  <a:lnTo>
                    <a:pt x="6831" y="408"/>
                  </a:lnTo>
                  <a:cubicBezTo>
                    <a:pt x="6930" y="332"/>
                    <a:pt x="6949" y="190"/>
                    <a:pt x="6872" y="89"/>
                  </a:cubicBezTo>
                  <a:cubicBezTo>
                    <a:pt x="6827" y="31"/>
                    <a:pt x="6760" y="0"/>
                    <a:pt x="6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5514813" y="2364400"/>
              <a:ext cx="239300" cy="234100"/>
            </a:xfrm>
            <a:custGeom>
              <a:avLst/>
              <a:gdLst/>
              <a:ahLst/>
              <a:cxnLst/>
              <a:rect l="l" t="t" r="r" b="b"/>
              <a:pathLst>
                <a:path w="9572" h="9364" extrusionOk="0">
                  <a:moveTo>
                    <a:pt x="3312" y="5323"/>
                  </a:moveTo>
                  <a:lnTo>
                    <a:pt x="4521" y="5423"/>
                  </a:lnTo>
                  <a:lnTo>
                    <a:pt x="4302" y="6614"/>
                  </a:lnTo>
                  <a:lnTo>
                    <a:pt x="2051" y="8339"/>
                  </a:lnTo>
                  <a:lnTo>
                    <a:pt x="1917" y="7434"/>
                  </a:lnTo>
                  <a:cubicBezTo>
                    <a:pt x="1912" y="7396"/>
                    <a:pt x="1886" y="7362"/>
                    <a:pt x="1851" y="7347"/>
                  </a:cubicBezTo>
                  <a:lnTo>
                    <a:pt x="1097" y="7018"/>
                  </a:lnTo>
                  <a:lnTo>
                    <a:pt x="3312" y="5323"/>
                  </a:lnTo>
                  <a:close/>
                  <a:moveTo>
                    <a:pt x="8774" y="1"/>
                  </a:moveTo>
                  <a:cubicBezTo>
                    <a:pt x="8750" y="1"/>
                    <a:pt x="8725" y="9"/>
                    <a:pt x="8705" y="24"/>
                  </a:cubicBezTo>
                  <a:lnTo>
                    <a:pt x="8705" y="23"/>
                  </a:lnTo>
                  <a:lnTo>
                    <a:pt x="69" y="6635"/>
                  </a:lnTo>
                  <a:cubicBezTo>
                    <a:pt x="1" y="6688"/>
                    <a:pt x="14" y="6794"/>
                    <a:pt x="93" y="6829"/>
                  </a:cubicBezTo>
                  <a:lnTo>
                    <a:pt x="1701" y="7530"/>
                  </a:lnTo>
                  <a:lnTo>
                    <a:pt x="1958" y="9266"/>
                  </a:lnTo>
                  <a:cubicBezTo>
                    <a:pt x="1964" y="9305"/>
                    <a:pt x="1991" y="9339"/>
                    <a:pt x="2029" y="9355"/>
                  </a:cubicBezTo>
                  <a:cubicBezTo>
                    <a:pt x="2043" y="9360"/>
                    <a:pt x="2057" y="9363"/>
                    <a:pt x="2071" y="9363"/>
                  </a:cubicBezTo>
                  <a:cubicBezTo>
                    <a:pt x="2097" y="9363"/>
                    <a:pt x="2122" y="9355"/>
                    <a:pt x="2142" y="9341"/>
                  </a:cubicBezTo>
                  <a:lnTo>
                    <a:pt x="9511" y="3697"/>
                  </a:lnTo>
                  <a:cubicBezTo>
                    <a:pt x="9562" y="3659"/>
                    <a:pt x="9571" y="3587"/>
                    <a:pt x="9533" y="3538"/>
                  </a:cubicBezTo>
                  <a:cubicBezTo>
                    <a:pt x="9511" y="3508"/>
                    <a:pt x="9477" y="3493"/>
                    <a:pt x="9443" y="3493"/>
                  </a:cubicBezTo>
                  <a:cubicBezTo>
                    <a:pt x="9419" y="3493"/>
                    <a:pt x="9394" y="3501"/>
                    <a:pt x="9374" y="3517"/>
                  </a:cubicBezTo>
                  <a:lnTo>
                    <a:pt x="2156" y="9041"/>
                  </a:lnTo>
                  <a:lnTo>
                    <a:pt x="2089" y="8596"/>
                  </a:lnTo>
                  <a:lnTo>
                    <a:pt x="4476" y="6770"/>
                  </a:lnTo>
                  <a:cubicBezTo>
                    <a:pt x="4498" y="6753"/>
                    <a:pt x="4514" y="6727"/>
                    <a:pt x="4518" y="6699"/>
                  </a:cubicBezTo>
                  <a:lnTo>
                    <a:pt x="4599" y="6256"/>
                  </a:lnTo>
                  <a:cubicBezTo>
                    <a:pt x="4608" y="6254"/>
                    <a:pt x="4617" y="6252"/>
                    <a:pt x="4625" y="6247"/>
                  </a:cubicBezTo>
                  <a:lnTo>
                    <a:pt x="5349" y="5693"/>
                  </a:lnTo>
                  <a:cubicBezTo>
                    <a:pt x="5399" y="5655"/>
                    <a:pt x="5407" y="5584"/>
                    <a:pt x="5369" y="5533"/>
                  </a:cubicBezTo>
                  <a:cubicBezTo>
                    <a:pt x="5347" y="5504"/>
                    <a:pt x="5313" y="5489"/>
                    <a:pt x="5279" y="5489"/>
                  </a:cubicBezTo>
                  <a:cubicBezTo>
                    <a:pt x="5255" y="5489"/>
                    <a:pt x="5231" y="5496"/>
                    <a:pt x="5211" y="5512"/>
                  </a:cubicBezTo>
                  <a:lnTo>
                    <a:pt x="4658" y="5936"/>
                  </a:lnTo>
                  <a:lnTo>
                    <a:pt x="4766" y="5339"/>
                  </a:lnTo>
                  <a:cubicBezTo>
                    <a:pt x="4773" y="5306"/>
                    <a:pt x="4765" y="5274"/>
                    <a:pt x="4745" y="5248"/>
                  </a:cubicBezTo>
                  <a:cubicBezTo>
                    <a:pt x="4726" y="5223"/>
                    <a:pt x="4697" y="5207"/>
                    <a:pt x="4665" y="5205"/>
                  </a:cubicBezTo>
                  <a:lnTo>
                    <a:pt x="4168" y="5164"/>
                  </a:lnTo>
                  <a:lnTo>
                    <a:pt x="4658" y="4790"/>
                  </a:lnTo>
                  <a:cubicBezTo>
                    <a:pt x="4751" y="4714"/>
                    <a:pt x="4680" y="4585"/>
                    <a:pt x="4586" y="4585"/>
                  </a:cubicBezTo>
                  <a:cubicBezTo>
                    <a:pt x="4565" y="4585"/>
                    <a:pt x="4542" y="4592"/>
                    <a:pt x="4519" y="4608"/>
                  </a:cubicBezTo>
                  <a:lnTo>
                    <a:pt x="3831" y="5135"/>
                  </a:lnTo>
                  <a:lnTo>
                    <a:pt x="3288" y="5092"/>
                  </a:lnTo>
                  <a:cubicBezTo>
                    <a:pt x="3284" y="5091"/>
                    <a:pt x="3280" y="5091"/>
                    <a:pt x="3277" y="5091"/>
                  </a:cubicBezTo>
                  <a:cubicBezTo>
                    <a:pt x="3252" y="5091"/>
                    <a:pt x="3228" y="5099"/>
                    <a:pt x="3210" y="5114"/>
                  </a:cubicBezTo>
                  <a:lnTo>
                    <a:pt x="858" y="6913"/>
                  </a:lnTo>
                  <a:lnTo>
                    <a:pt x="361" y="6696"/>
                  </a:lnTo>
                  <a:lnTo>
                    <a:pt x="8843" y="205"/>
                  </a:lnTo>
                  <a:cubicBezTo>
                    <a:pt x="8893" y="167"/>
                    <a:pt x="8903" y="95"/>
                    <a:pt x="8864" y="45"/>
                  </a:cubicBezTo>
                  <a:cubicBezTo>
                    <a:pt x="8842" y="16"/>
                    <a:pt x="8808" y="1"/>
                    <a:pt x="8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5679938" y="2423675"/>
              <a:ext cx="25175" cy="19550"/>
            </a:xfrm>
            <a:custGeom>
              <a:avLst/>
              <a:gdLst/>
              <a:ahLst/>
              <a:cxnLst/>
              <a:rect l="l" t="t" r="r" b="b"/>
              <a:pathLst>
                <a:path w="1007" h="782" extrusionOk="0">
                  <a:moveTo>
                    <a:pt x="877" y="1"/>
                  </a:moveTo>
                  <a:cubicBezTo>
                    <a:pt x="853" y="1"/>
                    <a:pt x="829" y="8"/>
                    <a:pt x="809" y="24"/>
                  </a:cubicBezTo>
                  <a:lnTo>
                    <a:pt x="86" y="579"/>
                  </a:lnTo>
                  <a:cubicBezTo>
                    <a:pt x="0" y="643"/>
                    <a:pt x="47" y="782"/>
                    <a:pt x="155" y="782"/>
                  </a:cubicBezTo>
                  <a:cubicBezTo>
                    <a:pt x="179" y="782"/>
                    <a:pt x="205" y="773"/>
                    <a:pt x="225" y="758"/>
                  </a:cubicBezTo>
                  <a:lnTo>
                    <a:pt x="947" y="205"/>
                  </a:lnTo>
                  <a:cubicBezTo>
                    <a:pt x="998" y="166"/>
                    <a:pt x="1006" y="96"/>
                    <a:pt x="968" y="45"/>
                  </a:cubicBezTo>
                  <a:cubicBezTo>
                    <a:pt x="946" y="16"/>
                    <a:pt x="912" y="1"/>
                    <a:pt x="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5644413" y="2451375"/>
              <a:ext cx="24525" cy="19550"/>
            </a:xfrm>
            <a:custGeom>
              <a:avLst/>
              <a:gdLst/>
              <a:ahLst/>
              <a:cxnLst/>
              <a:rect l="l" t="t" r="r" b="b"/>
              <a:pathLst>
                <a:path w="981" h="782" extrusionOk="0">
                  <a:moveTo>
                    <a:pt x="852" y="0"/>
                  </a:moveTo>
                  <a:cubicBezTo>
                    <a:pt x="828" y="0"/>
                    <a:pt x="804" y="8"/>
                    <a:pt x="783" y="24"/>
                  </a:cubicBezTo>
                  <a:lnTo>
                    <a:pt x="59" y="578"/>
                  </a:lnTo>
                  <a:cubicBezTo>
                    <a:pt x="10" y="616"/>
                    <a:pt x="0" y="687"/>
                    <a:pt x="38" y="736"/>
                  </a:cubicBezTo>
                  <a:cubicBezTo>
                    <a:pt x="61" y="765"/>
                    <a:pt x="95" y="781"/>
                    <a:pt x="130" y="781"/>
                  </a:cubicBezTo>
                  <a:cubicBezTo>
                    <a:pt x="155" y="781"/>
                    <a:pt x="179" y="773"/>
                    <a:pt x="199" y="758"/>
                  </a:cubicBezTo>
                  <a:lnTo>
                    <a:pt x="922" y="204"/>
                  </a:lnTo>
                  <a:cubicBezTo>
                    <a:pt x="972" y="166"/>
                    <a:pt x="981" y="94"/>
                    <a:pt x="943" y="45"/>
                  </a:cubicBezTo>
                  <a:lnTo>
                    <a:pt x="941" y="45"/>
                  </a:lnTo>
                  <a:cubicBezTo>
                    <a:pt x="920" y="16"/>
                    <a:pt x="886" y="0"/>
                    <a:pt x="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5734038" y="2418525"/>
              <a:ext cx="24525" cy="19600"/>
            </a:xfrm>
            <a:custGeom>
              <a:avLst/>
              <a:gdLst/>
              <a:ahLst/>
              <a:cxnLst/>
              <a:rect l="l" t="t" r="r" b="b"/>
              <a:pathLst>
                <a:path w="981" h="784" extrusionOk="0">
                  <a:moveTo>
                    <a:pt x="851" y="1"/>
                  </a:moveTo>
                  <a:cubicBezTo>
                    <a:pt x="827" y="1"/>
                    <a:pt x="803" y="8"/>
                    <a:pt x="783" y="24"/>
                  </a:cubicBezTo>
                  <a:lnTo>
                    <a:pt x="60" y="579"/>
                  </a:lnTo>
                  <a:cubicBezTo>
                    <a:pt x="11" y="617"/>
                    <a:pt x="1" y="689"/>
                    <a:pt x="39" y="738"/>
                  </a:cubicBezTo>
                  <a:cubicBezTo>
                    <a:pt x="60" y="766"/>
                    <a:pt x="93" y="783"/>
                    <a:pt x="129" y="783"/>
                  </a:cubicBezTo>
                  <a:cubicBezTo>
                    <a:pt x="153" y="782"/>
                    <a:pt x="177" y="775"/>
                    <a:pt x="197" y="759"/>
                  </a:cubicBezTo>
                  <a:lnTo>
                    <a:pt x="921" y="206"/>
                  </a:lnTo>
                  <a:cubicBezTo>
                    <a:pt x="970" y="166"/>
                    <a:pt x="980" y="96"/>
                    <a:pt x="942" y="45"/>
                  </a:cubicBezTo>
                  <a:cubicBezTo>
                    <a:pt x="920" y="16"/>
                    <a:pt x="886" y="1"/>
                    <a:pt x="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5660988" y="2473950"/>
              <a:ext cx="25200" cy="19550"/>
            </a:xfrm>
            <a:custGeom>
              <a:avLst/>
              <a:gdLst/>
              <a:ahLst/>
              <a:cxnLst/>
              <a:rect l="l" t="t" r="r" b="b"/>
              <a:pathLst>
                <a:path w="1008" h="782" extrusionOk="0">
                  <a:moveTo>
                    <a:pt x="878" y="1"/>
                  </a:moveTo>
                  <a:cubicBezTo>
                    <a:pt x="854" y="1"/>
                    <a:pt x="830" y="8"/>
                    <a:pt x="809" y="24"/>
                  </a:cubicBezTo>
                  <a:lnTo>
                    <a:pt x="86" y="577"/>
                  </a:lnTo>
                  <a:cubicBezTo>
                    <a:pt x="0" y="643"/>
                    <a:pt x="47" y="782"/>
                    <a:pt x="156" y="782"/>
                  </a:cubicBezTo>
                  <a:lnTo>
                    <a:pt x="157" y="782"/>
                  </a:lnTo>
                  <a:cubicBezTo>
                    <a:pt x="181" y="782"/>
                    <a:pt x="206" y="773"/>
                    <a:pt x="226" y="759"/>
                  </a:cubicBezTo>
                  <a:lnTo>
                    <a:pt x="949" y="204"/>
                  </a:lnTo>
                  <a:cubicBezTo>
                    <a:pt x="998" y="166"/>
                    <a:pt x="1008" y="94"/>
                    <a:pt x="970" y="45"/>
                  </a:cubicBezTo>
                  <a:cubicBezTo>
                    <a:pt x="947" y="16"/>
                    <a:pt x="913"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5697188" y="2446225"/>
              <a:ext cx="25200" cy="19575"/>
            </a:xfrm>
            <a:custGeom>
              <a:avLst/>
              <a:gdLst/>
              <a:ahLst/>
              <a:cxnLst/>
              <a:rect l="l" t="t" r="r" b="b"/>
              <a:pathLst>
                <a:path w="1008" h="783" extrusionOk="0">
                  <a:moveTo>
                    <a:pt x="879" y="0"/>
                  </a:moveTo>
                  <a:cubicBezTo>
                    <a:pt x="854" y="0"/>
                    <a:pt x="830" y="8"/>
                    <a:pt x="809" y="24"/>
                  </a:cubicBezTo>
                  <a:lnTo>
                    <a:pt x="86" y="578"/>
                  </a:lnTo>
                  <a:cubicBezTo>
                    <a:pt x="0" y="645"/>
                    <a:pt x="47" y="783"/>
                    <a:pt x="155" y="783"/>
                  </a:cubicBezTo>
                  <a:cubicBezTo>
                    <a:pt x="181" y="783"/>
                    <a:pt x="205" y="774"/>
                    <a:pt x="225" y="759"/>
                  </a:cubicBezTo>
                  <a:lnTo>
                    <a:pt x="949" y="206"/>
                  </a:lnTo>
                  <a:cubicBezTo>
                    <a:pt x="999" y="168"/>
                    <a:pt x="1008" y="96"/>
                    <a:pt x="970" y="45"/>
                  </a:cubicBezTo>
                  <a:cubicBezTo>
                    <a:pt x="947" y="16"/>
                    <a:pt x="913" y="0"/>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59"/>
          <p:cNvGrpSpPr/>
          <p:nvPr/>
        </p:nvGrpSpPr>
        <p:grpSpPr>
          <a:xfrm>
            <a:off x="855815" y="4056878"/>
            <a:ext cx="351500" cy="92354"/>
            <a:chOff x="1201013" y="3511525"/>
            <a:chExt cx="318850" cy="83775"/>
          </a:xfrm>
        </p:grpSpPr>
        <p:sp>
          <p:nvSpPr>
            <p:cNvPr id="2716" name="Google Shape;2716;p59"/>
            <p:cNvSpPr/>
            <p:nvPr/>
          </p:nvSpPr>
          <p:spPr>
            <a:xfrm>
              <a:off x="1201013" y="3520975"/>
              <a:ext cx="318850" cy="38225"/>
            </a:xfrm>
            <a:custGeom>
              <a:avLst/>
              <a:gdLst/>
              <a:ahLst/>
              <a:cxnLst/>
              <a:rect l="l" t="t" r="r" b="b"/>
              <a:pathLst>
                <a:path w="12754" h="1529" extrusionOk="0">
                  <a:moveTo>
                    <a:pt x="9663" y="0"/>
                  </a:moveTo>
                  <a:lnTo>
                    <a:pt x="9125" y="537"/>
                  </a:lnTo>
                  <a:lnTo>
                    <a:pt x="7467" y="537"/>
                  </a:lnTo>
                  <a:lnTo>
                    <a:pt x="7089" y="158"/>
                  </a:lnTo>
                  <a:lnTo>
                    <a:pt x="5075" y="158"/>
                  </a:lnTo>
                  <a:lnTo>
                    <a:pt x="4772" y="462"/>
                  </a:lnTo>
                  <a:lnTo>
                    <a:pt x="3983" y="462"/>
                  </a:lnTo>
                  <a:lnTo>
                    <a:pt x="3629" y="817"/>
                  </a:lnTo>
                  <a:lnTo>
                    <a:pt x="712" y="817"/>
                  </a:lnTo>
                  <a:lnTo>
                    <a:pt x="503" y="1026"/>
                  </a:lnTo>
                  <a:lnTo>
                    <a:pt x="1" y="1529"/>
                  </a:lnTo>
                  <a:lnTo>
                    <a:pt x="5833" y="1529"/>
                  </a:lnTo>
                  <a:lnTo>
                    <a:pt x="6419" y="943"/>
                  </a:lnTo>
                  <a:lnTo>
                    <a:pt x="12254" y="943"/>
                  </a:lnTo>
                  <a:lnTo>
                    <a:pt x="12753" y="444"/>
                  </a:lnTo>
                  <a:lnTo>
                    <a:pt x="11808" y="444"/>
                  </a:lnTo>
                  <a:lnTo>
                    <a:pt x="122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1209163" y="3570425"/>
              <a:ext cx="302425" cy="24775"/>
            </a:xfrm>
            <a:custGeom>
              <a:avLst/>
              <a:gdLst/>
              <a:ahLst/>
              <a:cxnLst/>
              <a:rect l="l" t="t" r="r" b="b"/>
              <a:pathLst>
                <a:path w="12097" h="991" extrusionOk="0">
                  <a:moveTo>
                    <a:pt x="1" y="1"/>
                  </a:moveTo>
                  <a:lnTo>
                    <a:pt x="1" y="235"/>
                  </a:lnTo>
                  <a:lnTo>
                    <a:pt x="5316" y="235"/>
                  </a:lnTo>
                  <a:lnTo>
                    <a:pt x="5999" y="990"/>
                  </a:lnTo>
                  <a:lnTo>
                    <a:pt x="12097" y="990"/>
                  </a:lnTo>
                  <a:lnTo>
                    <a:pt x="12097" y="757"/>
                  </a:lnTo>
                  <a:lnTo>
                    <a:pt x="6102" y="757"/>
                  </a:lnTo>
                  <a:lnTo>
                    <a:pt x="54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1354513" y="3552475"/>
              <a:ext cx="22400" cy="31525"/>
            </a:xfrm>
            <a:custGeom>
              <a:avLst/>
              <a:gdLst/>
              <a:ahLst/>
              <a:cxnLst/>
              <a:rect l="l" t="t" r="r" b="b"/>
              <a:pathLst>
                <a:path w="896" h="1261" extrusionOk="0">
                  <a:moveTo>
                    <a:pt x="764" y="0"/>
                  </a:moveTo>
                  <a:cubicBezTo>
                    <a:pt x="740" y="0"/>
                    <a:pt x="715" y="8"/>
                    <a:pt x="693" y="25"/>
                  </a:cubicBezTo>
                  <a:lnTo>
                    <a:pt x="64" y="494"/>
                  </a:lnTo>
                  <a:cubicBezTo>
                    <a:pt x="5" y="538"/>
                    <a:pt x="1" y="624"/>
                    <a:pt x="54" y="675"/>
                  </a:cubicBezTo>
                  <a:lnTo>
                    <a:pt x="674" y="1233"/>
                  </a:lnTo>
                  <a:cubicBezTo>
                    <a:pt x="694" y="1250"/>
                    <a:pt x="720" y="1261"/>
                    <a:pt x="746" y="1261"/>
                  </a:cubicBezTo>
                  <a:cubicBezTo>
                    <a:pt x="748" y="1261"/>
                    <a:pt x="750" y="1261"/>
                    <a:pt x="751" y="1261"/>
                  </a:cubicBezTo>
                  <a:cubicBezTo>
                    <a:pt x="753" y="1261"/>
                    <a:pt x="754" y="1261"/>
                    <a:pt x="756" y="1261"/>
                  </a:cubicBezTo>
                  <a:cubicBezTo>
                    <a:pt x="788" y="1261"/>
                    <a:pt x="817" y="1247"/>
                    <a:pt x="839" y="1223"/>
                  </a:cubicBezTo>
                  <a:cubicBezTo>
                    <a:pt x="881" y="1175"/>
                    <a:pt x="878" y="1101"/>
                    <a:pt x="829" y="1059"/>
                  </a:cubicBezTo>
                  <a:lnTo>
                    <a:pt x="317" y="598"/>
                  </a:lnTo>
                  <a:lnTo>
                    <a:pt x="833" y="211"/>
                  </a:lnTo>
                  <a:cubicBezTo>
                    <a:pt x="885" y="173"/>
                    <a:pt x="895" y="99"/>
                    <a:pt x="857" y="49"/>
                  </a:cubicBezTo>
                  <a:cubicBezTo>
                    <a:pt x="835" y="17"/>
                    <a:pt x="800" y="0"/>
                    <a:pt x="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1382038" y="3552475"/>
              <a:ext cx="22075" cy="31525"/>
            </a:xfrm>
            <a:custGeom>
              <a:avLst/>
              <a:gdLst/>
              <a:ahLst/>
              <a:cxnLst/>
              <a:rect l="l" t="t" r="r" b="b"/>
              <a:pathLst>
                <a:path w="883" h="1261" extrusionOk="0">
                  <a:moveTo>
                    <a:pt x="750" y="0"/>
                  </a:moveTo>
                  <a:cubicBezTo>
                    <a:pt x="725" y="0"/>
                    <a:pt x="700" y="8"/>
                    <a:pt x="679" y="25"/>
                  </a:cubicBezTo>
                  <a:lnTo>
                    <a:pt x="48" y="494"/>
                  </a:lnTo>
                  <a:cubicBezTo>
                    <a:pt x="20" y="516"/>
                    <a:pt x="3" y="548"/>
                    <a:pt x="2" y="583"/>
                  </a:cubicBezTo>
                  <a:cubicBezTo>
                    <a:pt x="0" y="619"/>
                    <a:pt x="14" y="651"/>
                    <a:pt x="40" y="675"/>
                  </a:cubicBezTo>
                  <a:lnTo>
                    <a:pt x="659" y="1233"/>
                  </a:lnTo>
                  <a:cubicBezTo>
                    <a:pt x="679" y="1250"/>
                    <a:pt x="705" y="1261"/>
                    <a:pt x="732" y="1261"/>
                  </a:cubicBezTo>
                  <a:cubicBezTo>
                    <a:pt x="734" y="1261"/>
                    <a:pt x="735" y="1261"/>
                    <a:pt x="737" y="1261"/>
                  </a:cubicBezTo>
                  <a:cubicBezTo>
                    <a:pt x="738" y="1261"/>
                    <a:pt x="740" y="1261"/>
                    <a:pt x="741" y="1261"/>
                  </a:cubicBezTo>
                  <a:cubicBezTo>
                    <a:pt x="774" y="1261"/>
                    <a:pt x="803" y="1247"/>
                    <a:pt x="824" y="1223"/>
                  </a:cubicBezTo>
                  <a:cubicBezTo>
                    <a:pt x="867" y="1175"/>
                    <a:pt x="862" y="1101"/>
                    <a:pt x="814" y="1059"/>
                  </a:cubicBezTo>
                  <a:lnTo>
                    <a:pt x="302" y="598"/>
                  </a:lnTo>
                  <a:lnTo>
                    <a:pt x="819" y="211"/>
                  </a:lnTo>
                  <a:cubicBezTo>
                    <a:pt x="871" y="173"/>
                    <a:pt x="882" y="99"/>
                    <a:pt x="843" y="49"/>
                  </a:cubicBezTo>
                  <a:cubicBezTo>
                    <a:pt x="820" y="17"/>
                    <a:pt x="785"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1409163" y="3552475"/>
              <a:ext cx="22075" cy="31525"/>
            </a:xfrm>
            <a:custGeom>
              <a:avLst/>
              <a:gdLst/>
              <a:ahLst/>
              <a:cxnLst/>
              <a:rect l="l" t="t" r="r" b="b"/>
              <a:pathLst>
                <a:path w="883" h="1261" extrusionOk="0">
                  <a:moveTo>
                    <a:pt x="750" y="0"/>
                  </a:moveTo>
                  <a:cubicBezTo>
                    <a:pt x="726" y="0"/>
                    <a:pt x="701" y="8"/>
                    <a:pt x="681" y="25"/>
                  </a:cubicBezTo>
                  <a:lnTo>
                    <a:pt x="48" y="494"/>
                  </a:lnTo>
                  <a:cubicBezTo>
                    <a:pt x="20" y="516"/>
                    <a:pt x="3" y="548"/>
                    <a:pt x="2" y="583"/>
                  </a:cubicBezTo>
                  <a:cubicBezTo>
                    <a:pt x="0" y="619"/>
                    <a:pt x="15" y="651"/>
                    <a:pt x="41" y="675"/>
                  </a:cubicBezTo>
                  <a:lnTo>
                    <a:pt x="659" y="1233"/>
                  </a:lnTo>
                  <a:cubicBezTo>
                    <a:pt x="679" y="1250"/>
                    <a:pt x="706" y="1261"/>
                    <a:pt x="732" y="1261"/>
                  </a:cubicBezTo>
                  <a:cubicBezTo>
                    <a:pt x="734" y="1261"/>
                    <a:pt x="735" y="1261"/>
                    <a:pt x="737" y="1261"/>
                  </a:cubicBezTo>
                  <a:cubicBezTo>
                    <a:pt x="739" y="1261"/>
                    <a:pt x="740" y="1261"/>
                    <a:pt x="742" y="1261"/>
                  </a:cubicBezTo>
                  <a:cubicBezTo>
                    <a:pt x="774" y="1261"/>
                    <a:pt x="803" y="1247"/>
                    <a:pt x="825" y="1223"/>
                  </a:cubicBezTo>
                  <a:cubicBezTo>
                    <a:pt x="868" y="1175"/>
                    <a:pt x="864" y="1101"/>
                    <a:pt x="816" y="1059"/>
                  </a:cubicBezTo>
                  <a:lnTo>
                    <a:pt x="304" y="598"/>
                  </a:lnTo>
                  <a:lnTo>
                    <a:pt x="819" y="211"/>
                  </a:lnTo>
                  <a:cubicBezTo>
                    <a:pt x="871" y="173"/>
                    <a:pt x="882" y="99"/>
                    <a:pt x="843" y="49"/>
                  </a:cubicBezTo>
                  <a:cubicBezTo>
                    <a:pt x="820" y="17"/>
                    <a:pt x="786"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1436313" y="3552475"/>
              <a:ext cx="22400" cy="31525"/>
            </a:xfrm>
            <a:custGeom>
              <a:avLst/>
              <a:gdLst/>
              <a:ahLst/>
              <a:cxnLst/>
              <a:rect l="l" t="t" r="r" b="b"/>
              <a:pathLst>
                <a:path w="896" h="1261" extrusionOk="0">
                  <a:moveTo>
                    <a:pt x="750" y="1"/>
                  </a:moveTo>
                  <a:cubicBezTo>
                    <a:pt x="725" y="1"/>
                    <a:pt x="701" y="9"/>
                    <a:pt x="680" y="25"/>
                  </a:cubicBezTo>
                  <a:lnTo>
                    <a:pt x="49" y="494"/>
                  </a:lnTo>
                  <a:cubicBezTo>
                    <a:pt x="21" y="516"/>
                    <a:pt x="2" y="548"/>
                    <a:pt x="2" y="583"/>
                  </a:cubicBezTo>
                  <a:cubicBezTo>
                    <a:pt x="1" y="619"/>
                    <a:pt x="15" y="651"/>
                    <a:pt x="41" y="675"/>
                  </a:cubicBezTo>
                  <a:lnTo>
                    <a:pt x="660" y="1233"/>
                  </a:lnTo>
                  <a:cubicBezTo>
                    <a:pt x="680" y="1250"/>
                    <a:pt x="705" y="1261"/>
                    <a:pt x="733" y="1261"/>
                  </a:cubicBezTo>
                  <a:cubicBezTo>
                    <a:pt x="734" y="1261"/>
                    <a:pt x="736" y="1261"/>
                    <a:pt x="738" y="1261"/>
                  </a:cubicBezTo>
                  <a:cubicBezTo>
                    <a:pt x="738" y="1261"/>
                    <a:pt x="739" y="1261"/>
                    <a:pt x="739" y="1261"/>
                  </a:cubicBezTo>
                  <a:cubicBezTo>
                    <a:pt x="844" y="1261"/>
                    <a:pt x="895" y="1129"/>
                    <a:pt x="815" y="1059"/>
                  </a:cubicBezTo>
                  <a:lnTo>
                    <a:pt x="303" y="598"/>
                  </a:lnTo>
                  <a:lnTo>
                    <a:pt x="819" y="211"/>
                  </a:lnTo>
                  <a:cubicBezTo>
                    <a:pt x="870" y="173"/>
                    <a:pt x="882" y="99"/>
                    <a:pt x="843" y="49"/>
                  </a:cubicBezTo>
                  <a:cubicBezTo>
                    <a:pt x="821" y="17"/>
                    <a:pt x="786" y="1"/>
                    <a:pt x="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1463463" y="3552475"/>
              <a:ext cx="22025" cy="31550"/>
            </a:xfrm>
            <a:custGeom>
              <a:avLst/>
              <a:gdLst/>
              <a:ahLst/>
              <a:cxnLst/>
              <a:rect l="l" t="t" r="r" b="b"/>
              <a:pathLst>
                <a:path w="881" h="1262" extrusionOk="0">
                  <a:moveTo>
                    <a:pt x="749" y="0"/>
                  </a:moveTo>
                  <a:cubicBezTo>
                    <a:pt x="724" y="0"/>
                    <a:pt x="700" y="8"/>
                    <a:pt x="679" y="25"/>
                  </a:cubicBezTo>
                  <a:lnTo>
                    <a:pt x="48" y="494"/>
                  </a:lnTo>
                  <a:cubicBezTo>
                    <a:pt x="20" y="516"/>
                    <a:pt x="3" y="548"/>
                    <a:pt x="2" y="583"/>
                  </a:cubicBezTo>
                  <a:cubicBezTo>
                    <a:pt x="0" y="619"/>
                    <a:pt x="14" y="651"/>
                    <a:pt x="41" y="675"/>
                  </a:cubicBezTo>
                  <a:lnTo>
                    <a:pt x="659" y="1233"/>
                  </a:lnTo>
                  <a:cubicBezTo>
                    <a:pt x="681" y="1252"/>
                    <a:pt x="709" y="1262"/>
                    <a:pt x="736" y="1262"/>
                  </a:cubicBezTo>
                  <a:cubicBezTo>
                    <a:pt x="768" y="1262"/>
                    <a:pt x="800" y="1249"/>
                    <a:pt x="823" y="1223"/>
                  </a:cubicBezTo>
                  <a:cubicBezTo>
                    <a:pt x="867" y="1175"/>
                    <a:pt x="862" y="1101"/>
                    <a:pt x="814" y="1059"/>
                  </a:cubicBezTo>
                  <a:lnTo>
                    <a:pt x="301" y="598"/>
                  </a:lnTo>
                  <a:lnTo>
                    <a:pt x="819" y="211"/>
                  </a:lnTo>
                  <a:cubicBezTo>
                    <a:pt x="871" y="173"/>
                    <a:pt x="881" y="99"/>
                    <a:pt x="841" y="49"/>
                  </a:cubicBezTo>
                  <a:cubicBezTo>
                    <a:pt x="819" y="17"/>
                    <a:pt x="784"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1490588" y="3552475"/>
              <a:ext cx="22025" cy="31525"/>
            </a:xfrm>
            <a:custGeom>
              <a:avLst/>
              <a:gdLst/>
              <a:ahLst/>
              <a:cxnLst/>
              <a:rect l="l" t="t" r="r" b="b"/>
              <a:pathLst>
                <a:path w="881" h="1261" extrusionOk="0">
                  <a:moveTo>
                    <a:pt x="750" y="0"/>
                  </a:moveTo>
                  <a:cubicBezTo>
                    <a:pt x="725" y="0"/>
                    <a:pt x="701" y="8"/>
                    <a:pt x="679" y="25"/>
                  </a:cubicBezTo>
                  <a:lnTo>
                    <a:pt x="48" y="494"/>
                  </a:lnTo>
                  <a:cubicBezTo>
                    <a:pt x="20" y="516"/>
                    <a:pt x="3" y="548"/>
                    <a:pt x="3" y="583"/>
                  </a:cubicBezTo>
                  <a:cubicBezTo>
                    <a:pt x="0" y="617"/>
                    <a:pt x="14" y="651"/>
                    <a:pt x="40" y="675"/>
                  </a:cubicBezTo>
                  <a:lnTo>
                    <a:pt x="659" y="1233"/>
                  </a:lnTo>
                  <a:cubicBezTo>
                    <a:pt x="679" y="1250"/>
                    <a:pt x="706" y="1261"/>
                    <a:pt x="732" y="1261"/>
                  </a:cubicBezTo>
                  <a:cubicBezTo>
                    <a:pt x="734" y="1261"/>
                    <a:pt x="735" y="1261"/>
                    <a:pt x="737" y="1261"/>
                  </a:cubicBezTo>
                  <a:cubicBezTo>
                    <a:pt x="739" y="1261"/>
                    <a:pt x="740" y="1261"/>
                    <a:pt x="742" y="1261"/>
                  </a:cubicBezTo>
                  <a:cubicBezTo>
                    <a:pt x="774" y="1261"/>
                    <a:pt x="803" y="1247"/>
                    <a:pt x="824" y="1223"/>
                  </a:cubicBezTo>
                  <a:cubicBezTo>
                    <a:pt x="867" y="1175"/>
                    <a:pt x="863" y="1101"/>
                    <a:pt x="815" y="1059"/>
                  </a:cubicBezTo>
                  <a:lnTo>
                    <a:pt x="302" y="598"/>
                  </a:lnTo>
                  <a:lnTo>
                    <a:pt x="820" y="211"/>
                  </a:lnTo>
                  <a:cubicBezTo>
                    <a:pt x="871" y="173"/>
                    <a:pt x="881" y="99"/>
                    <a:pt x="843" y="49"/>
                  </a:cubicBezTo>
                  <a:cubicBezTo>
                    <a:pt x="820" y="17"/>
                    <a:pt x="786"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1206263" y="3589350"/>
              <a:ext cx="17525" cy="5850"/>
            </a:xfrm>
            <a:custGeom>
              <a:avLst/>
              <a:gdLst/>
              <a:ahLst/>
              <a:cxnLst/>
              <a:rect l="l" t="t" r="r" b="b"/>
              <a:pathLst>
                <a:path w="701" h="234" extrusionOk="0">
                  <a:moveTo>
                    <a:pt x="117" y="0"/>
                  </a:moveTo>
                  <a:cubicBezTo>
                    <a:pt x="53" y="0"/>
                    <a:pt x="1" y="52"/>
                    <a:pt x="1" y="116"/>
                  </a:cubicBezTo>
                  <a:cubicBezTo>
                    <a:pt x="1" y="181"/>
                    <a:pt x="53" y="233"/>
                    <a:pt x="117" y="233"/>
                  </a:cubicBezTo>
                  <a:lnTo>
                    <a:pt x="584" y="233"/>
                  </a:lnTo>
                  <a:cubicBezTo>
                    <a:pt x="649" y="233"/>
                    <a:pt x="701" y="181"/>
                    <a:pt x="701" y="116"/>
                  </a:cubicBezTo>
                  <a:cubicBezTo>
                    <a:pt x="701" y="52"/>
                    <a:pt x="64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1229638" y="3589350"/>
              <a:ext cx="17475" cy="5850"/>
            </a:xfrm>
            <a:custGeom>
              <a:avLst/>
              <a:gdLst/>
              <a:ahLst/>
              <a:cxnLst/>
              <a:rect l="l" t="t" r="r" b="b"/>
              <a:pathLst>
                <a:path w="699" h="234" extrusionOk="0">
                  <a:moveTo>
                    <a:pt x="113" y="0"/>
                  </a:moveTo>
                  <a:cubicBezTo>
                    <a:pt x="51" y="0"/>
                    <a:pt x="0" y="53"/>
                    <a:pt x="0" y="116"/>
                  </a:cubicBezTo>
                  <a:cubicBezTo>
                    <a:pt x="0" y="181"/>
                    <a:pt x="52" y="233"/>
                    <a:pt x="116" y="233"/>
                  </a:cubicBezTo>
                  <a:lnTo>
                    <a:pt x="583" y="233"/>
                  </a:lnTo>
                  <a:cubicBezTo>
                    <a:pt x="646" y="233"/>
                    <a:pt x="699" y="181"/>
                    <a:pt x="699" y="116"/>
                  </a:cubicBezTo>
                  <a:cubicBezTo>
                    <a:pt x="699" y="53"/>
                    <a:pt x="648" y="0"/>
                    <a:pt x="585" y="0"/>
                  </a:cubicBezTo>
                  <a:cubicBezTo>
                    <a:pt x="584" y="0"/>
                    <a:pt x="584" y="0"/>
                    <a:pt x="583" y="0"/>
                  </a:cubicBezTo>
                  <a:lnTo>
                    <a:pt x="116" y="0"/>
                  </a:lnTo>
                  <a:cubicBezTo>
                    <a:pt x="115" y="0"/>
                    <a:pt x="114"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1252913" y="3589350"/>
              <a:ext cx="6025" cy="5950"/>
            </a:xfrm>
            <a:custGeom>
              <a:avLst/>
              <a:gdLst/>
              <a:ahLst/>
              <a:cxnLst/>
              <a:rect l="l" t="t" r="r" b="b"/>
              <a:pathLst>
                <a:path w="241" h="238" extrusionOk="0">
                  <a:moveTo>
                    <a:pt x="116" y="0"/>
                  </a:moveTo>
                  <a:cubicBezTo>
                    <a:pt x="53" y="0"/>
                    <a:pt x="2" y="52"/>
                    <a:pt x="2" y="116"/>
                  </a:cubicBezTo>
                  <a:cubicBezTo>
                    <a:pt x="0" y="182"/>
                    <a:pt x="53" y="237"/>
                    <a:pt x="120" y="237"/>
                  </a:cubicBezTo>
                  <a:cubicBezTo>
                    <a:pt x="187" y="237"/>
                    <a:pt x="240" y="182"/>
                    <a:pt x="237" y="116"/>
                  </a:cubicBezTo>
                  <a:cubicBezTo>
                    <a:pt x="237" y="52"/>
                    <a:pt x="187" y="0"/>
                    <a:pt x="123" y="0"/>
                  </a:cubicBezTo>
                  <a:cubicBezTo>
                    <a:pt x="122" y="0"/>
                    <a:pt x="121" y="0"/>
                    <a:pt x="120" y="0"/>
                  </a:cubicBezTo>
                  <a:lnTo>
                    <a:pt x="119" y="0"/>
                  </a:lnTo>
                  <a:cubicBezTo>
                    <a:pt x="118" y="0"/>
                    <a:pt x="117"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1327763" y="3589350"/>
              <a:ext cx="6000" cy="5950"/>
            </a:xfrm>
            <a:custGeom>
              <a:avLst/>
              <a:gdLst/>
              <a:ahLst/>
              <a:cxnLst/>
              <a:rect l="l" t="t" r="r" b="b"/>
              <a:pathLst>
                <a:path w="240" h="238" extrusionOk="0">
                  <a:moveTo>
                    <a:pt x="117" y="0"/>
                  </a:moveTo>
                  <a:cubicBezTo>
                    <a:pt x="53" y="0"/>
                    <a:pt x="4" y="52"/>
                    <a:pt x="4" y="116"/>
                  </a:cubicBezTo>
                  <a:cubicBezTo>
                    <a:pt x="1" y="182"/>
                    <a:pt x="54" y="237"/>
                    <a:pt x="121" y="237"/>
                  </a:cubicBezTo>
                  <a:cubicBezTo>
                    <a:pt x="187" y="237"/>
                    <a:pt x="239" y="182"/>
                    <a:pt x="238" y="116"/>
                  </a:cubicBezTo>
                  <a:cubicBezTo>
                    <a:pt x="238" y="52"/>
                    <a:pt x="187" y="0"/>
                    <a:pt x="123" y="0"/>
                  </a:cubicBezTo>
                  <a:cubicBezTo>
                    <a:pt x="123" y="0"/>
                    <a:pt x="122" y="0"/>
                    <a:pt x="121" y="0"/>
                  </a:cubicBezTo>
                  <a:lnTo>
                    <a:pt x="119" y="0"/>
                  </a:lnTo>
                  <a:cubicBezTo>
                    <a:pt x="119" y="0"/>
                    <a:pt x="118"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1304488" y="3589350"/>
              <a:ext cx="17525" cy="5850"/>
            </a:xfrm>
            <a:custGeom>
              <a:avLst/>
              <a:gdLst/>
              <a:ahLst/>
              <a:cxnLst/>
              <a:rect l="l" t="t" r="r" b="b"/>
              <a:pathLst>
                <a:path w="701" h="234" extrusionOk="0">
                  <a:moveTo>
                    <a:pt x="116" y="0"/>
                  </a:moveTo>
                  <a:cubicBezTo>
                    <a:pt x="53" y="0"/>
                    <a:pt x="0" y="52"/>
                    <a:pt x="0" y="116"/>
                  </a:cubicBezTo>
                  <a:cubicBezTo>
                    <a:pt x="0" y="181"/>
                    <a:pt x="53" y="233"/>
                    <a:pt x="116" y="233"/>
                  </a:cubicBezTo>
                  <a:lnTo>
                    <a:pt x="583" y="233"/>
                  </a:lnTo>
                  <a:cubicBezTo>
                    <a:pt x="648" y="233"/>
                    <a:pt x="700" y="181"/>
                    <a:pt x="700" y="116"/>
                  </a:cubicBezTo>
                  <a:cubicBezTo>
                    <a:pt x="700" y="52"/>
                    <a:pt x="648" y="0"/>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1281138" y="3589350"/>
              <a:ext cx="17525" cy="5850"/>
            </a:xfrm>
            <a:custGeom>
              <a:avLst/>
              <a:gdLst/>
              <a:ahLst/>
              <a:cxnLst/>
              <a:rect l="l" t="t" r="r" b="b"/>
              <a:pathLst>
                <a:path w="701" h="234" extrusionOk="0">
                  <a:moveTo>
                    <a:pt x="115" y="0"/>
                  </a:moveTo>
                  <a:cubicBezTo>
                    <a:pt x="51" y="0"/>
                    <a:pt x="0" y="53"/>
                    <a:pt x="0" y="116"/>
                  </a:cubicBezTo>
                  <a:cubicBezTo>
                    <a:pt x="0" y="181"/>
                    <a:pt x="53" y="233"/>
                    <a:pt x="117" y="233"/>
                  </a:cubicBezTo>
                  <a:lnTo>
                    <a:pt x="583" y="233"/>
                  </a:lnTo>
                  <a:cubicBezTo>
                    <a:pt x="648" y="233"/>
                    <a:pt x="700" y="181"/>
                    <a:pt x="700" y="116"/>
                  </a:cubicBezTo>
                  <a:cubicBezTo>
                    <a:pt x="700" y="53"/>
                    <a:pt x="649" y="0"/>
                    <a:pt x="586" y="0"/>
                  </a:cubicBezTo>
                  <a:cubicBezTo>
                    <a:pt x="585" y="0"/>
                    <a:pt x="584" y="0"/>
                    <a:pt x="583" y="0"/>
                  </a:cubicBezTo>
                  <a:lnTo>
                    <a:pt x="117" y="0"/>
                  </a:lnTo>
                  <a:cubicBezTo>
                    <a:pt x="117" y="0"/>
                    <a:pt x="11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1427013" y="3511525"/>
              <a:ext cx="6900" cy="5900"/>
            </a:xfrm>
            <a:custGeom>
              <a:avLst/>
              <a:gdLst/>
              <a:ahLst/>
              <a:cxnLst/>
              <a:rect l="l" t="t" r="r" b="b"/>
              <a:pathLst>
                <a:path w="276" h="236" extrusionOk="0">
                  <a:moveTo>
                    <a:pt x="116" y="0"/>
                  </a:moveTo>
                  <a:cubicBezTo>
                    <a:pt x="53" y="2"/>
                    <a:pt x="0" y="52"/>
                    <a:pt x="2" y="117"/>
                  </a:cubicBezTo>
                  <a:cubicBezTo>
                    <a:pt x="1" y="188"/>
                    <a:pt x="59" y="236"/>
                    <a:pt x="120" y="236"/>
                  </a:cubicBezTo>
                  <a:cubicBezTo>
                    <a:pt x="148" y="236"/>
                    <a:pt x="177" y="225"/>
                    <a:pt x="201" y="202"/>
                  </a:cubicBezTo>
                  <a:cubicBezTo>
                    <a:pt x="276" y="127"/>
                    <a:pt x="223"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1403663" y="3511525"/>
              <a:ext cx="17525" cy="5875"/>
            </a:xfrm>
            <a:custGeom>
              <a:avLst/>
              <a:gdLst/>
              <a:ahLst/>
              <a:cxnLst/>
              <a:rect l="l" t="t" r="r" b="b"/>
              <a:pathLst>
                <a:path w="701" h="235" extrusionOk="0">
                  <a:moveTo>
                    <a:pt x="117" y="0"/>
                  </a:moveTo>
                  <a:cubicBezTo>
                    <a:pt x="52" y="0"/>
                    <a:pt x="0" y="52"/>
                    <a:pt x="0" y="117"/>
                  </a:cubicBezTo>
                  <a:cubicBezTo>
                    <a:pt x="0" y="182"/>
                    <a:pt x="52" y="234"/>
                    <a:pt x="117" y="234"/>
                  </a:cubicBezTo>
                  <a:lnTo>
                    <a:pt x="584" y="234"/>
                  </a:lnTo>
                  <a:cubicBezTo>
                    <a:pt x="648" y="234"/>
                    <a:pt x="700" y="182"/>
                    <a:pt x="700" y="117"/>
                  </a:cubicBezTo>
                  <a:cubicBezTo>
                    <a:pt x="700" y="52"/>
                    <a:pt x="648"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1380338" y="3511525"/>
              <a:ext cx="17525" cy="5875"/>
            </a:xfrm>
            <a:custGeom>
              <a:avLst/>
              <a:gdLst/>
              <a:ahLst/>
              <a:cxnLst/>
              <a:rect l="l" t="t" r="r" b="b"/>
              <a:pathLst>
                <a:path w="701" h="235" extrusionOk="0">
                  <a:moveTo>
                    <a:pt x="118" y="0"/>
                  </a:moveTo>
                  <a:cubicBezTo>
                    <a:pt x="53" y="0"/>
                    <a:pt x="0" y="52"/>
                    <a:pt x="0" y="117"/>
                  </a:cubicBezTo>
                  <a:cubicBezTo>
                    <a:pt x="0" y="182"/>
                    <a:pt x="53" y="234"/>
                    <a:pt x="118" y="234"/>
                  </a:cubicBezTo>
                  <a:lnTo>
                    <a:pt x="583" y="234"/>
                  </a:lnTo>
                  <a:cubicBezTo>
                    <a:pt x="648" y="234"/>
                    <a:pt x="700" y="182"/>
                    <a:pt x="700" y="117"/>
                  </a:cubicBezTo>
                  <a:cubicBezTo>
                    <a:pt x="700" y="52"/>
                    <a:pt x="648" y="0"/>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3" name="Google Shape;2733;p59"/>
          <p:cNvSpPr/>
          <p:nvPr/>
        </p:nvSpPr>
        <p:spPr>
          <a:xfrm>
            <a:off x="4006874" y="2895412"/>
            <a:ext cx="219874" cy="84251"/>
          </a:xfrm>
          <a:custGeom>
            <a:avLst/>
            <a:gdLst/>
            <a:ahLst/>
            <a:cxnLst/>
            <a:rect l="l" t="t" r="r" b="b"/>
            <a:pathLst>
              <a:path w="7978" h="3057" extrusionOk="0">
                <a:moveTo>
                  <a:pt x="1423" y="1"/>
                </a:moveTo>
                <a:cubicBezTo>
                  <a:pt x="1337" y="1"/>
                  <a:pt x="1260" y="53"/>
                  <a:pt x="1224" y="132"/>
                </a:cubicBezTo>
                <a:lnTo>
                  <a:pt x="50" y="2744"/>
                </a:lnTo>
                <a:cubicBezTo>
                  <a:pt x="0" y="2856"/>
                  <a:pt x="50" y="2987"/>
                  <a:pt x="161" y="3036"/>
                </a:cubicBezTo>
                <a:cubicBezTo>
                  <a:pt x="191" y="3050"/>
                  <a:pt x="222" y="3056"/>
                  <a:pt x="253" y="3056"/>
                </a:cubicBezTo>
                <a:cubicBezTo>
                  <a:pt x="340" y="3056"/>
                  <a:pt x="419" y="3005"/>
                  <a:pt x="456" y="2926"/>
                </a:cubicBezTo>
                <a:lnTo>
                  <a:pt x="1571" y="445"/>
                </a:lnTo>
                <a:lnTo>
                  <a:pt x="7762" y="445"/>
                </a:lnTo>
                <a:cubicBezTo>
                  <a:pt x="7882" y="441"/>
                  <a:pt x="7978" y="344"/>
                  <a:pt x="7978" y="223"/>
                </a:cubicBezTo>
                <a:cubicBezTo>
                  <a:pt x="7978" y="103"/>
                  <a:pt x="7882" y="4"/>
                  <a:pt x="7762" y="1"/>
                </a:cubicBezTo>
                <a:lnTo>
                  <a:pt x="1427" y="1"/>
                </a:lnTo>
                <a:cubicBezTo>
                  <a:pt x="1426" y="1"/>
                  <a:pt x="1425" y="1"/>
                  <a:pt x="1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4139529" y="2923470"/>
            <a:ext cx="219929" cy="84251"/>
          </a:xfrm>
          <a:custGeom>
            <a:avLst/>
            <a:gdLst/>
            <a:ahLst/>
            <a:cxnLst/>
            <a:rect l="l" t="t" r="r" b="b"/>
            <a:pathLst>
              <a:path w="7980" h="3057" extrusionOk="0">
                <a:moveTo>
                  <a:pt x="7727" y="0"/>
                </a:moveTo>
                <a:cubicBezTo>
                  <a:pt x="7642" y="0"/>
                  <a:pt x="7561" y="50"/>
                  <a:pt x="7524" y="132"/>
                </a:cubicBezTo>
                <a:lnTo>
                  <a:pt x="6409" y="2612"/>
                </a:lnTo>
                <a:lnTo>
                  <a:pt x="218" y="2612"/>
                </a:lnTo>
                <a:cubicBezTo>
                  <a:pt x="97" y="2615"/>
                  <a:pt x="1" y="2714"/>
                  <a:pt x="1" y="2834"/>
                </a:cubicBezTo>
                <a:cubicBezTo>
                  <a:pt x="1" y="2955"/>
                  <a:pt x="97" y="3053"/>
                  <a:pt x="218" y="3057"/>
                </a:cubicBezTo>
                <a:lnTo>
                  <a:pt x="6551" y="3057"/>
                </a:lnTo>
                <a:cubicBezTo>
                  <a:pt x="6639" y="3057"/>
                  <a:pt x="6719" y="3005"/>
                  <a:pt x="6755" y="2926"/>
                </a:cubicBezTo>
                <a:lnTo>
                  <a:pt x="7929" y="315"/>
                </a:lnTo>
                <a:cubicBezTo>
                  <a:pt x="7979" y="202"/>
                  <a:pt x="7929" y="71"/>
                  <a:pt x="7817" y="22"/>
                </a:cubicBezTo>
                <a:lnTo>
                  <a:pt x="7817" y="20"/>
                </a:lnTo>
                <a:cubicBezTo>
                  <a:pt x="7788" y="7"/>
                  <a:pt x="7757" y="0"/>
                  <a:pt x="7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4121835" y="2870965"/>
            <a:ext cx="25438" cy="6256"/>
          </a:xfrm>
          <a:custGeom>
            <a:avLst/>
            <a:gdLst/>
            <a:ahLst/>
            <a:cxnLst/>
            <a:rect l="l" t="t" r="r" b="b"/>
            <a:pathLst>
              <a:path w="923" h="227" extrusionOk="0">
                <a:moveTo>
                  <a:pt x="143" y="0"/>
                </a:moveTo>
                <a:cubicBezTo>
                  <a:pt x="1" y="6"/>
                  <a:pt x="1" y="218"/>
                  <a:pt x="143" y="223"/>
                </a:cubicBezTo>
                <a:lnTo>
                  <a:pt x="811" y="226"/>
                </a:lnTo>
                <a:cubicBezTo>
                  <a:pt x="871" y="226"/>
                  <a:pt x="921" y="177"/>
                  <a:pt x="921" y="115"/>
                </a:cubicBezTo>
                <a:cubicBezTo>
                  <a:pt x="922" y="54"/>
                  <a:pt x="873" y="5"/>
                  <a:pt x="811" y="5"/>
                </a:cubicBez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4049182" y="2870690"/>
            <a:ext cx="24584" cy="6256"/>
          </a:xfrm>
          <a:custGeom>
            <a:avLst/>
            <a:gdLst/>
            <a:ahLst/>
            <a:cxnLst/>
            <a:rect l="l" t="t" r="r" b="b"/>
            <a:pathLst>
              <a:path w="892" h="227" extrusionOk="0">
                <a:moveTo>
                  <a:pt x="114" y="0"/>
                </a:moveTo>
                <a:cubicBezTo>
                  <a:pt x="51" y="0"/>
                  <a:pt x="2" y="50"/>
                  <a:pt x="2" y="112"/>
                </a:cubicBezTo>
                <a:cubicBezTo>
                  <a:pt x="1" y="173"/>
                  <a:pt x="51" y="223"/>
                  <a:pt x="112" y="223"/>
                </a:cubicBezTo>
                <a:lnTo>
                  <a:pt x="778" y="226"/>
                </a:lnTo>
                <a:lnTo>
                  <a:pt x="780" y="226"/>
                </a:lnTo>
                <a:cubicBezTo>
                  <a:pt x="840" y="226"/>
                  <a:pt x="891" y="175"/>
                  <a:pt x="891" y="115"/>
                </a:cubicBezTo>
                <a:cubicBezTo>
                  <a:pt x="890" y="54"/>
                  <a:pt x="842" y="3"/>
                  <a:pt x="780" y="3"/>
                </a:cubicBezTo>
                <a:lnTo>
                  <a:pt x="1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4196251" y="2871268"/>
            <a:ext cx="24528" cy="6201"/>
          </a:xfrm>
          <a:custGeom>
            <a:avLst/>
            <a:gdLst/>
            <a:ahLst/>
            <a:cxnLst/>
            <a:rect l="l" t="t" r="r" b="b"/>
            <a:pathLst>
              <a:path w="890" h="225" extrusionOk="0">
                <a:moveTo>
                  <a:pt x="112" y="1"/>
                </a:moveTo>
                <a:cubicBezTo>
                  <a:pt x="50" y="1"/>
                  <a:pt x="0" y="50"/>
                  <a:pt x="0" y="112"/>
                </a:cubicBezTo>
                <a:cubicBezTo>
                  <a:pt x="0" y="173"/>
                  <a:pt x="50" y="224"/>
                  <a:pt x="112" y="224"/>
                </a:cubicBezTo>
                <a:lnTo>
                  <a:pt x="778" y="225"/>
                </a:lnTo>
                <a:cubicBezTo>
                  <a:pt x="838" y="225"/>
                  <a:pt x="888" y="176"/>
                  <a:pt x="888" y="115"/>
                </a:cubicBezTo>
                <a:cubicBezTo>
                  <a:pt x="889" y="54"/>
                  <a:pt x="840" y="3"/>
                  <a:pt x="780" y="3"/>
                </a:cubicBezTo>
                <a:cubicBezTo>
                  <a:pt x="779" y="3"/>
                  <a:pt x="779" y="3"/>
                  <a:pt x="778" y="3"/>
                </a:cubicBez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4159484" y="2871103"/>
            <a:ext cx="24528" cy="6229"/>
          </a:xfrm>
          <a:custGeom>
            <a:avLst/>
            <a:gdLst/>
            <a:ahLst/>
            <a:cxnLst/>
            <a:rect l="l" t="t" r="r" b="b"/>
            <a:pathLst>
              <a:path w="890" h="226" extrusionOk="0">
                <a:moveTo>
                  <a:pt x="112" y="1"/>
                </a:moveTo>
                <a:cubicBezTo>
                  <a:pt x="50" y="1"/>
                  <a:pt x="1" y="50"/>
                  <a:pt x="1" y="112"/>
                </a:cubicBezTo>
                <a:cubicBezTo>
                  <a:pt x="1" y="173"/>
                  <a:pt x="50" y="223"/>
                  <a:pt x="112" y="223"/>
                </a:cubicBezTo>
                <a:lnTo>
                  <a:pt x="778" y="225"/>
                </a:lnTo>
                <a:cubicBezTo>
                  <a:pt x="839" y="225"/>
                  <a:pt x="888" y="176"/>
                  <a:pt x="888" y="115"/>
                </a:cubicBezTo>
                <a:cubicBezTo>
                  <a:pt x="890" y="55"/>
                  <a:pt x="840" y="4"/>
                  <a:pt x="778" y="4"/>
                </a:cubicBez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4085977" y="2870855"/>
            <a:ext cx="24418" cy="6201"/>
          </a:xfrm>
          <a:custGeom>
            <a:avLst/>
            <a:gdLst/>
            <a:ahLst/>
            <a:cxnLst/>
            <a:rect l="l" t="t" r="r" b="b"/>
            <a:pathLst>
              <a:path w="886" h="225" extrusionOk="0">
                <a:moveTo>
                  <a:pt x="111" y="0"/>
                </a:moveTo>
                <a:cubicBezTo>
                  <a:pt x="50" y="0"/>
                  <a:pt x="1" y="49"/>
                  <a:pt x="1" y="112"/>
                </a:cubicBezTo>
                <a:cubicBezTo>
                  <a:pt x="1" y="172"/>
                  <a:pt x="50" y="222"/>
                  <a:pt x="111" y="223"/>
                </a:cubicBezTo>
                <a:lnTo>
                  <a:pt x="778" y="224"/>
                </a:lnTo>
                <a:cubicBezTo>
                  <a:pt x="837" y="223"/>
                  <a:pt x="885" y="174"/>
                  <a:pt x="885" y="114"/>
                </a:cubicBezTo>
                <a:cubicBezTo>
                  <a:pt x="885" y="54"/>
                  <a:pt x="837" y="4"/>
                  <a:pt x="778" y="3"/>
                </a:cubicBezTo>
                <a:lnTo>
                  <a:pt x="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4261242" y="3034075"/>
            <a:ext cx="24556" cy="6256"/>
          </a:xfrm>
          <a:custGeom>
            <a:avLst/>
            <a:gdLst/>
            <a:ahLst/>
            <a:cxnLst/>
            <a:rect l="l" t="t" r="r" b="b"/>
            <a:pathLst>
              <a:path w="891" h="227" extrusionOk="0">
                <a:moveTo>
                  <a:pt x="113" y="1"/>
                </a:moveTo>
                <a:cubicBezTo>
                  <a:pt x="51" y="1"/>
                  <a:pt x="0" y="50"/>
                  <a:pt x="0" y="112"/>
                </a:cubicBezTo>
                <a:cubicBezTo>
                  <a:pt x="2" y="173"/>
                  <a:pt x="50" y="222"/>
                  <a:pt x="112" y="224"/>
                </a:cubicBezTo>
                <a:lnTo>
                  <a:pt x="779" y="226"/>
                </a:lnTo>
                <a:cubicBezTo>
                  <a:pt x="840" y="225"/>
                  <a:pt x="889" y="176"/>
                  <a:pt x="889" y="115"/>
                </a:cubicBezTo>
                <a:cubicBezTo>
                  <a:pt x="891" y="54"/>
                  <a:pt x="840" y="4"/>
                  <a:pt x="779" y="4"/>
                </a:cubicBezTo>
                <a:lnTo>
                  <a:pt x="1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4187735" y="3033799"/>
            <a:ext cx="24528" cy="6229"/>
          </a:xfrm>
          <a:custGeom>
            <a:avLst/>
            <a:gdLst/>
            <a:ahLst/>
            <a:cxnLst/>
            <a:rect l="l" t="t" r="r" b="b"/>
            <a:pathLst>
              <a:path w="890" h="226" extrusionOk="0">
                <a:moveTo>
                  <a:pt x="112" y="1"/>
                </a:moveTo>
                <a:cubicBezTo>
                  <a:pt x="51" y="1"/>
                  <a:pt x="2" y="50"/>
                  <a:pt x="2" y="111"/>
                </a:cubicBezTo>
                <a:cubicBezTo>
                  <a:pt x="0" y="172"/>
                  <a:pt x="48" y="222"/>
                  <a:pt x="109" y="222"/>
                </a:cubicBezTo>
                <a:cubicBezTo>
                  <a:pt x="110" y="222"/>
                  <a:pt x="111" y="222"/>
                  <a:pt x="112" y="222"/>
                </a:cubicBezTo>
                <a:lnTo>
                  <a:pt x="778" y="225"/>
                </a:lnTo>
                <a:cubicBezTo>
                  <a:pt x="840" y="225"/>
                  <a:pt x="889" y="176"/>
                  <a:pt x="889" y="115"/>
                </a:cubicBezTo>
                <a:cubicBezTo>
                  <a:pt x="889" y="54"/>
                  <a:pt x="840" y="4"/>
                  <a:pt x="779" y="4"/>
                </a:cubicBez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4297982" y="3034240"/>
            <a:ext cx="8902" cy="6173"/>
          </a:xfrm>
          <a:custGeom>
            <a:avLst/>
            <a:gdLst/>
            <a:ahLst/>
            <a:cxnLst/>
            <a:rect l="l" t="t" r="r" b="b"/>
            <a:pathLst>
              <a:path w="323" h="224" extrusionOk="0">
                <a:moveTo>
                  <a:pt x="112" y="0"/>
                </a:moveTo>
                <a:cubicBezTo>
                  <a:pt x="50" y="0"/>
                  <a:pt x="1" y="50"/>
                  <a:pt x="1" y="112"/>
                </a:cubicBezTo>
                <a:cubicBezTo>
                  <a:pt x="1" y="173"/>
                  <a:pt x="50" y="222"/>
                  <a:pt x="112" y="222"/>
                </a:cubicBezTo>
                <a:lnTo>
                  <a:pt x="211" y="223"/>
                </a:lnTo>
                <a:lnTo>
                  <a:pt x="212" y="223"/>
                </a:lnTo>
                <a:cubicBezTo>
                  <a:pt x="273" y="223"/>
                  <a:pt x="323" y="174"/>
                  <a:pt x="323" y="112"/>
                </a:cubicBezTo>
                <a:cubicBezTo>
                  <a:pt x="323" y="51"/>
                  <a:pt x="273" y="0"/>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4030826" y="2802254"/>
            <a:ext cx="312558" cy="262096"/>
          </a:xfrm>
          <a:custGeom>
            <a:avLst/>
            <a:gdLst/>
            <a:ahLst/>
            <a:cxnLst/>
            <a:rect l="l" t="t" r="r" b="b"/>
            <a:pathLst>
              <a:path w="11341" h="9510" extrusionOk="0">
                <a:moveTo>
                  <a:pt x="9318" y="446"/>
                </a:moveTo>
                <a:cubicBezTo>
                  <a:pt x="9702" y="446"/>
                  <a:pt x="10079" y="596"/>
                  <a:pt x="10360" y="878"/>
                </a:cubicBezTo>
                <a:cubicBezTo>
                  <a:pt x="10780" y="1300"/>
                  <a:pt x="10906" y="1932"/>
                  <a:pt x="10677" y="2482"/>
                </a:cubicBezTo>
                <a:cubicBezTo>
                  <a:pt x="10450" y="3032"/>
                  <a:pt x="9913" y="3391"/>
                  <a:pt x="9318" y="3391"/>
                </a:cubicBezTo>
                <a:cubicBezTo>
                  <a:pt x="8504" y="3389"/>
                  <a:pt x="7847" y="2730"/>
                  <a:pt x="7847" y="1918"/>
                </a:cubicBezTo>
                <a:cubicBezTo>
                  <a:pt x="7847" y="1322"/>
                  <a:pt x="8205" y="786"/>
                  <a:pt x="8755" y="559"/>
                </a:cubicBezTo>
                <a:cubicBezTo>
                  <a:pt x="8938" y="483"/>
                  <a:pt x="9129" y="446"/>
                  <a:pt x="9318" y="446"/>
                </a:cubicBezTo>
                <a:close/>
                <a:moveTo>
                  <a:pt x="1797" y="6801"/>
                </a:moveTo>
                <a:cubicBezTo>
                  <a:pt x="1943" y="6801"/>
                  <a:pt x="2090" y="6829"/>
                  <a:pt x="2230" y="6888"/>
                </a:cubicBezTo>
                <a:cubicBezTo>
                  <a:pt x="2654" y="7063"/>
                  <a:pt x="2929" y="7475"/>
                  <a:pt x="2929" y="7932"/>
                </a:cubicBezTo>
                <a:cubicBezTo>
                  <a:pt x="2927" y="8556"/>
                  <a:pt x="2422" y="9061"/>
                  <a:pt x="1798" y="9062"/>
                </a:cubicBezTo>
                <a:cubicBezTo>
                  <a:pt x="1341" y="9062"/>
                  <a:pt x="929" y="8787"/>
                  <a:pt x="754" y="8364"/>
                </a:cubicBezTo>
                <a:cubicBezTo>
                  <a:pt x="579" y="7942"/>
                  <a:pt x="675" y="7455"/>
                  <a:pt x="998" y="7132"/>
                </a:cubicBezTo>
                <a:cubicBezTo>
                  <a:pt x="1214" y="6916"/>
                  <a:pt x="1503" y="6801"/>
                  <a:pt x="1797" y="6801"/>
                </a:cubicBezTo>
                <a:close/>
                <a:moveTo>
                  <a:pt x="9315" y="0"/>
                </a:moveTo>
                <a:cubicBezTo>
                  <a:pt x="8758" y="0"/>
                  <a:pt x="8222" y="244"/>
                  <a:pt x="7855" y="677"/>
                </a:cubicBezTo>
                <a:cubicBezTo>
                  <a:pt x="7425" y="1184"/>
                  <a:pt x="7289" y="1878"/>
                  <a:pt x="7495" y="2510"/>
                </a:cubicBezTo>
                <a:lnTo>
                  <a:pt x="7446" y="2510"/>
                </a:lnTo>
                <a:cubicBezTo>
                  <a:pt x="7385" y="2510"/>
                  <a:pt x="7336" y="2560"/>
                  <a:pt x="7334" y="2620"/>
                </a:cubicBezTo>
                <a:cubicBezTo>
                  <a:pt x="7334" y="2681"/>
                  <a:pt x="7384" y="2732"/>
                  <a:pt x="7444" y="2732"/>
                </a:cubicBezTo>
                <a:lnTo>
                  <a:pt x="7545" y="2732"/>
                </a:lnTo>
                <a:cubicBezTo>
                  <a:pt x="7557" y="2732"/>
                  <a:pt x="7570" y="2729"/>
                  <a:pt x="7581" y="2725"/>
                </a:cubicBezTo>
                <a:cubicBezTo>
                  <a:pt x="7662" y="2894"/>
                  <a:pt x="7766" y="3052"/>
                  <a:pt x="7892" y="3193"/>
                </a:cubicBezTo>
                <a:lnTo>
                  <a:pt x="8170" y="4301"/>
                </a:lnTo>
                <a:lnTo>
                  <a:pt x="1169" y="4301"/>
                </a:lnTo>
                <a:lnTo>
                  <a:pt x="170" y="6604"/>
                </a:lnTo>
                <a:lnTo>
                  <a:pt x="389" y="7236"/>
                </a:lnTo>
                <a:cubicBezTo>
                  <a:pt x="1" y="8018"/>
                  <a:pt x="324" y="8968"/>
                  <a:pt x="1108" y="9350"/>
                </a:cubicBezTo>
                <a:cubicBezTo>
                  <a:pt x="1330" y="9458"/>
                  <a:pt x="1565" y="9509"/>
                  <a:pt x="1796" y="9509"/>
                </a:cubicBezTo>
                <a:cubicBezTo>
                  <a:pt x="2382" y="9509"/>
                  <a:pt x="2945" y="9180"/>
                  <a:pt x="3215" y="8615"/>
                </a:cubicBezTo>
                <a:lnTo>
                  <a:pt x="3805" y="8618"/>
                </a:lnTo>
                <a:cubicBezTo>
                  <a:pt x="3864" y="8615"/>
                  <a:pt x="3912" y="8566"/>
                  <a:pt x="3912" y="8506"/>
                </a:cubicBezTo>
                <a:cubicBezTo>
                  <a:pt x="3912" y="8446"/>
                  <a:pt x="3864" y="8398"/>
                  <a:pt x="3805" y="8395"/>
                </a:cubicBezTo>
                <a:lnTo>
                  <a:pt x="3805" y="8393"/>
                </a:lnTo>
                <a:lnTo>
                  <a:pt x="3304" y="8392"/>
                </a:lnTo>
                <a:cubicBezTo>
                  <a:pt x="3349" y="8242"/>
                  <a:pt x="3373" y="8087"/>
                  <a:pt x="3373" y="7932"/>
                </a:cubicBezTo>
                <a:cubicBezTo>
                  <a:pt x="3372" y="7843"/>
                  <a:pt x="3365" y="7754"/>
                  <a:pt x="3349" y="7665"/>
                </a:cubicBezTo>
                <a:lnTo>
                  <a:pt x="4001" y="6604"/>
                </a:lnTo>
                <a:lnTo>
                  <a:pt x="9558" y="6604"/>
                </a:lnTo>
                <a:lnTo>
                  <a:pt x="10879" y="3025"/>
                </a:lnTo>
                <a:cubicBezTo>
                  <a:pt x="11264" y="2483"/>
                  <a:pt x="11341" y="1781"/>
                  <a:pt x="11081" y="1168"/>
                </a:cubicBezTo>
                <a:cubicBezTo>
                  <a:pt x="10821" y="556"/>
                  <a:pt x="10262" y="123"/>
                  <a:pt x="9605" y="22"/>
                </a:cubicBezTo>
                <a:cubicBezTo>
                  <a:pt x="9508" y="8"/>
                  <a:pt x="9411" y="0"/>
                  <a:pt x="9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4151023" y="3033689"/>
            <a:ext cx="24528" cy="6201"/>
          </a:xfrm>
          <a:custGeom>
            <a:avLst/>
            <a:gdLst/>
            <a:ahLst/>
            <a:cxnLst/>
            <a:rect l="l" t="t" r="r" b="b"/>
            <a:pathLst>
              <a:path w="890" h="225" extrusionOk="0">
                <a:moveTo>
                  <a:pt x="110" y="1"/>
                </a:moveTo>
                <a:cubicBezTo>
                  <a:pt x="49" y="1"/>
                  <a:pt x="0" y="50"/>
                  <a:pt x="0" y="111"/>
                </a:cubicBezTo>
                <a:cubicBezTo>
                  <a:pt x="0" y="171"/>
                  <a:pt x="49" y="222"/>
                  <a:pt x="110" y="222"/>
                </a:cubicBezTo>
                <a:lnTo>
                  <a:pt x="776" y="225"/>
                </a:lnTo>
                <a:cubicBezTo>
                  <a:pt x="838" y="225"/>
                  <a:pt x="888" y="176"/>
                  <a:pt x="889" y="115"/>
                </a:cubicBezTo>
                <a:cubicBezTo>
                  <a:pt x="889" y="53"/>
                  <a:pt x="840" y="2"/>
                  <a:pt x="778" y="2"/>
                </a:cubicBez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4224365" y="3033965"/>
            <a:ext cx="24528" cy="6201"/>
          </a:xfrm>
          <a:custGeom>
            <a:avLst/>
            <a:gdLst/>
            <a:ahLst/>
            <a:cxnLst/>
            <a:rect l="l" t="t" r="r" b="b"/>
            <a:pathLst>
              <a:path w="890" h="225" extrusionOk="0">
                <a:moveTo>
                  <a:pt x="111" y="0"/>
                </a:moveTo>
                <a:cubicBezTo>
                  <a:pt x="51" y="0"/>
                  <a:pt x="0" y="49"/>
                  <a:pt x="0" y="111"/>
                </a:cubicBezTo>
                <a:cubicBezTo>
                  <a:pt x="0" y="172"/>
                  <a:pt x="50" y="222"/>
                  <a:pt x="111" y="222"/>
                </a:cubicBezTo>
                <a:cubicBezTo>
                  <a:pt x="113" y="222"/>
                  <a:pt x="114" y="222"/>
                  <a:pt x="116" y="222"/>
                </a:cubicBezTo>
                <a:lnTo>
                  <a:pt x="782" y="225"/>
                </a:lnTo>
                <a:cubicBezTo>
                  <a:pt x="842" y="222"/>
                  <a:pt x="890" y="174"/>
                  <a:pt x="890" y="115"/>
                </a:cubicBezTo>
                <a:cubicBezTo>
                  <a:pt x="890" y="56"/>
                  <a:pt x="843" y="6"/>
                  <a:pt x="784" y="3"/>
                </a:cubicBezTo>
                <a:lnTo>
                  <a:pt x="116" y="0"/>
                </a:lnTo>
                <a:cubicBezTo>
                  <a:pt x="114" y="0"/>
                  <a:pt x="113"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3220316" y="2768326"/>
            <a:ext cx="349736" cy="340008"/>
          </a:xfrm>
          <a:custGeom>
            <a:avLst/>
            <a:gdLst/>
            <a:ahLst/>
            <a:cxnLst/>
            <a:rect l="l" t="t" r="r" b="b"/>
            <a:pathLst>
              <a:path w="12690" h="12337" extrusionOk="0">
                <a:moveTo>
                  <a:pt x="11258" y="816"/>
                </a:moveTo>
                <a:cubicBezTo>
                  <a:pt x="11330" y="816"/>
                  <a:pt x="11402" y="830"/>
                  <a:pt x="11470" y="858"/>
                </a:cubicBezTo>
                <a:cubicBezTo>
                  <a:pt x="11676" y="944"/>
                  <a:pt x="11812" y="1146"/>
                  <a:pt x="11812" y="1369"/>
                </a:cubicBezTo>
                <a:cubicBezTo>
                  <a:pt x="11810" y="1674"/>
                  <a:pt x="11563" y="1921"/>
                  <a:pt x="11259" y="1922"/>
                </a:cubicBezTo>
                <a:cubicBezTo>
                  <a:pt x="11034" y="1922"/>
                  <a:pt x="10832" y="1788"/>
                  <a:pt x="10746" y="1581"/>
                </a:cubicBezTo>
                <a:cubicBezTo>
                  <a:pt x="10662" y="1375"/>
                  <a:pt x="10708" y="1136"/>
                  <a:pt x="10866" y="978"/>
                </a:cubicBezTo>
                <a:cubicBezTo>
                  <a:pt x="10972" y="872"/>
                  <a:pt x="11114" y="816"/>
                  <a:pt x="11258" y="816"/>
                </a:cubicBezTo>
                <a:close/>
                <a:moveTo>
                  <a:pt x="7487" y="3868"/>
                </a:moveTo>
                <a:cubicBezTo>
                  <a:pt x="7710" y="3868"/>
                  <a:pt x="7911" y="4004"/>
                  <a:pt x="7997" y="4210"/>
                </a:cubicBezTo>
                <a:cubicBezTo>
                  <a:pt x="8082" y="4416"/>
                  <a:pt x="8036" y="4654"/>
                  <a:pt x="7877" y="4812"/>
                </a:cubicBezTo>
                <a:cubicBezTo>
                  <a:pt x="7772" y="4918"/>
                  <a:pt x="7630" y="4975"/>
                  <a:pt x="7486" y="4975"/>
                </a:cubicBezTo>
                <a:cubicBezTo>
                  <a:pt x="7415" y="4975"/>
                  <a:pt x="7343" y="4961"/>
                  <a:pt x="7275" y="4932"/>
                </a:cubicBezTo>
                <a:cubicBezTo>
                  <a:pt x="7067" y="4846"/>
                  <a:pt x="6933" y="4644"/>
                  <a:pt x="6933" y="4421"/>
                </a:cubicBezTo>
                <a:cubicBezTo>
                  <a:pt x="6933" y="4117"/>
                  <a:pt x="7180" y="3868"/>
                  <a:pt x="7487" y="3868"/>
                </a:cubicBezTo>
                <a:close/>
                <a:moveTo>
                  <a:pt x="10955" y="6270"/>
                </a:moveTo>
                <a:cubicBezTo>
                  <a:pt x="11410" y="6271"/>
                  <a:pt x="11778" y="6640"/>
                  <a:pt x="11779" y="7094"/>
                </a:cubicBezTo>
                <a:cubicBezTo>
                  <a:pt x="11779" y="7427"/>
                  <a:pt x="11579" y="7729"/>
                  <a:pt x="11270" y="7856"/>
                </a:cubicBezTo>
                <a:cubicBezTo>
                  <a:pt x="11168" y="7899"/>
                  <a:pt x="11060" y="7920"/>
                  <a:pt x="10954" y="7920"/>
                </a:cubicBezTo>
                <a:cubicBezTo>
                  <a:pt x="10740" y="7920"/>
                  <a:pt x="10529" y="7836"/>
                  <a:pt x="10371" y="7678"/>
                </a:cubicBezTo>
                <a:cubicBezTo>
                  <a:pt x="10135" y="7441"/>
                  <a:pt x="10065" y="7087"/>
                  <a:pt x="10193" y="6779"/>
                </a:cubicBezTo>
                <a:cubicBezTo>
                  <a:pt x="10320" y="6470"/>
                  <a:pt x="10622" y="6270"/>
                  <a:pt x="10955" y="6270"/>
                </a:cubicBezTo>
                <a:close/>
                <a:moveTo>
                  <a:pt x="10261" y="9657"/>
                </a:moveTo>
                <a:cubicBezTo>
                  <a:pt x="10484" y="9657"/>
                  <a:pt x="10687" y="9791"/>
                  <a:pt x="10772" y="9998"/>
                </a:cubicBezTo>
                <a:cubicBezTo>
                  <a:pt x="10858" y="10204"/>
                  <a:pt x="10811" y="10443"/>
                  <a:pt x="10653" y="10601"/>
                </a:cubicBezTo>
                <a:cubicBezTo>
                  <a:pt x="10547" y="10707"/>
                  <a:pt x="10406" y="10763"/>
                  <a:pt x="10262" y="10763"/>
                </a:cubicBezTo>
                <a:cubicBezTo>
                  <a:pt x="10191" y="10763"/>
                  <a:pt x="10119" y="10749"/>
                  <a:pt x="10051" y="10721"/>
                </a:cubicBezTo>
                <a:cubicBezTo>
                  <a:pt x="9843" y="10635"/>
                  <a:pt x="9709" y="10433"/>
                  <a:pt x="9709" y="10210"/>
                </a:cubicBezTo>
                <a:cubicBezTo>
                  <a:pt x="9709" y="9905"/>
                  <a:pt x="9956" y="9658"/>
                  <a:pt x="10261" y="9657"/>
                </a:cubicBezTo>
                <a:close/>
                <a:moveTo>
                  <a:pt x="6123" y="4558"/>
                </a:moveTo>
                <a:cubicBezTo>
                  <a:pt x="6177" y="5080"/>
                  <a:pt x="6526" y="5526"/>
                  <a:pt x="7018" y="5707"/>
                </a:cubicBezTo>
                <a:lnTo>
                  <a:pt x="5464" y="10097"/>
                </a:lnTo>
                <a:cubicBezTo>
                  <a:pt x="5443" y="10159"/>
                  <a:pt x="5440" y="10227"/>
                  <a:pt x="5459" y="10290"/>
                </a:cubicBezTo>
                <a:cubicBezTo>
                  <a:pt x="5201" y="10511"/>
                  <a:pt x="5051" y="10832"/>
                  <a:pt x="5050" y="11171"/>
                </a:cubicBezTo>
                <a:cubicBezTo>
                  <a:pt x="5051" y="11232"/>
                  <a:pt x="5057" y="11292"/>
                  <a:pt x="5068" y="11353"/>
                </a:cubicBezTo>
                <a:lnTo>
                  <a:pt x="3981" y="11353"/>
                </a:lnTo>
                <a:lnTo>
                  <a:pt x="3981" y="4558"/>
                </a:lnTo>
                <a:close/>
                <a:moveTo>
                  <a:pt x="6250" y="10549"/>
                </a:moveTo>
                <a:cubicBezTo>
                  <a:pt x="6581" y="10567"/>
                  <a:pt x="6840" y="10839"/>
                  <a:pt x="6842" y="11171"/>
                </a:cubicBezTo>
                <a:lnTo>
                  <a:pt x="6843" y="11171"/>
                </a:lnTo>
                <a:cubicBezTo>
                  <a:pt x="6843" y="11419"/>
                  <a:pt x="6695" y="11647"/>
                  <a:pt x="6466" y="11745"/>
                </a:cubicBezTo>
                <a:cubicBezTo>
                  <a:pt x="6386" y="11780"/>
                  <a:pt x="6302" y="11796"/>
                  <a:pt x="6218" y="11796"/>
                </a:cubicBezTo>
                <a:cubicBezTo>
                  <a:pt x="6062" y="11796"/>
                  <a:pt x="5908" y="11738"/>
                  <a:pt x="5789" y="11625"/>
                </a:cubicBezTo>
                <a:cubicBezTo>
                  <a:pt x="5608" y="11455"/>
                  <a:pt x="5546" y="11192"/>
                  <a:pt x="5632" y="10958"/>
                </a:cubicBezTo>
                <a:cubicBezTo>
                  <a:pt x="5718" y="10722"/>
                  <a:pt x="5936" y="10563"/>
                  <a:pt x="6184" y="10549"/>
                </a:cubicBezTo>
                <a:close/>
                <a:moveTo>
                  <a:pt x="11259" y="0"/>
                </a:moveTo>
                <a:cubicBezTo>
                  <a:pt x="10763" y="2"/>
                  <a:pt x="10307" y="268"/>
                  <a:pt x="10066" y="699"/>
                </a:cubicBezTo>
                <a:cubicBezTo>
                  <a:pt x="10035" y="695"/>
                  <a:pt x="10005" y="690"/>
                  <a:pt x="9974" y="689"/>
                </a:cubicBezTo>
                <a:lnTo>
                  <a:pt x="685" y="689"/>
                </a:lnTo>
                <a:cubicBezTo>
                  <a:pt x="309" y="690"/>
                  <a:pt x="6" y="994"/>
                  <a:pt x="6" y="1369"/>
                </a:cubicBezTo>
                <a:lnTo>
                  <a:pt x="6" y="8841"/>
                </a:lnTo>
                <a:cubicBezTo>
                  <a:pt x="0" y="9219"/>
                  <a:pt x="307" y="9531"/>
                  <a:pt x="686" y="9531"/>
                </a:cubicBezTo>
                <a:cubicBezTo>
                  <a:pt x="1066" y="9531"/>
                  <a:pt x="1371" y="9219"/>
                  <a:pt x="1365" y="8841"/>
                </a:cubicBezTo>
                <a:lnTo>
                  <a:pt x="1365" y="3634"/>
                </a:lnTo>
                <a:lnTo>
                  <a:pt x="2341" y="3654"/>
                </a:lnTo>
                <a:cubicBezTo>
                  <a:pt x="2092" y="3654"/>
                  <a:pt x="1889" y="3857"/>
                  <a:pt x="1889" y="4107"/>
                </a:cubicBezTo>
                <a:lnTo>
                  <a:pt x="1889" y="11579"/>
                </a:lnTo>
                <a:cubicBezTo>
                  <a:pt x="1893" y="11826"/>
                  <a:pt x="2095" y="12023"/>
                  <a:pt x="2341" y="12023"/>
                </a:cubicBezTo>
                <a:cubicBezTo>
                  <a:pt x="2588" y="12023"/>
                  <a:pt x="2789" y="11826"/>
                  <a:pt x="2794" y="11579"/>
                </a:cubicBezTo>
                <a:lnTo>
                  <a:pt x="2794" y="4558"/>
                </a:lnTo>
                <a:lnTo>
                  <a:pt x="3530" y="4558"/>
                </a:lnTo>
                <a:lnTo>
                  <a:pt x="3530" y="11579"/>
                </a:lnTo>
                <a:cubicBezTo>
                  <a:pt x="3530" y="11703"/>
                  <a:pt x="3630" y="11805"/>
                  <a:pt x="3755" y="11805"/>
                </a:cubicBezTo>
                <a:lnTo>
                  <a:pt x="5239" y="11805"/>
                </a:lnTo>
                <a:cubicBezTo>
                  <a:pt x="5462" y="12149"/>
                  <a:pt x="5836" y="12336"/>
                  <a:pt x="6219" y="12336"/>
                </a:cubicBezTo>
                <a:cubicBezTo>
                  <a:pt x="6433" y="12336"/>
                  <a:pt x="6651" y="12277"/>
                  <a:pt x="6845" y="12153"/>
                </a:cubicBezTo>
                <a:cubicBezTo>
                  <a:pt x="7385" y="11807"/>
                  <a:pt x="7544" y="11092"/>
                  <a:pt x="7204" y="10550"/>
                </a:cubicBezTo>
                <a:lnTo>
                  <a:pt x="8937" y="10550"/>
                </a:lnTo>
                <a:cubicBezTo>
                  <a:pt x="9094" y="11161"/>
                  <a:pt x="9645" y="11580"/>
                  <a:pt x="10263" y="11580"/>
                </a:cubicBezTo>
                <a:cubicBezTo>
                  <a:pt x="10320" y="11580"/>
                  <a:pt x="10377" y="11576"/>
                  <a:pt x="10434" y="11569"/>
                </a:cubicBezTo>
                <a:cubicBezTo>
                  <a:pt x="11119" y="11481"/>
                  <a:pt x="11633" y="10900"/>
                  <a:pt x="11633" y="10210"/>
                </a:cubicBezTo>
                <a:cubicBezTo>
                  <a:pt x="11633" y="9520"/>
                  <a:pt x="11119" y="8937"/>
                  <a:pt x="10434" y="8851"/>
                </a:cubicBezTo>
                <a:cubicBezTo>
                  <a:pt x="10377" y="8844"/>
                  <a:pt x="10320" y="8840"/>
                  <a:pt x="10263" y="8840"/>
                </a:cubicBezTo>
                <a:cubicBezTo>
                  <a:pt x="9645" y="8840"/>
                  <a:pt x="9094" y="9259"/>
                  <a:pt x="8937" y="9870"/>
                </a:cubicBezTo>
                <a:lnTo>
                  <a:pt x="6266" y="9870"/>
                </a:lnTo>
                <a:lnTo>
                  <a:pt x="7717" y="5769"/>
                </a:lnTo>
                <a:cubicBezTo>
                  <a:pt x="8373" y="5656"/>
                  <a:pt x="8853" y="5088"/>
                  <a:pt x="8854" y="4421"/>
                </a:cubicBezTo>
                <a:cubicBezTo>
                  <a:pt x="8854" y="4139"/>
                  <a:pt x="8767" y="3864"/>
                  <a:pt x="8601" y="3634"/>
                </a:cubicBezTo>
                <a:lnTo>
                  <a:pt x="10502" y="3634"/>
                </a:lnTo>
                <a:lnTo>
                  <a:pt x="10502" y="5727"/>
                </a:lnTo>
                <a:cubicBezTo>
                  <a:pt x="10502" y="5850"/>
                  <a:pt x="10552" y="5965"/>
                  <a:pt x="10639" y="6051"/>
                </a:cubicBezTo>
                <a:cubicBezTo>
                  <a:pt x="10118" y="6208"/>
                  <a:pt x="9791" y="6723"/>
                  <a:pt x="9871" y="7261"/>
                </a:cubicBezTo>
                <a:cubicBezTo>
                  <a:pt x="9950" y="7798"/>
                  <a:pt x="10412" y="8196"/>
                  <a:pt x="10955" y="8196"/>
                </a:cubicBezTo>
                <a:cubicBezTo>
                  <a:pt x="11499" y="8196"/>
                  <a:pt x="11960" y="7798"/>
                  <a:pt x="12039" y="7261"/>
                </a:cubicBezTo>
                <a:cubicBezTo>
                  <a:pt x="12118" y="6723"/>
                  <a:pt x="11792" y="6208"/>
                  <a:pt x="11271" y="6051"/>
                </a:cubicBezTo>
                <a:cubicBezTo>
                  <a:pt x="11359" y="5965"/>
                  <a:pt x="11407" y="5848"/>
                  <a:pt x="11407" y="5727"/>
                </a:cubicBezTo>
                <a:lnTo>
                  <a:pt x="11407" y="3180"/>
                </a:lnTo>
                <a:cubicBezTo>
                  <a:pt x="11407" y="2930"/>
                  <a:pt x="11205" y="2728"/>
                  <a:pt x="10955" y="2728"/>
                </a:cubicBezTo>
                <a:lnTo>
                  <a:pt x="1365" y="2728"/>
                </a:lnTo>
                <a:lnTo>
                  <a:pt x="1365" y="2049"/>
                </a:lnTo>
                <a:lnTo>
                  <a:pt x="9974" y="2049"/>
                </a:lnTo>
                <a:cubicBezTo>
                  <a:pt x="10005" y="2048"/>
                  <a:pt x="10035" y="2045"/>
                  <a:pt x="10066" y="2041"/>
                </a:cubicBezTo>
                <a:cubicBezTo>
                  <a:pt x="10306" y="2468"/>
                  <a:pt x="10758" y="2734"/>
                  <a:pt x="11247" y="2738"/>
                </a:cubicBezTo>
                <a:cubicBezTo>
                  <a:pt x="11251" y="2738"/>
                  <a:pt x="11255" y="2738"/>
                  <a:pt x="11259" y="2738"/>
                </a:cubicBezTo>
                <a:cubicBezTo>
                  <a:pt x="11746" y="2738"/>
                  <a:pt x="12195" y="2481"/>
                  <a:pt x="12440" y="2061"/>
                </a:cubicBezTo>
                <a:cubicBezTo>
                  <a:pt x="12688" y="1637"/>
                  <a:pt x="12690" y="1114"/>
                  <a:pt x="12445" y="689"/>
                </a:cubicBezTo>
                <a:cubicBezTo>
                  <a:pt x="12201" y="263"/>
                  <a:pt x="11748" y="2"/>
                  <a:pt x="11259" y="2"/>
                </a:cubicBezTo>
                <a:lnTo>
                  <a:pt x="1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7" name="Google Shape;2747;p59"/>
          <p:cNvGrpSpPr/>
          <p:nvPr/>
        </p:nvGrpSpPr>
        <p:grpSpPr>
          <a:xfrm>
            <a:off x="2433019" y="2857081"/>
            <a:ext cx="344610" cy="162080"/>
            <a:chOff x="2631713" y="2423175"/>
            <a:chExt cx="312600" cy="147025"/>
          </a:xfrm>
        </p:grpSpPr>
        <p:sp>
          <p:nvSpPr>
            <p:cNvPr id="2748" name="Google Shape;2748;p59"/>
            <p:cNvSpPr/>
            <p:nvPr/>
          </p:nvSpPr>
          <p:spPr>
            <a:xfrm>
              <a:off x="2632138" y="2423175"/>
              <a:ext cx="312175" cy="51700"/>
            </a:xfrm>
            <a:custGeom>
              <a:avLst/>
              <a:gdLst/>
              <a:ahLst/>
              <a:cxnLst/>
              <a:rect l="l" t="t" r="r" b="b"/>
              <a:pathLst>
                <a:path w="12487" h="2068" extrusionOk="0">
                  <a:moveTo>
                    <a:pt x="9961" y="0"/>
                  </a:moveTo>
                  <a:lnTo>
                    <a:pt x="8246" y="1411"/>
                  </a:lnTo>
                  <a:lnTo>
                    <a:pt x="7096" y="1411"/>
                  </a:lnTo>
                  <a:cubicBezTo>
                    <a:pt x="7089" y="1404"/>
                    <a:pt x="7086" y="1394"/>
                    <a:pt x="7078" y="1387"/>
                  </a:cubicBezTo>
                  <a:lnTo>
                    <a:pt x="6680" y="1029"/>
                  </a:lnTo>
                  <a:cubicBezTo>
                    <a:pt x="6638" y="991"/>
                    <a:pt x="6586" y="973"/>
                    <a:pt x="6534" y="973"/>
                  </a:cubicBezTo>
                  <a:cubicBezTo>
                    <a:pt x="6474" y="973"/>
                    <a:pt x="6415" y="997"/>
                    <a:pt x="6372" y="1044"/>
                  </a:cubicBezTo>
                  <a:cubicBezTo>
                    <a:pt x="6292" y="1133"/>
                    <a:pt x="6299" y="1270"/>
                    <a:pt x="6389" y="1351"/>
                  </a:cubicBezTo>
                  <a:lnTo>
                    <a:pt x="6455" y="1411"/>
                  </a:lnTo>
                  <a:lnTo>
                    <a:pt x="5865" y="1411"/>
                  </a:lnTo>
                  <a:lnTo>
                    <a:pt x="5528" y="1109"/>
                  </a:lnTo>
                  <a:cubicBezTo>
                    <a:pt x="5508" y="1089"/>
                    <a:pt x="5481" y="1080"/>
                    <a:pt x="5455" y="1080"/>
                  </a:cubicBezTo>
                  <a:cubicBezTo>
                    <a:pt x="5425" y="1080"/>
                    <a:pt x="5395" y="1092"/>
                    <a:pt x="5374" y="1115"/>
                  </a:cubicBezTo>
                  <a:cubicBezTo>
                    <a:pt x="5333" y="1160"/>
                    <a:pt x="5336" y="1229"/>
                    <a:pt x="5383" y="1270"/>
                  </a:cubicBezTo>
                  <a:lnTo>
                    <a:pt x="5539" y="1411"/>
                  </a:lnTo>
                  <a:lnTo>
                    <a:pt x="4351" y="1411"/>
                  </a:lnTo>
                  <a:lnTo>
                    <a:pt x="4015" y="1108"/>
                  </a:lnTo>
                  <a:cubicBezTo>
                    <a:pt x="3994" y="1090"/>
                    <a:pt x="3968" y="1080"/>
                    <a:pt x="3942" y="1080"/>
                  </a:cubicBezTo>
                  <a:cubicBezTo>
                    <a:pt x="3912" y="1080"/>
                    <a:pt x="3883" y="1092"/>
                    <a:pt x="3862" y="1116"/>
                  </a:cubicBezTo>
                  <a:cubicBezTo>
                    <a:pt x="3821" y="1160"/>
                    <a:pt x="3825" y="1229"/>
                    <a:pt x="3870" y="1270"/>
                  </a:cubicBezTo>
                  <a:lnTo>
                    <a:pt x="4027" y="1411"/>
                  </a:lnTo>
                  <a:lnTo>
                    <a:pt x="3273" y="1411"/>
                  </a:lnTo>
                  <a:lnTo>
                    <a:pt x="2936" y="1107"/>
                  </a:lnTo>
                  <a:cubicBezTo>
                    <a:pt x="2913" y="1087"/>
                    <a:pt x="2889" y="1079"/>
                    <a:pt x="2865" y="1079"/>
                  </a:cubicBezTo>
                  <a:cubicBezTo>
                    <a:pt x="2779" y="1079"/>
                    <a:pt x="2710" y="1193"/>
                    <a:pt x="2792" y="1269"/>
                  </a:cubicBezTo>
                  <a:lnTo>
                    <a:pt x="2949" y="1410"/>
                  </a:lnTo>
                  <a:lnTo>
                    <a:pt x="2195" y="1410"/>
                  </a:lnTo>
                  <a:lnTo>
                    <a:pt x="1859" y="1108"/>
                  </a:lnTo>
                  <a:cubicBezTo>
                    <a:pt x="1836" y="1088"/>
                    <a:pt x="1811" y="1080"/>
                    <a:pt x="1788" y="1080"/>
                  </a:cubicBezTo>
                  <a:cubicBezTo>
                    <a:pt x="1702" y="1080"/>
                    <a:pt x="1633" y="1192"/>
                    <a:pt x="1712" y="1269"/>
                  </a:cubicBezTo>
                  <a:lnTo>
                    <a:pt x="1870" y="1411"/>
                  </a:lnTo>
                  <a:lnTo>
                    <a:pt x="1336" y="1411"/>
                  </a:lnTo>
                  <a:lnTo>
                    <a:pt x="998" y="1108"/>
                  </a:lnTo>
                  <a:cubicBezTo>
                    <a:pt x="975" y="1087"/>
                    <a:pt x="949" y="1078"/>
                    <a:pt x="925" y="1078"/>
                  </a:cubicBezTo>
                  <a:cubicBezTo>
                    <a:pt x="839" y="1078"/>
                    <a:pt x="768" y="1194"/>
                    <a:pt x="853" y="1269"/>
                  </a:cubicBezTo>
                  <a:lnTo>
                    <a:pt x="1010" y="1410"/>
                  </a:lnTo>
                  <a:lnTo>
                    <a:pt x="1" y="1410"/>
                  </a:lnTo>
                  <a:lnTo>
                    <a:pt x="1" y="1629"/>
                  </a:lnTo>
                  <a:lnTo>
                    <a:pt x="1034" y="1629"/>
                  </a:lnTo>
                  <a:lnTo>
                    <a:pt x="853" y="1764"/>
                  </a:lnTo>
                  <a:cubicBezTo>
                    <a:pt x="769" y="1826"/>
                    <a:pt x="813" y="1959"/>
                    <a:pt x="916" y="1959"/>
                  </a:cubicBezTo>
                  <a:cubicBezTo>
                    <a:pt x="917" y="1959"/>
                    <a:pt x="917" y="1959"/>
                    <a:pt x="918" y="1959"/>
                  </a:cubicBezTo>
                  <a:cubicBezTo>
                    <a:pt x="940" y="1959"/>
                    <a:pt x="963" y="1952"/>
                    <a:pt x="983" y="1938"/>
                  </a:cubicBezTo>
                  <a:lnTo>
                    <a:pt x="1388" y="1634"/>
                  </a:lnTo>
                  <a:cubicBezTo>
                    <a:pt x="1392" y="1633"/>
                    <a:pt x="1392" y="1630"/>
                    <a:pt x="1395" y="1629"/>
                  </a:cubicBezTo>
                  <a:lnTo>
                    <a:pt x="1894" y="1629"/>
                  </a:lnTo>
                  <a:lnTo>
                    <a:pt x="1714" y="1764"/>
                  </a:lnTo>
                  <a:cubicBezTo>
                    <a:pt x="1630" y="1826"/>
                    <a:pt x="1674" y="1959"/>
                    <a:pt x="1777" y="1959"/>
                  </a:cubicBezTo>
                  <a:cubicBezTo>
                    <a:pt x="1778" y="1959"/>
                    <a:pt x="1778" y="1959"/>
                    <a:pt x="1779" y="1959"/>
                  </a:cubicBezTo>
                  <a:cubicBezTo>
                    <a:pt x="1801" y="1959"/>
                    <a:pt x="1824" y="1952"/>
                    <a:pt x="1842" y="1938"/>
                  </a:cubicBezTo>
                  <a:lnTo>
                    <a:pt x="2250" y="1634"/>
                  </a:lnTo>
                  <a:cubicBezTo>
                    <a:pt x="2251" y="1633"/>
                    <a:pt x="2253" y="1630"/>
                    <a:pt x="2254" y="1629"/>
                  </a:cubicBezTo>
                  <a:lnTo>
                    <a:pt x="2971" y="1629"/>
                  </a:lnTo>
                  <a:lnTo>
                    <a:pt x="2791" y="1764"/>
                  </a:lnTo>
                  <a:cubicBezTo>
                    <a:pt x="2707" y="1826"/>
                    <a:pt x="2751" y="1959"/>
                    <a:pt x="2855" y="1959"/>
                  </a:cubicBezTo>
                  <a:cubicBezTo>
                    <a:pt x="2879" y="1959"/>
                    <a:pt x="2902" y="1952"/>
                    <a:pt x="2920" y="1938"/>
                  </a:cubicBezTo>
                  <a:lnTo>
                    <a:pt x="3328" y="1634"/>
                  </a:lnTo>
                  <a:cubicBezTo>
                    <a:pt x="3330" y="1633"/>
                    <a:pt x="3331" y="1629"/>
                    <a:pt x="3332" y="1629"/>
                  </a:cubicBezTo>
                  <a:lnTo>
                    <a:pt x="4049" y="1629"/>
                  </a:lnTo>
                  <a:lnTo>
                    <a:pt x="3869" y="1763"/>
                  </a:lnTo>
                  <a:cubicBezTo>
                    <a:pt x="3821" y="1798"/>
                    <a:pt x="3811" y="1867"/>
                    <a:pt x="3847" y="1915"/>
                  </a:cubicBezTo>
                  <a:cubicBezTo>
                    <a:pt x="3866" y="1942"/>
                    <a:pt x="3897" y="1959"/>
                    <a:pt x="3930" y="1959"/>
                  </a:cubicBezTo>
                  <a:cubicBezTo>
                    <a:pt x="3931" y="1959"/>
                    <a:pt x="3932" y="1959"/>
                    <a:pt x="3934" y="1959"/>
                  </a:cubicBezTo>
                  <a:cubicBezTo>
                    <a:pt x="3958" y="1959"/>
                    <a:pt x="3980" y="1952"/>
                    <a:pt x="3998" y="1938"/>
                  </a:cubicBezTo>
                  <a:lnTo>
                    <a:pt x="4406" y="1633"/>
                  </a:lnTo>
                  <a:cubicBezTo>
                    <a:pt x="4408" y="1633"/>
                    <a:pt x="4409" y="1629"/>
                    <a:pt x="4411" y="1629"/>
                  </a:cubicBezTo>
                  <a:lnTo>
                    <a:pt x="5563" y="1629"/>
                  </a:lnTo>
                  <a:lnTo>
                    <a:pt x="5381" y="1763"/>
                  </a:lnTo>
                  <a:cubicBezTo>
                    <a:pt x="5333" y="1799"/>
                    <a:pt x="5324" y="1867"/>
                    <a:pt x="5359" y="1915"/>
                  </a:cubicBezTo>
                  <a:cubicBezTo>
                    <a:pt x="5381" y="1944"/>
                    <a:pt x="5414" y="1959"/>
                    <a:pt x="5447" y="1959"/>
                  </a:cubicBezTo>
                  <a:cubicBezTo>
                    <a:pt x="5469" y="1959"/>
                    <a:pt x="5492" y="1952"/>
                    <a:pt x="5511" y="1938"/>
                  </a:cubicBezTo>
                  <a:lnTo>
                    <a:pt x="5919" y="1634"/>
                  </a:lnTo>
                  <a:cubicBezTo>
                    <a:pt x="5920" y="1633"/>
                    <a:pt x="5922" y="1629"/>
                    <a:pt x="5923" y="1629"/>
                  </a:cubicBezTo>
                  <a:lnTo>
                    <a:pt x="6460" y="1629"/>
                  </a:lnTo>
                  <a:lnTo>
                    <a:pt x="6396" y="1677"/>
                  </a:lnTo>
                  <a:cubicBezTo>
                    <a:pt x="6228" y="1801"/>
                    <a:pt x="6316" y="2068"/>
                    <a:pt x="6524" y="2068"/>
                  </a:cubicBezTo>
                  <a:cubicBezTo>
                    <a:pt x="6572" y="2068"/>
                    <a:pt x="6618" y="2052"/>
                    <a:pt x="6654" y="2024"/>
                  </a:cubicBezTo>
                  <a:lnTo>
                    <a:pt x="7061" y="1722"/>
                  </a:lnTo>
                  <a:cubicBezTo>
                    <a:pt x="7092" y="1698"/>
                    <a:pt x="7116" y="1664"/>
                    <a:pt x="7128" y="1627"/>
                  </a:cubicBezTo>
                  <a:lnTo>
                    <a:pt x="8322" y="1627"/>
                  </a:lnTo>
                  <a:lnTo>
                    <a:pt x="10035" y="218"/>
                  </a:lnTo>
                  <a:lnTo>
                    <a:pt x="12487" y="218"/>
                  </a:lnTo>
                  <a:lnTo>
                    <a:pt x="124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631713" y="2440850"/>
              <a:ext cx="312225" cy="129350"/>
            </a:xfrm>
            <a:custGeom>
              <a:avLst/>
              <a:gdLst/>
              <a:ahLst/>
              <a:cxnLst/>
              <a:rect l="l" t="t" r="r" b="b"/>
              <a:pathLst>
                <a:path w="12489" h="5174" extrusionOk="0">
                  <a:moveTo>
                    <a:pt x="10920" y="218"/>
                  </a:moveTo>
                  <a:lnTo>
                    <a:pt x="10920" y="2432"/>
                  </a:lnTo>
                  <a:cubicBezTo>
                    <a:pt x="10860" y="2423"/>
                    <a:pt x="10800" y="2419"/>
                    <a:pt x="10740" y="2419"/>
                  </a:cubicBezTo>
                  <a:cubicBezTo>
                    <a:pt x="10666" y="2419"/>
                    <a:pt x="10593" y="2426"/>
                    <a:pt x="10522" y="2439"/>
                  </a:cubicBezTo>
                  <a:lnTo>
                    <a:pt x="10522" y="218"/>
                  </a:lnTo>
                  <a:close/>
                  <a:moveTo>
                    <a:pt x="10740" y="2636"/>
                  </a:moveTo>
                  <a:cubicBezTo>
                    <a:pt x="11380" y="2638"/>
                    <a:pt x="11898" y="3156"/>
                    <a:pt x="11900" y="3796"/>
                  </a:cubicBezTo>
                  <a:cubicBezTo>
                    <a:pt x="11900" y="4266"/>
                    <a:pt x="11617" y="4689"/>
                    <a:pt x="11183" y="4869"/>
                  </a:cubicBezTo>
                  <a:cubicBezTo>
                    <a:pt x="11039" y="4928"/>
                    <a:pt x="10888" y="4957"/>
                    <a:pt x="10739" y="4957"/>
                  </a:cubicBezTo>
                  <a:cubicBezTo>
                    <a:pt x="10437" y="4957"/>
                    <a:pt x="10140" y="4839"/>
                    <a:pt x="9918" y="4617"/>
                  </a:cubicBezTo>
                  <a:cubicBezTo>
                    <a:pt x="9587" y="4286"/>
                    <a:pt x="9488" y="3786"/>
                    <a:pt x="9667" y="3353"/>
                  </a:cubicBezTo>
                  <a:cubicBezTo>
                    <a:pt x="9846" y="2918"/>
                    <a:pt x="10270" y="2636"/>
                    <a:pt x="10740" y="2636"/>
                  </a:cubicBezTo>
                  <a:close/>
                  <a:moveTo>
                    <a:pt x="9961" y="0"/>
                  </a:moveTo>
                  <a:lnTo>
                    <a:pt x="8246" y="1410"/>
                  </a:lnTo>
                  <a:lnTo>
                    <a:pt x="1" y="1410"/>
                  </a:lnTo>
                  <a:lnTo>
                    <a:pt x="1" y="1627"/>
                  </a:lnTo>
                  <a:lnTo>
                    <a:pt x="8324" y="1627"/>
                  </a:lnTo>
                  <a:lnTo>
                    <a:pt x="10037" y="219"/>
                  </a:lnTo>
                  <a:lnTo>
                    <a:pt x="10304" y="219"/>
                  </a:lnTo>
                  <a:lnTo>
                    <a:pt x="10304" y="2489"/>
                  </a:lnTo>
                  <a:cubicBezTo>
                    <a:pt x="9659" y="2704"/>
                    <a:pt x="9268" y="3357"/>
                    <a:pt x="9381" y="4026"/>
                  </a:cubicBezTo>
                  <a:cubicBezTo>
                    <a:pt x="9492" y="4690"/>
                    <a:pt x="10068" y="5174"/>
                    <a:pt x="10738" y="5174"/>
                  </a:cubicBezTo>
                  <a:cubicBezTo>
                    <a:pt x="10744" y="5174"/>
                    <a:pt x="10751" y="5174"/>
                    <a:pt x="10758" y="5173"/>
                  </a:cubicBezTo>
                  <a:cubicBezTo>
                    <a:pt x="11438" y="5164"/>
                    <a:pt x="12008" y="4661"/>
                    <a:pt x="12103" y="3988"/>
                  </a:cubicBezTo>
                  <a:cubicBezTo>
                    <a:pt x="12197" y="3316"/>
                    <a:pt x="11788" y="2674"/>
                    <a:pt x="11138" y="2478"/>
                  </a:cubicBezTo>
                  <a:lnTo>
                    <a:pt x="11138" y="218"/>
                  </a:lnTo>
                  <a:lnTo>
                    <a:pt x="12488" y="218"/>
                  </a:lnTo>
                  <a:lnTo>
                    <a:pt x="124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641213" y="2490750"/>
              <a:ext cx="51925" cy="26575"/>
            </a:xfrm>
            <a:custGeom>
              <a:avLst/>
              <a:gdLst/>
              <a:ahLst/>
              <a:cxnLst/>
              <a:rect l="l" t="t" r="r" b="b"/>
              <a:pathLst>
                <a:path w="2077" h="1063" extrusionOk="0">
                  <a:moveTo>
                    <a:pt x="0" y="1"/>
                  </a:moveTo>
                  <a:lnTo>
                    <a:pt x="916" y="1062"/>
                  </a:lnTo>
                  <a:lnTo>
                    <a:pt x="2076" y="1062"/>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680463" y="2490750"/>
              <a:ext cx="60225" cy="26575"/>
            </a:xfrm>
            <a:custGeom>
              <a:avLst/>
              <a:gdLst/>
              <a:ahLst/>
              <a:cxnLst/>
              <a:rect l="l" t="t" r="r" b="b"/>
              <a:pathLst>
                <a:path w="2409" h="1063" extrusionOk="0">
                  <a:moveTo>
                    <a:pt x="1" y="1"/>
                  </a:moveTo>
                  <a:lnTo>
                    <a:pt x="810" y="1062"/>
                  </a:lnTo>
                  <a:lnTo>
                    <a:pt x="2408" y="1062"/>
                  </a:lnTo>
                  <a:lnTo>
                    <a:pt x="1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738513" y="2490750"/>
              <a:ext cx="51925" cy="26575"/>
            </a:xfrm>
            <a:custGeom>
              <a:avLst/>
              <a:gdLst/>
              <a:ahLst/>
              <a:cxnLst/>
              <a:rect l="l" t="t" r="r" b="b"/>
              <a:pathLst>
                <a:path w="2077" h="1063" extrusionOk="0">
                  <a:moveTo>
                    <a:pt x="0" y="1"/>
                  </a:moveTo>
                  <a:lnTo>
                    <a:pt x="916" y="1062"/>
                  </a:lnTo>
                  <a:lnTo>
                    <a:pt x="2076" y="1062"/>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777763" y="2490750"/>
              <a:ext cx="60225" cy="26575"/>
            </a:xfrm>
            <a:custGeom>
              <a:avLst/>
              <a:gdLst/>
              <a:ahLst/>
              <a:cxnLst/>
              <a:rect l="l" t="t" r="r" b="b"/>
              <a:pathLst>
                <a:path w="2409" h="1063" extrusionOk="0">
                  <a:moveTo>
                    <a:pt x="1" y="1"/>
                  </a:moveTo>
                  <a:lnTo>
                    <a:pt x="808" y="1062"/>
                  </a:lnTo>
                  <a:lnTo>
                    <a:pt x="2408" y="1062"/>
                  </a:lnTo>
                  <a:lnTo>
                    <a:pt x="15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878988" y="2514575"/>
              <a:ext cx="44050" cy="42350"/>
            </a:xfrm>
            <a:custGeom>
              <a:avLst/>
              <a:gdLst/>
              <a:ahLst/>
              <a:cxnLst/>
              <a:rect l="l" t="t" r="r" b="b"/>
              <a:pathLst>
                <a:path w="1762" h="1694" extrusionOk="0">
                  <a:moveTo>
                    <a:pt x="849" y="218"/>
                  </a:moveTo>
                  <a:cubicBezTo>
                    <a:pt x="1196" y="218"/>
                    <a:pt x="1478" y="500"/>
                    <a:pt x="1478" y="847"/>
                  </a:cubicBezTo>
                  <a:cubicBezTo>
                    <a:pt x="1478" y="1101"/>
                    <a:pt x="1324" y="1331"/>
                    <a:pt x="1090" y="1429"/>
                  </a:cubicBezTo>
                  <a:cubicBezTo>
                    <a:pt x="1012" y="1461"/>
                    <a:pt x="930" y="1477"/>
                    <a:pt x="848" y="1477"/>
                  </a:cubicBezTo>
                  <a:cubicBezTo>
                    <a:pt x="685" y="1477"/>
                    <a:pt x="523" y="1413"/>
                    <a:pt x="403" y="1293"/>
                  </a:cubicBezTo>
                  <a:cubicBezTo>
                    <a:pt x="224" y="1112"/>
                    <a:pt x="170" y="842"/>
                    <a:pt x="267" y="606"/>
                  </a:cubicBezTo>
                  <a:cubicBezTo>
                    <a:pt x="365" y="370"/>
                    <a:pt x="593" y="218"/>
                    <a:pt x="849" y="218"/>
                  </a:cubicBezTo>
                  <a:close/>
                  <a:moveTo>
                    <a:pt x="847" y="0"/>
                  </a:moveTo>
                  <a:cubicBezTo>
                    <a:pt x="380" y="2"/>
                    <a:pt x="2" y="380"/>
                    <a:pt x="1" y="847"/>
                  </a:cubicBezTo>
                  <a:cubicBezTo>
                    <a:pt x="1" y="1190"/>
                    <a:pt x="208" y="1498"/>
                    <a:pt x="524" y="1629"/>
                  </a:cubicBezTo>
                  <a:cubicBezTo>
                    <a:pt x="629" y="1672"/>
                    <a:pt x="739" y="1694"/>
                    <a:pt x="848" y="1694"/>
                  </a:cubicBezTo>
                  <a:cubicBezTo>
                    <a:pt x="1068" y="1694"/>
                    <a:pt x="1285" y="1608"/>
                    <a:pt x="1447" y="1446"/>
                  </a:cubicBezTo>
                  <a:cubicBezTo>
                    <a:pt x="1688" y="1204"/>
                    <a:pt x="1762" y="840"/>
                    <a:pt x="1630" y="523"/>
                  </a:cubicBezTo>
                  <a:cubicBezTo>
                    <a:pt x="1499" y="207"/>
                    <a:pt x="119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690838" y="2431800"/>
              <a:ext cx="5650" cy="5600"/>
            </a:xfrm>
            <a:custGeom>
              <a:avLst/>
              <a:gdLst/>
              <a:ahLst/>
              <a:cxnLst/>
              <a:rect l="l" t="t" r="r" b="b"/>
              <a:pathLst>
                <a:path w="226" h="224" extrusionOk="0">
                  <a:moveTo>
                    <a:pt x="112" y="1"/>
                  </a:moveTo>
                  <a:cubicBezTo>
                    <a:pt x="52" y="1"/>
                    <a:pt x="4" y="50"/>
                    <a:pt x="4" y="110"/>
                  </a:cubicBezTo>
                  <a:cubicBezTo>
                    <a:pt x="1" y="172"/>
                    <a:pt x="50" y="224"/>
                    <a:pt x="114" y="224"/>
                  </a:cubicBezTo>
                  <a:cubicBezTo>
                    <a:pt x="176" y="224"/>
                    <a:pt x="225" y="172"/>
                    <a:pt x="222" y="110"/>
                  </a:cubicBezTo>
                  <a:cubicBezTo>
                    <a:pt x="222" y="50"/>
                    <a:pt x="174"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668363" y="2431800"/>
              <a:ext cx="17000" cy="5500"/>
            </a:xfrm>
            <a:custGeom>
              <a:avLst/>
              <a:gdLst/>
              <a:ahLst/>
              <a:cxnLst/>
              <a:rect l="l" t="t" r="r" b="b"/>
              <a:pathLst>
                <a:path w="680" h="220" extrusionOk="0">
                  <a:moveTo>
                    <a:pt x="141" y="1"/>
                  </a:moveTo>
                  <a:cubicBezTo>
                    <a:pt x="1" y="7"/>
                    <a:pt x="1" y="214"/>
                    <a:pt x="141" y="220"/>
                  </a:cubicBezTo>
                  <a:lnTo>
                    <a:pt x="575" y="220"/>
                  </a:lnTo>
                  <a:cubicBezTo>
                    <a:pt x="635" y="217"/>
                    <a:pt x="680" y="169"/>
                    <a:pt x="680" y="110"/>
                  </a:cubicBezTo>
                  <a:cubicBezTo>
                    <a:pt x="680" y="52"/>
                    <a:pt x="635" y="4"/>
                    <a:pt x="5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646613" y="2431800"/>
              <a:ext cx="17025" cy="5500"/>
            </a:xfrm>
            <a:custGeom>
              <a:avLst/>
              <a:gdLst/>
              <a:ahLst/>
              <a:cxnLst/>
              <a:rect l="l" t="t" r="r" b="b"/>
              <a:pathLst>
                <a:path w="681" h="220" extrusionOk="0">
                  <a:moveTo>
                    <a:pt x="140" y="1"/>
                  </a:moveTo>
                  <a:cubicBezTo>
                    <a:pt x="0" y="7"/>
                    <a:pt x="0" y="214"/>
                    <a:pt x="140" y="220"/>
                  </a:cubicBezTo>
                  <a:lnTo>
                    <a:pt x="576" y="220"/>
                  </a:lnTo>
                  <a:cubicBezTo>
                    <a:pt x="634" y="217"/>
                    <a:pt x="680" y="169"/>
                    <a:pt x="680" y="110"/>
                  </a:cubicBezTo>
                  <a:cubicBezTo>
                    <a:pt x="680" y="52"/>
                    <a:pt x="634" y="4"/>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722663" y="2431800"/>
              <a:ext cx="16550" cy="5500"/>
            </a:xfrm>
            <a:custGeom>
              <a:avLst/>
              <a:gdLst/>
              <a:ahLst/>
              <a:cxnLst/>
              <a:rect l="l" t="t" r="r" b="b"/>
              <a:pathLst>
                <a:path w="662" h="220" extrusionOk="0">
                  <a:moveTo>
                    <a:pt x="109" y="1"/>
                  </a:moveTo>
                  <a:cubicBezTo>
                    <a:pt x="49" y="1"/>
                    <a:pt x="1" y="51"/>
                    <a:pt x="1" y="110"/>
                  </a:cubicBezTo>
                  <a:cubicBezTo>
                    <a:pt x="1" y="171"/>
                    <a:pt x="50" y="220"/>
                    <a:pt x="111" y="220"/>
                  </a:cubicBezTo>
                  <a:cubicBezTo>
                    <a:pt x="112" y="220"/>
                    <a:pt x="113" y="220"/>
                    <a:pt x="114" y="220"/>
                  </a:cubicBezTo>
                  <a:lnTo>
                    <a:pt x="548" y="220"/>
                  </a:lnTo>
                  <a:cubicBezTo>
                    <a:pt x="549" y="220"/>
                    <a:pt x="550" y="220"/>
                    <a:pt x="551" y="220"/>
                  </a:cubicBezTo>
                  <a:cubicBezTo>
                    <a:pt x="612" y="220"/>
                    <a:pt x="661" y="171"/>
                    <a:pt x="661" y="110"/>
                  </a:cubicBezTo>
                  <a:cubicBezTo>
                    <a:pt x="661" y="51"/>
                    <a:pt x="613" y="1"/>
                    <a:pt x="553" y="1"/>
                  </a:cubicBezTo>
                  <a:cubicBezTo>
                    <a:pt x="552" y="1"/>
                    <a:pt x="550" y="1"/>
                    <a:pt x="548" y="1"/>
                  </a:cubicBezTo>
                  <a:lnTo>
                    <a:pt x="114" y="1"/>
                  </a:lnTo>
                  <a:cubicBezTo>
                    <a:pt x="112" y="1"/>
                    <a:pt x="110"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766313" y="2431800"/>
              <a:ext cx="6400" cy="5500"/>
            </a:xfrm>
            <a:custGeom>
              <a:avLst/>
              <a:gdLst/>
              <a:ahLst/>
              <a:cxnLst/>
              <a:rect l="l" t="t" r="r" b="b"/>
              <a:pathLst>
                <a:path w="256" h="220" extrusionOk="0">
                  <a:moveTo>
                    <a:pt x="108" y="1"/>
                  </a:moveTo>
                  <a:cubicBezTo>
                    <a:pt x="48" y="1"/>
                    <a:pt x="0" y="50"/>
                    <a:pt x="0" y="110"/>
                  </a:cubicBezTo>
                  <a:cubicBezTo>
                    <a:pt x="0" y="176"/>
                    <a:pt x="54" y="219"/>
                    <a:pt x="110" y="219"/>
                  </a:cubicBezTo>
                  <a:cubicBezTo>
                    <a:pt x="137" y="219"/>
                    <a:pt x="164" y="210"/>
                    <a:pt x="187" y="187"/>
                  </a:cubicBezTo>
                  <a:cubicBezTo>
                    <a:pt x="256" y="119"/>
                    <a:pt x="208" y="1"/>
                    <a:pt x="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744388" y="2431800"/>
              <a:ext cx="16550" cy="5500"/>
            </a:xfrm>
            <a:custGeom>
              <a:avLst/>
              <a:gdLst/>
              <a:ahLst/>
              <a:cxnLst/>
              <a:rect l="l" t="t" r="r" b="b"/>
              <a:pathLst>
                <a:path w="662" h="220" extrusionOk="0">
                  <a:moveTo>
                    <a:pt x="109" y="1"/>
                  </a:moveTo>
                  <a:cubicBezTo>
                    <a:pt x="49" y="1"/>
                    <a:pt x="1" y="51"/>
                    <a:pt x="1" y="110"/>
                  </a:cubicBezTo>
                  <a:cubicBezTo>
                    <a:pt x="1" y="171"/>
                    <a:pt x="50" y="220"/>
                    <a:pt x="111" y="220"/>
                  </a:cubicBezTo>
                  <a:cubicBezTo>
                    <a:pt x="112" y="220"/>
                    <a:pt x="113" y="220"/>
                    <a:pt x="114" y="220"/>
                  </a:cubicBezTo>
                  <a:lnTo>
                    <a:pt x="549" y="220"/>
                  </a:lnTo>
                  <a:cubicBezTo>
                    <a:pt x="549" y="220"/>
                    <a:pt x="550" y="220"/>
                    <a:pt x="551" y="220"/>
                  </a:cubicBezTo>
                  <a:cubicBezTo>
                    <a:pt x="612" y="220"/>
                    <a:pt x="661" y="171"/>
                    <a:pt x="661" y="110"/>
                  </a:cubicBezTo>
                  <a:cubicBezTo>
                    <a:pt x="661" y="51"/>
                    <a:pt x="613" y="1"/>
                    <a:pt x="553" y="1"/>
                  </a:cubicBezTo>
                  <a:cubicBezTo>
                    <a:pt x="552" y="1"/>
                    <a:pt x="550" y="1"/>
                    <a:pt x="549" y="1"/>
                  </a:cubicBezTo>
                  <a:lnTo>
                    <a:pt x="114" y="1"/>
                  </a:lnTo>
                  <a:cubicBezTo>
                    <a:pt x="112" y="1"/>
                    <a:pt x="111"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813588" y="2431800"/>
              <a:ext cx="17000" cy="5500"/>
            </a:xfrm>
            <a:custGeom>
              <a:avLst/>
              <a:gdLst/>
              <a:ahLst/>
              <a:cxnLst/>
              <a:rect l="l" t="t" r="r" b="b"/>
              <a:pathLst>
                <a:path w="680" h="220" extrusionOk="0">
                  <a:moveTo>
                    <a:pt x="140" y="1"/>
                  </a:moveTo>
                  <a:cubicBezTo>
                    <a:pt x="0" y="7"/>
                    <a:pt x="0" y="214"/>
                    <a:pt x="140" y="220"/>
                  </a:cubicBezTo>
                  <a:lnTo>
                    <a:pt x="575" y="220"/>
                  </a:lnTo>
                  <a:cubicBezTo>
                    <a:pt x="632" y="217"/>
                    <a:pt x="679" y="169"/>
                    <a:pt x="679" y="110"/>
                  </a:cubicBezTo>
                  <a:cubicBezTo>
                    <a:pt x="679" y="52"/>
                    <a:pt x="632" y="4"/>
                    <a:pt x="5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836063" y="2431800"/>
              <a:ext cx="6425" cy="5525"/>
            </a:xfrm>
            <a:custGeom>
              <a:avLst/>
              <a:gdLst/>
              <a:ahLst/>
              <a:cxnLst/>
              <a:rect l="l" t="t" r="r" b="b"/>
              <a:pathLst>
                <a:path w="257" h="221" extrusionOk="0">
                  <a:moveTo>
                    <a:pt x="109" y="1"/>
                  </a:moveTo>
                  <a:cubicBezTo>
                    <a:pt x="50" y="2"/>
                    <a:pt x="2" y="50"/>
                    <a:pt x="2" y="110"/>
                  </a:cubicBezTo>
                  <a:cubicBezTo>
                    <a:pt x="1" y="176"/>
                    <a:pt x="55" y="221"/>
                    <a:pt x="112" y="221"/>
                  </a:cubicBezTo>
                  <a:cubicBezTo>
                    <a:pt x="139" y="221"/>
                    <a:pt x="166" y="211"/>
                    <a:pt x="188" y="189"/>
                  </a:cubicBezTo>
                  <a:cubicBezTo>
                    <a:pt x="257" y="119"/>
                    <a:pt x="209" y="1"/>
                    <a:pt x="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792438" y="2431800"/>
              <a:ext cx="16575" cy="5500"/>
            </a:xfrm>
            <a:custGeom>
              <a:avLst/>
              <a:gdLst/>
              <a:ahLst/>
              <a:cxnLst/>
              <a:rect l="l" t="t" r="r" b="b"/>
              <a:pathLst>
                <a:path w="663" h="220" extrusionOk="0">
                  <a:moveTo>
                    <a:pt x="109" y="1"/>
                  </a:moveTo>
                  <a:cubicBezTo>
                    <a:pt x="50" y="1"/>
                    <a:pt x="1" y="51"/>
                    <a:pt x="1" y="110"/>
                  </a:cubicBezTo>
                  <a:cubicBezTo>
                    <a:pt x="1" y="171"/>
                    <a:pt x="52" y="220"/>
                    <a:pt x="111" y="220"/>
                  </a:cubicBezTo>
                  <a:cubicBezTo>
                    <a:pt x="112" y="220"/>
                    <a:pt x="113" y="220"/>
                    <a:pt x="114" y="220"/>
                  </a:cubicBezTo>
                  <a:lnTo>
                    <a:pt x="549" y="220"/>
                  </a:lnTo>
                  <a:cubicBezTo>
                    <a:pt x="549" y="220"/>
                    <a:pt x="550" y="220"/>
                    <a:pt x="551" y="220"/>
                  </a:cubicBezTo>
                  <a:cubicBezTo>
                    <a:pt x="612" y="220"/>
                    <a:pt x="663" y="171"/>
                    <a:pt x="663" y="110"/>
                  </a:cubicBezTo>
                  <a:cubicBezTo>
                    <a:pt x="663" y="51"/>
                    <a:pt x="613" y="1"/>
                    <a:pt x="553" y="1"/>
                  </a:cubicBezTo>
                  <a:cubicBezTo>
                    <a:pt x="552" y="1"/>
                    <a:pt x="550" y="1"/>
                    <a:pt x="549" y="1"/>
                  </a:cubicBezTo>
                  <a:lnTo>
                    <a:pt x="114" y="1"/>
                  </a:lnTo>
                  <a:cubicBezTo>
                    <a:pt x="112" y="1"/>
                    <a:pt x="111"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4" name="Google Shape;2764;p59"/>
          <p:cNvGrpSpPr/>
          <p:nvPr/>
        </p:nvGrpSpPr>
        <p:grpSpPr>
          <a:xfrm>
            <a:off x="1661918" y="2767869"/>
            <a:ext cx="312475" cy="342819"/>
            <a:chOff x="1932238" y="2342250"/>
            <a:chExt cx="283450" cy="310975"/>
          </a:xfrm>
        </p:grpSpPr>
        <p:sp>
          <p:nvSpPr>
            <p:cNvPr id="2765" name="Google Shape;2765;p59"/>
            <p:cNvSpPr/>
            <p:nvPr/>
          </p:nvSpPr>
          <p:spPr>
            <a:xfrm>
              <a:off x="1932238" y="2342250"/>
              <a:ext cx="283450" cy="310975"/>
            </a:xfrm>
            <a:custGeom>
              <a:avLst/>
              <a:gdLst/>
              <a:ahLst/>
              <a:cxnLst/>
              <a:rect l="l" t="t" r="r" b="b"/>
              <a:pathLst>
                <a:path w="11338" h="12439" extrusionOk="0">
                  <a:moveTo>
                    <a:pt x="10612" y="0"/>
                  </a:moveTo>
                  <a:cubicBezTo>
                    <a:pt x="10564" y="0"/>
                    <a:pt x="10514" y="15"/>
                    <a:pt x="10471" y="45"/>
                  </a:cubicBezTo>
                  <a:lnTo>
                    <a:pt x="118" y="7283"/>
                  </a:lnTo>
                  <a:cubicBezTo>
                    <a:pt x="40" y="7337"/>
                    <a:pt x="1" y="7428"/>
                    <a:pt x="13" y="7521"/>
                  </a:cubicBezTo>
                  <a:lnTo>
                    <a:pt x="490" y="10692"/>
                  </a:lnTo>
                  <a:cubicBezTo>
                    <a:pt x="502" y="10769"/>
                    <a:pt x="547" y="10836"/>
                    <a:pt x="616" y="10872"/>
                  </a:cubicBezTo>
                  <a:lnTo>
                    <a:pt x="3431" y="12408"/>
                  </a:lnTo>
                  <a:cubicBezTo>
                    <a:pt x="3468" y="12429"/>
                    <a:pt x="3509" y="12439"/>
                    <a:pt x="3549" y="12439"/>
                  </a:cubicBezTo>
                  <a:cubicBezTo>
                    <a:pt x="3598" y="12439"/>
                    <a:pt x="3648" y="12424"/>
                    <a:pt x="3689" y="12394"/>
                  </a:cubicBezTo>
                  <a:lnTo>
                    <a:pt x="11211" y="7136"/>
                  </a:lnTo>
                  <a:cubicBezTo>
                    <a:pt x="11315" y="7056"/>
                    <a:pt x="11338" y="6908"/>
                    <a:pt x="11262" y="6799"/>
                  </a:cubicBezTo>
                  <a:cubicBezTo>
                    <a:pt x="11214" y="6730"/>
                    <a:pt x="11138" y="6693"/>
                    <a:pt x="11060" y="6693"/>
                  </a:cubicBezTo>
                  <a:cubicBezTo>
                    <a:pt x="11014" y="6693"/>
                    <a:pt x="10968" y="6706"/>
                    <a:pt x="10927" y="6733"/>
                  </a:cubicBezTo>
                  <a:lnTo>
                    <a:pt x="3531" y="11902"/>
                  </a:lnTo>
                  <a:lnTo>
                    <a:pt x="962" y="10498"/>
                  </a:lnTo>
                  <a:lnTo>
                    <a:pt x="526" y="7599"/>
                  </a:lnTo>
                  <a:lnTo>
                    <a:pt x="10754" y="449"/>
                  </a:lnTo>
                  <a:cubicBezTo>
                    <a:pt x="10865" y="370"/>
                    <a:pt x="10892" y="216"/>
                    <a:pt x="10814" y="104"/>
                  </a:cubicBezTo>
                  <a:lnTo>
                    <a:pt x="10814" y="104"/>
                  </a:lnTo>
                  <a:lnTo>
                    <a:pt x="10814" y="106"/>
                  </a:lnTo>
                  <a:cubicBezTo>
                    <a:pt x="10767" y="37"/>
                    <a:pt x="10690" y="0"/>
                    <a:pt x="10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1968088" y="2380700"/>
              <a:ext cx="220475" cy="238150"/>
            </a:xfrm>
            <a:custGeom>
              <a:avLst/>
              <a:gdLst/>
              <a:ahLst/>
              <a:cxnLst/>
              <a:rect l="l" t="t" r="r" b="b"/>
              <a:pathLst>
                <a:path w="8819" h="9526" extrusionOk="0">
                  <a:moveTo>
                    <a:pt x="8539" y="0"/>
                  </a:moveTo>
                  <a:cubicBezTo>
                    <a:pt x="8490" y="0"/>
                    <a:pt x="8441" y="15"/>
                    <a:pt x="8398" y="45"/>
                  </a:cubicBezTo>
                  <a:lnTo>
                    <a:pt x="115" y="5835"/>
                  </a:lnTo>
                  <a:cubicBezTo>
                    <a:pt x="41" y="5886"/>
                    <a:pt x="0" y="5971"/>
                    <a:pt x="9" y="6060"/>
                  </a:cubicBezTo>
                  <a:lnTo>
                    <a:pt x="206" y="8333"/>
                  </a:lnTo>
                  <a:cubicBezTo>
                    <a:pt x="213" y="8421"/>
                    <a:pt x="267" y="8498"/>
                    <a:pt x="348" y="8536"/>
                  </a:cubicBezTo>
                  <a:lnTo>
                    <a:pt x="2416" y="9501"/>
                  </a:lnTo>
                  <a:cubicBezTo>
                    <a:pt x="2449" y="9517"/>
                    <a:pt x="2485" y="9525"/>
                    <a:pt x="2521" y="9525"/>
                  </a:cubicBezTo>
                  <a:cubicBezTo>
                    <a:pt x="2570" y="9525"/>
                    <a:pt x="2620" y="9510"/>
                    <a:pt x="2662" y="9480"/>
                  </a:cubicBezTo>
                  <a:lnTo>
                    <a:pt x="8110" y="5672"/>
                  </a:lnTo>
                  <a:cubicBezTo>
                    <a:pt x="8218" y="5591"/>
                    <a:pt x="8242" y="5442"/>
                    <a:pt x="8164" y="5332"/>
                  </a:cubicBezTo>
                  <a:cubicBezTo>
                    <a:pt x="8116" y="5263"/>
                    <a:pt x="8040" y="5227"/>
                    <a:pt x="7962" y="5227"/>
                  </a:cubicBezTo>
                  <a:cubicBezTo>
                    <a:pt x="7916" y="5227"/>
                    <a:pt x="7870" y="5240"/>
                    <a:pt x="7828" y="5267"/>
                  </a:cubicBezTo>
                  <a:lnTo>
                    <a:pt x="2495" y="8993"/>
                  </a:lnTo>
                  <a:lnTo>
                    <a:pt x="2127" y="8823"/>
                  </a:lnTo>
                  <a:lnTo>
                    <a:pt x="3390" y="7939"/>
                  </a:lnTo>
                  <a:lnTo>
                    <a:pt x="3253" y="6355"/>
                  </a:lnTo>
                  <a:lnTo>
                    <a:pt x="1811" y="5680"/>
                  </a:lnTo>
                  <a:lnTo>
                    <a:pt x="547" y="6562"/>
                  </a:lnTo>
                  <a:lnTo>
                    <a:pt x="511" y="6158"/>
                  </a:lnTo>
                  <a:lnTo>
                    <a:pt x="8679" y="450"/>
                  </a:lnTo>
                  <a:cubicBezTo>
                    <a:pt x="8791" y="371"/>
                    <a:pt x="8819" y="217"/>
                    <a:pt x="8741" y="106"/>
                  </a:cubicBezTo>
                  <a:cubicBezTo>
                    <a:pt x="8693" y="37"/>
                    <a:pt x="8617" y="0"/>
                    <a:pt x="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058088" y="2508400"/>
              <a:ext cx="34075" cy="26400"/>
            </a:xfrm>
            <a:custGeom>
              <a:avLst/>
              <a:gdLst/>
              <a:ahLst/>
              <a:cxnLst/>
              <a:rect l="l" t="t" r="r" b="b"/>
              <a:pathLst>
                <a:path w="1363" h="1056" extrusionOk="0">
                  <a:moveTo>
                    <a:pt x="1082" y="0"/>
                  </a:moveTo>
                  <a:cubicBezTo>
                    <a:pt x="1033" y="0"/>
                    <a:pt x="984" y="14"/>
                    <a:pt x="940" y="44"/>
                  </a:cubicBezTo>
                  <a:lnTo>
                    <a:pt x="942" y="44"/>
                  </a:lnTo>
                  <a:lnTo>
                    <a:pt x="130" y="612"/>
                  </a:lnTo>
                  <a:cubicBezTo>
                    <a:pt x="24" y="692"/>
                    <a:pt x="0" y="842"/>
                    <a:pt x="76" y="950"/>
                  </a:cubicBezTo>
                  <a:cubicBezTo>
                    <a:pt x="124" y="1018"/>
                    <a:pt x="201" y="1056"/>
                    <a:pt x="279" y="1056"/>
                  </a:cubicBezTo>
                  <a:cubicBezTo>
                    <a:pt x="325" y="1056"/>
                    <a:pt x="372" y="1042"/>
                    <a:pt x="414" y="1015"/>
                  </a:cubicBezTo>
                  <a:lnTo>
                    <a:pt x="1222" y="449"/>
                  </a:lnTo>
                  <a:cubicBezTo>
                    <a:pt x="1335" y="372"/>
                    <a:pt x="1362" y="218"/>
                    <a:pt x="1284" y="106"/>
                  </a:cubicBezTo>
                  <a:cubicBezTo>
                    <a:pt x="1237" y="37"/>
                    <a:pt x="1160" y="0"/>
                    <a:pt x="10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105313" y="2468275"/>
              <a:ext cx="44225" cy="32450"/>
            </a:xfrm>
            <a:custGeom>
              <a:avLst/>
              <a:gdLst/>
              <a:ahLst/>
              <a:cxnLst/>
              <a:rect l="l" t="t" r="r" b="b"/>
              <a:pathLst>
                <a:path w="1769" h="1298" extrusionOk="0">
                  <a:moveTo>
                    <a:pt x="1488" y="1"/>
                  </a:moveTo>
                  <a:cubicBezTo>
                    <a:pt x="1439" y="1"/>
                    <a:pt x="1390" y="15"/>
                    <a:pt x="1347" y="45"/>
                  </a:cubicBezTo>
                  <a:lnTo>
                    <a:pt x="1347" y="46"/>
                  </a:lnTo>
                  <a:lnTo>
                    <a:pt x="200" y="848"/>
                  </a:lnTo>
                  <a:cubicBezTo>
                    <a:pt x="1" y="986"/>
                    <a:pt x="100" y="1298"/>
                    <a:pt x="341" y="1298"/>
                  </a:cubicBezTo>
                  <a:cubicBezTo>
                    <a:pt x="392" y="1298"/>
                    <a:pt x="441" y="1282"/>
                    <a:pt x="482" y="1253"/>
                  </a:cubicBezTo>
                  <a:lnTo>
                    <a:pt x="1629" y="451"/>
                  </a:lnTo>
                  <a:cubicBezTo>
                    <a:pt x="1741" y="372"/>
                    <a:pt x="1769" y="218"/>
                    <a:pt x="1690" y="107"/>
                  </a:cubicBezTo>
                  <a:cubicBezTo>
                    <a:pt x="1642" y="37"/>
                    <a:pt x="1566" y="1"/>
                    <a:pt x="1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164163" y="2434100"/>
              <a:ext cx="34325" cy="26525"/>
            </a:xfrm>
            <a:custGeom>
              <a:avLst/>
              <a:gdLst/>
              <a:ahLst/>
              <a:cxnLst/>
              <a:rect l="l" t="t" r="r" b="b"/>
              <a:pathLst>
                <a:path w="1373" h="1061" extrusionOk="0">
                  <a:moveTo>
                    <a:pt x="1090" y="0"/>
                  </a:moveTo>
                  <a:cubicBezTo>
                    <a:pt x="1041" y="0"/>
                    <a:pt x="992" y="14"/>
                    <a:pt x="949" y="44"/>
                  </a:cubicBezTo>
                  <a:lnTo>
                    <a:pt x="139" y="610"/>
                  </a:lnTo>
                  <a:cubicBezTo>
                    <a:pt x="27" y="688"/>
                    <a:pt x="1" y="843"/>
                    <a:pt x="78" y="955"/>
                  </a:cubicBezTo>
                  <a:cubicBezTo>
                    <a:pt x="127" y="1023"/>
                    <a:pt x="204" y="1060"/>
                    <a:pt x="282" y="1060"/>
                  </a:cubicBezTo>
                  <a:cubicBezTo>
                    <a:pt x="330" y="1060"/>
                    <a:pt x="380" y="1046"/>
                    <a:pt x="423" y="1015"/>
                  </a:cubicBezTo>
                  <a:lnTo>
                    <a:pt x="1233" y="451"/>
                  </a:lnTo>
                  <a:cubicBezTo>
                    <a:pt x="1344" y="372"/>
                    <a:pt x="1372" y="218"/>
                    <a:pt x="1293" y="105"/>
                  </a:cubicBezTo>
                  <a:cubicBezTo>
                    <a:pt x="1246" y="37"/>
                    <a:pt x="1169" y="0"/>
                    <a:pt x="1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0" name="Google Shape;2770;p59"/>
          <p:cNvGrpSpPr/>
          <p:nvPr/>
        </p:nvGrpSpPr>
        <p:grpSpPr>
          <a:xfrm>
            <a:off x="850358" y="2817946"/>
            <a:ext cx="358969" cy="237512"/>
            <a:chOff x="1196063" y="2387675"/>
            <a:chExt cx="325625" cy="215450"/>
          </a:xfrm>
        </p:grpSpPr>
        <p:sp>
          <p:nvSpPr>
            <p:cNvPr id="2771" name="Google Shape;2771;p59"/>
            <p:cNvSpPr/>
            <p:nvPr/>
          </p:nvSpPr>
          <p:spPr>
            <a:xfrm>
              <a:off x="1376288" y="2387675"/>
              <a:ext cx="28525" cy="17325"/>
            </a:xfrm>
            <a:custGeom>
              <a:avLst/>
              <a:gdLst/>
              <a:ahLst/>
              <a:cxnLst/>
              <a:rect l="l" t="t" r="r" b="b"/>
              <a:pathLst>
                <a:path w="1141" h="693" extrusionOk="0">
                  <a:moveTo>
                    <a:pt x="0" y="1"/>
                  </a:moveTo>
                  <a:lnTo>
                    <a:pt x="347" y="346"/>
                  </a:lnTo>
                  <a:lnTo>
                    <a:pt x="0" y="692"/>
                  </a:lnTo>
                  <a:lnTo>
                    <a:pt x="627" y="692"/>
                  </a:lnTo>
                  <a:lnTo>
                    <a:pt x="1140" y="383"/>
                  </a:lnTo>
                  <a:lnTo>
                    <a:pt x="1140" y="311"/>
                  </a:lnTo>
                  <a:lnTo>
                    <a:pt x="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1341213" y="2387675"/>
              <a:ext cx="28575" cy="17325"/>
            </a:xfrm>
            <a:custGeom>
              <a:avLst/>
              <a:gdLst/>
              <a:ahLst/>
              <a:cxnLst/>
              <a:rect l="l" t="t" r="r" b="b"/>
              <a:pathLst>
                <a:path w="1143" h="693" extrusionOk="0">
                  <a:moveTo>
                    <a:pt x="1" y="1"/>
                  </a:moveTo>
                  <a:lnTo>
                    <a:pt x="346" y="346"/>
                  </a:lnTo>
                  <a:lnTo>
                    <a:pt x="1" y="692"/>
                  </a:lnTo>
                  <a:lnTo>
                    <a:pt x="626" y="692"/>
                  </a:lnTo>
                  <a:lnTo>
                    <a:pt x="1142" y="383"/>
                  </a:lnTo>
                  <a:lnTo>
                    <a:pt x="1142" y="311"/>
                  </a:lnTo>
                  <a:lnTo>
                    <a:pt x="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1300363" y="2387675"/>
              <a:ext cx="28525" cy="17325"/>
            </a:xfrm>
            <a:custGeom>
              <a:avLst/>
              <a:gdLst/>
              <a:ahLst/>
              <a:cxnLst/>
              <a:rect l="l" t="t" r="r" b="b"/>
              <a:pathLst>
                <a:path w="1141" h="693" extrusionOk="0">
                  <a:moveTo>
                    <a:pt x="0" y="1"/>
                  </a:moveTo>
                  <a:lnTo>
                    <a:pt x="346" y="346"/>
                  </a:lnTo>
                  <a:lnTo>
                    <a:pt x="0" y="692"/>
                  </a:lnTo>
                  <a:lnTo>
                    <a:pt x="626" y="692"/>
                  </a:lnTo>
                  <a:lnTo>
                    <a:pt x="1141" y="383"/>
                  </a:lnTo>
                  <a:lnTo>
                    <a:pt x="1141" y="311"/>
                  </a:lnTo>
                  <a:lnTo>
                    <a:pt x="6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1196063" y="2506225"/>
              <a:ext cx="25975" cy="27750"/>
            </a:xfrm>
            <a:custGeom>
              <a:avLst/>
              <a:gdLst/>
              <a:ahLst/>
              <a:cxnLst/>
              <a:rect l="l" t="t" r="r" b="b"/>
              <a:pathLst>
                <a:path w="1039" h="1110" extrusionOk="0">
                  <a:moveTo>
                    <a:pt x="55" y="0"/>
                  </a:moveTo>
                  <a:lnTo>
                    <a:pt x="1" y="47"/>
                  </a:lnTo>
                  <a:lnTo>
                    <a:pt x="107" y="638"/>
                  </a:lnTo>
                  <a:lnTo>
                    <a:pt x="519" y="1109"/>
                  </a:lnTo>
                  <a:lnTo>
                    <a:pt x="551" y="621"/>
                  </a:lnTo>
                  <a:lnTo>
                    <a:pt x="1038" y="652"/>
                  </a:lnTo>
                  <a:lnTo>
                    <a:pt x="626" y="182"/>
                  </a:ln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1219188" y="2532575"/>
              <a:ext cx="26025" cy="27775"/>
            </a:xfrm>
            <a:custGeom>
              <a:avLst/>
              <a:gdLst/>
              <a:ahLst/>
              <a:cxnLst/>
              <a:rect l="l" t="t" r="r" b="b"/>
              <a:pathLst>
                <a:path w="1041" h="1111" extrusionOk="0">
                  <a:moveTo>
                    <a:pt x="54" y="0"/>
                  </a:moveTo>
                  <a:lnTo>
                    <a:pt x="0" y="48"/>
                  </a:lnTo>
                  <a:lnTo>
                    <a:pt x="106" y="639"/>
                  </a:lnTo>
                  <a:lnTo>
                    <a:pt x="520" y="1111"/>
                  </a:lnTo>
                  <a:lnTo>
                    <a:pt x="552" y="623"/>
                  </a:lnTo>
                  <a:lnTo>
                    <a:pt x="1040" y="655"/>
                  </a:lnTo>
                  <a:lnTo>
                    <a:pt x="628" y="184"/>
                  </a:lnTo>
                  <a:lnTo>
                    <a:pt x="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1246113" y="2563325"/>
              <a:ext cx="25975" cy="27750"/>
            </a:xfrm>
            <a:custGeom>
              <a:avLst/>
              <a:gdLst/>
              <a:ahLst/>
              <a:cxnLst/>
              <a:rect l="l" t="t" r="r" b="b"/>
              <a:pathLst>
                <a:path w="1039" h="1110" extrusionOk="0">
                  <a:moveTo>
                    <a:pt x="54" y="1"/>
                  </a:moveTo>
                  <a:lnTo>
                    <a:pt x="0" y="49"/>
                  </a:lnTo>
                  <a:lnTo>
                    <a:pt x="106" y="639"/>
                  </a:lnTo>
                  <a:lnTo>
                    <a:pt x="518" y="1110"/>
                  </a:lnTo>
                  <a:lnTo>
                    <a:pt x="550" y="622"/>
                  </a:lnTo>
                  <a:lnTo>
                    <a:pt x="1039" y="654"/>
                  </a:lnTo>
                  <a:lnTo>
                    <a:pt x="1039" y="654"/>
                  </a:lnTo>
                  <a:lnTo>
                    <a:pt x="627" y="186"/>
                  </a:lnTo>
                  <a:lnTo>
                    <a:pt x="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1355713" y="2585725"/>
              <a:ext cx="28525" cy="17350"/>
            </a:xfrm>
            <a:custGeom>
              <a:avLst/>
              <a:gdLst/>
              <a:ahLst/>
              <a:cxnLst/>
              <a:rect l="l" t="t" r="r" b="b"/>
              <a:pathLst>
                <a:path w="1141" h="694" extrusionOk="0">
                  <a:moveTo>
                    <a:pt x="514" y="1"/>
                  </a:moveTo>
                  <a:lnTo>
                    <a:pt x="0" y="313"/>
                  </a:lnTo>
                  <a:lnTo>
                    <a:pt x="0" y="383"/>
                  </a:lnTo>
                  <a:lnTo>
                    <a:pt x="514" y="694"/>
                  </a:lnTo>
                  <a:lnTo>
                    <a:pt x="1141" y="694"/>
                  </a:lnTo>
                  <a:lnTo>
                    <a:pt x="795" y="348"/>
                  </a:lnTo>
                  <a:lnTo>
                    <a:pt x="11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1390813" y="2585725"/>
              <a:ext cx="28575" cy="17400"/>
            </a:xfrm>
            <a:custGeom>
              <a:avLst/>
              <a:gdLst/>
              <a:ahLst/>
              <a:cxnLst/>
              <a:rect l="l" t="t" r="r" b="b"/>
              <a:pathLst>
                <a:path w="1143" h="696" extrusionOk="0">
                  <a:moveTo>
                    <a:pt x="516" y="1"/>
                  </a:moveTo>
                  <a:lnTo>
                    <a:pt x="1" y="313"/>
                  </a:lnTo>
                  <a:lnTo>
                    <a:pt x="1" y="383"/>
                  </a:lnTo>
                  <a:lnTo>
                    <a:pt x="516" y="695"/>
                  </a:lnTo>
                  <a:lnTo>
                    <a:pt x="1142" y="695"/>
                  </a:lnTo>
                  <a:lnTo>
                    <a:pt x="795" y="348"/>
                  </a:lnTo>
                  <a:lnTo>
                    <a:pt x="11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1431638" y="2585725"/>
              <a:ext cx="28550" cy="17350"/>
            </a:xfrm>
            <a:custGeom>
              <a:avLst/>
              <a:gdLst/>
              <a:ahLst/>
              <a:cxnLst/>
              <a:rect l="l" t="t" r="r" b="b"/>
              <a:pathLst>
                <a:path w="1142" h="694" extrusionOk="0">
                  <a:moveTo>
                    <a:pt x="515" y="1"/>
                  </a:moveTo>
                  <a:lnTo>
                    <a:pt x="0" y="313"/>
                  </a:lnTo>
                  <a:lnTo>
                    <a:pt x="0" y="383"/>
                  </a:lnTo>
                  <a:lnTo>
                    <a:pt x="515" y="694"/>
                  </a:lnTo>
                  <a:lnTo>
                    <a:pt x="1142" y="694"/>
                  </a:lnTo>
                  <a:lnTo>
                    <a:pt x="795" y="348"/>
                  </a:lnTo>
                  <a:lnTo>
                    <a:pt x="11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1227288" y="2415225"/>
              <a:ext cx="294400" cy="172750"/>
            </a:xfrm>
            <a:custGeom>
              <a:avLst/>
              <a:gdLst/>
              <a:ahLst/>
              <a:cxnLst/>
              <a:rect l="l" t="t" r="r" b="b"/>
              <a:pathLst>
                <a:path w="11776" h="6910" extrusionOk="0">
                  <a:moveTo>
                    <a:pt x="4837" y="444"/>
                  </a:moveTo>
                  <a:cubicBezTo>
                    <a:pt x="5151" y="444"/>
                    <a:pt x="5460" y="567"/>
                    <a:pt x="5691" y="798"/>
                  </a:cubicBezTo>
                  <a:cubicBezTo>
                    <a:pt x="6036" y="1142"/>
                    <a:pt x="6139" y="1662"/>
                    <a:pt x="5953" y="2113"/>
                  </a:cubicBezTo>
                  <a:cubicBezTo>
                    <a:pt x="5767" y="2563"/>
                    <a:pt x="5327" y="2858"/>
                    <a:pt x="4838" y="2858"/>
                  </a:cubicBezTo>
                  <a:cubicBezTo>
                    <a:pt x="4172" y="2855"/>
                    <a:pt x="3633" y="2316"/>
                    <a:pt x="3630" y="1650"/>
                  </a:cubicBezTo>
                  <a:cubicBezTo>
                    <a:pt x="3630" y="1162"/>
                    <a:pt x="3925" y="722"/>
                    <a:pt x="4375" y="536"/>
                  </a:cubicBezTo>
                  <a:cubicBezTo>
                    <a:pt x="4525" y="474"/>
                    <a:pt x="4682" y="444"/>
                    <a:pt x="4837" y="444"/>
                  </a:cubicBezTo>
                  <a:close/>
                  <a:moveTo>
                    <a:pt x="4186" y="3026"/>
                  </a:moveTo>
                  <a:cubicBezTo>
                    <a:pt x="4393" y="3126"/>
                    <a:pt x="4618" y="3177"/>
                    <a:pt x="4843" y="3177"/>
                  </a:cubicBezTo>
                  <a:cubicBezTo>
                    <a:pt x="5015" y="3177"/>
                    <a:pt x="5188" y="3147"/>
                    <a:pt x="5353" y="3088"/>
                  </a:cubicBezTo>
                  <a:lnTo>
                    <a:pt x="5640" y="3479"/>
                  </a:lnTo>
                  <a:cubicBezTo>
                    <a:pt x="5259" y="3728"/>
                    <a:pt x="5009" y="4135"/>
                    <a:pt x="4963" y="4588"/>
                  </a:cubicBezTo>
                  <a:lnTo>
                    <a:pt x="4713" y="4588"/>
                  </a:lnTo>
                  <a:cubicBezTo>
                    <a:pt x="4659" y="4085"/>
                    <a:pt x="4359" y="3639"/>
                    <a:pt x="3911" y="3400"/>
                  </a:cubicBezTo>
                  <a:lnTo>
                    <a:pt x="4186" y="3026"/>
                  </a:lnTo>
                  <a:close/>
                  <a:moveTo>
                    <a:pt x="3197" y="3543"/>
                  </a:moveTo>
                  <a:cubicBezTo>
                    <a:pt x="3863" y="3543"/>
                    <a:pt x="4404" y="4082"/>
                    <a:pt x="4404" y="4749"/>
                  </a:cubicBezTo>
                  <a:cubicBezTo>
                    <a:pt x="4404" y="5415"/>
                    <a:pt x="3863" y="5956"/>
                    <a:pt x="3197" y="5956"/>
                  </a:cubicBezTo>
                  <a:cubicBezTo>
                    <a:pt x="2532" y="5953"/>
                    <a:pt x="1993" y="5414"/>
                    <a:pt x="1991" y="4749"/>
                  </a:cubicBezTo>
                  <a:cubicBezTo>
                    <a:pt x="1992" y="4083"/>
                    <a:pt x="2531" y="3544"/>
                    <a:pt x="3197" y="3543"/>
                  </a:cubicBezTo>
                  <a:close/>
                  <a:moveTo>
                    <a:pt x="6476" y="3542"/>
                  </a:moveTo>
                  <a:cubicBezTo>
                    <a:pt x="6632" y="3542"/>
                    <a:pt x="6789" y="3572"/>
                    <a:pt x="6938" y="3634"/>
                  </a:cubicBezTo>
                  <a:cubicBezTo>
                    <a:pt x="7390" y="3821"/>
                    <a:pt x="7683" y="4261"/>
                    <a:pt x="7683" y="4749"/>
                  </a:cubicBezTo>
                  <a:cubicBezTo>
                    <a:pt x="7683" y="5412"/>
                    <a:pt x="7141" y="5954"/>
                    <a:pt x="6477" y="5956"/>
                  </a:cubicBezTo>
                  <a:cubicBezTo>
                    <a:pt x="5988" y="5956"/>
                    <a:pt x="5548" y="5662"/>
                    <a:pt x="5360" y="5211"/>
                  </a:cubicBezTo>
                  <a:cubicBezTo>
                    <a:pt x="5174" y="4761"/>
                    <a:pt x="5277" y="4241"/>
                    <a:pt x="5623" y="3895"/>
                  </a:cubicBezTo>
                  <a:cubicBezTo>
                    <a:pt x="5854" y="3664"/>
                    <a:pt x="6162" y="3542"/>
                    <a:pt x="6476" y="3542"/>
                  </a:cubicBezTo>
                  <a:close/>
                  <a:moveTo>
                    <a:pt x="1183" y="1"/>
                  </a:moveTo>
                  <a:lnTo>
                    <a:pt x="1183" y="2117"/>
                  </a:lnTo>
                  <a:lnTo>
                    <a:pt x="2470" y="3404"/>
                  </a:lnTo>
                  <a:cubicBezTo>
                    <a:pt x="2372" y="3459"/>
                    <a:pt x="2280" y="3524"/>
                    <a:pt x="2195" y="3598"/>
                  </a:cubicBezTo>
                  <a:lnTo>
                    <a:pt x="1014" y="2415"/>
                  </a:lnTo>
                  <a:lnTo>
                    <a:pt x="1014" y="809"/>
                  </a:lnTo>
                  <a:lnTo>
                    <a:pt x="697" y="492"/>
                  </a:lnTo>
                  <a:lnTo>
                    <a:pt x="697" y="2610"/>
                  </a:lnTo>
                  <a:lnTo>
                    <a:pt x="1953" y="3867"/>
                  </a:lnTo>
                  <a:cubicBezTo>
                    <a:pt x="1890" y="3955"/>
                    <a:pt x="1837" y="4051"/>
                    <a:pt x="1794" y="4149"/>
                  </a:cubicBezTo>
                  <a:lnTo>
                    <a:pt x="318" y="2673"/>
                  </a:lnTo>
                  <a:lnTo>
                    <a:pt x="318" y="1068"/>
                  </a:lnTo>
                  <a:lnTo>
                    <a:pt x="1" y="750"/>
                  </a:lnTo>
                  <a:lnTo>
                    <a:pt x="1" y="2867"/>
                  </a:lnTo>
                  <a:lnTo>
                    <a:pt x="1684" y="4552"/>
                  </a:lnTo>
                  <a:cubicBezTo>
                    <a:pt x="1676" y="4617"/>
                    <a:pt x="1670" y="4683"/>
                    <a:pt x="1670" y="4751"/>
                  </a:cubicBezTo>
                  <a:cubicBezTo>
                    <a:pt x="1676" y="5558"/>
                    <a:pt x="2310" y="6221"/>
                    <a:pt x="3117" y="6263"/>
                  </a:cubicBezTo>
                  <a:cubicBezTo>
                    <a:pt x="3144" y="6265"/>
                    <a:pt x="3171" y="6266"/>
                    <a:pt x="3198" y="6266"/>
                  </a:cubicBezTo>
                  <a:cubicBezTo>
                    <a:pt x="3969" y="6266"/>
                    <a:pt x="4625" y="5685"/>
                    <a:pt x="4713" y="4910"/>
                  </a:cubicBezTo>
                  <a:lnTo>
                    <a:pt x="4963" y="4910"/>
                  </a:lnTo>
                  <a:cubicBezTo>
                    <a:pt x="5025" y="5507"/>
                    <a:pt x="5432" y="6014"/>
                    <a:pt x="6004" y="6200"/>
                  </a:cubicBezTo>
                  <a:cubicBezTo>
                    <a:pt x="6159" y="6251"/>
                    <a:pt x="6319" y="6276"/>
                    <a:pt x="6477" y="6276"/>
                  </a:cubicBezTo>
                  <a:cubicBezTo>
                    <a:pt x="6900" y="6276"/>
                    <a:pt x="7313" y="6098"/>
                    <a:pt x="7607" y="5774"/>
                  </a:cubicBezTo>
                  <a:lnTo>
                    <a:pt x="9488" y="5774"/>
                  </a:lnTo>
                  <a:lnTo>
                    <a:pt x="10624" y="6910"/>
                  </a:lnTo>
                  <a:lnTo>
                    <a:pt x="11073" y="6910"/>
                  </a:lnTo>
                  <a:lnTo>
                    <a:pt x="9576" y="5412"/>
                  </a:lnTo>
                  <a:lnTo>
                    <a:pt x="7851" y="5412"/>
                  </a:lnTo>
                  <a:cubicBezTo>
                    <a:pt x="7929" y="5253"/>
                    <a:pt x="7978" y="5081"/>
                    <a:pt x="7996" y="4906"/>
                  </a:cubicBezTo>
                  <a:lnTo>
                    <a:pt x="9546" y="4906"/>
                  </a:lnTo>
                  <a:lnTo>
                    <a:pt x="10682" y="6040"/>
                  </a:lnTo>
                  <a:lnTo>
                    <a:pt x="11132" y="6040"/>
                  </a:lnTo>
                  <a:lnTo>
                    <a:pt x="9633" y="4543"/>
                  </a:lnTo>
                  <a:lnTo>
                    <a:pt x="7988" y="4543"/>
                  </a:lnTo>
                  <a:cubicBezTo>
                    <a:pt x="7974" y="4442"/>
                    <a:pt x="7950" y="4340"/>
                    <a:pt x="7916" y="4243"/>
                  </a:cubicBezTo>
                  <a:lnTo>
                    <a:pt x="10192" y="4243"/>
                  </a:lnTo>
                  <a:lnTo>
                    <a:pt x="11327" y="5379"/>
                  </a:lnTo>
                  <a:lnTo>
                    <a:pt x="11776" y="5379"/>
                  </a:lnTo>
                  <a:lnTo>
                    <a:pt x="10278" y="3881"/>
                  </a:lnTo>
                  <a:lnTo>
                    <a:pt x="7733" y="3880"/>
                  </a:lnTo>
                  <a:cubicBezTo>
                    <a:pt x="7448" y="3468"/>
                    <a:pt x="6979" y="3221"/>
                    <a:pt x="6477" y="3221"/>
                  </a:cubicBezTo>
                  <a:cubicBezTo>
                    <a:pt x="6289" y="3221"/>
                    <a:pt x="6101" y="3258"/>
                    <a:pt x="5926" y="3327"/>
                  </a:cubicBezTo>
                  <a:lnTo>
                    <a:pt x="5643" y="2942"/>
                  </a:lnTo>
                  <a:cubicBezTo>
                    <a:pt x="6209" y="2587"/>
                    <a:pt x="6478" y="1907"/>
                    <a:pt x="6310" y="1262"/>
                  </a:cubicBezTo>
                  <a:cubicBezTo>
                    <a:pt x="6141" y="617"/>
                    <a:pt x="5572" y="157"/>
                    <a:pt x="4906" y="126"/>
                  </a:cubicBezTo>
                  <a:cubicBezTo>
                    <a:pt x="4882" y="125"/>
                    <a:pt x="4858" y="125"/>
                    <a:pt x="4835" y="125"/>
                  </a:cubicBezTo>
                  <a:cubicBezTo>
                    <a:pt x="4197" y="125"/>
                    <a:pt x="3622" y="523"/>
                    <a:pt x="3402" y="1127"/>
                  </a:cubicBezTo>
                  <a:cubicBezTo>
                    <a:pt x="3175" y="1753"/>
                    <a:pt x="3381" y="2456"/>
                    <a:pt x="3910" y="2860"/>
                  </a:cubicBezTo>
                  <a:lnTo>
                    <a:pt x="3599" y="3282"/>
                  </a:lnTo>
                  <a:cubicBezTo>
                    <a:pt x="3468" y="3242"/>
                    <a:pt x="3333" y="3222"/>
                    <a:pt x="3196" y="3221"/>
                  </a:cubicBezTo>
                  <a:cubicBezTo>
                    <a:pt x="3076" y="3221"/>
                    <a:pt x="2957" y="3236"/>
                    <a:pt x="2840" y="3265"/>
                  </a:cubicBezTo>
                  <a:lnTo>
                    <a:pt x="1501" y="1926"/>
                  </a:lnTo>
                  <a:lnTo>
                    <a:pt x="1501" y="318"/>
                  </a:lnTo>
                  <a:lnTo>
                    <a:pt x="1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1331838" y="2440125"/>
              <a:ext cx="32800" cy="32775"/>
            </a:xfrm>
            <a:custGeom>
              <a:avLst/>
              <a:gdLst/>
              <a:ahLst/>
              <a:cxnLst/>
              <a:rect l="l" t="t" r="r" b="b"/>
              <a:pathLst>
                <a:path w="1312" h="1311" extrusionOk="0">
                  <a:moveTo>
                    <a:pt x="656" y="320"/>
                  </a:moveTo>
                  <a:cubicBezTo>
                    <a:pt x="954" y="320"/>
                    <a:pt x="1104" y="681"/>
                    <a:pt x="893" y="891"/>
                  </a:cubicBezTo>
                  <a:cubicBezTo>
                    <a:pt x="825" y="960"/>
                    <a:pt x="741" y="991"/>
                    <a:pt x="658" y="991"/>
                  </a:cubicBezTo>
                  <a:cubicBezTo>
                    <a:pt x="486" y="991"/>
                    <a:pt x="320" y="857"/>
                    <a:pt x="320" y="654"/>
                  </a:cubicBezTo>
                  <a:cubicBezTo>
                    <a:pt x="320" y="469"/>
                    <a:pt x="471" y="320"/>
                    <a:pt x="656" y="320"/>
                  </a:cubicBezTo>
                  <a:close/>
                  <a:moveTo>
                    <a:pt x="655" y="1"/>
                  </a:moveTo>
                  <a:cubicBezTo>
                    <a:pt x="294" y="1"/>
                    <a:pt x="0" y="293"/>
                    <a:pt x="0" y="654"/>
                  </a:cubicBezTo>
                  <a:cubicBezTo>
                    <a:pt x="0" y="1017"/>
                    <a:pt x="294" y="1311"/>
                    <a:pt x="655" y="1311"/>
                  </a:cubicBezTo>
                  <a:lnTo>
                    <a:pt x="656" y="1311"/>
                  </a:lnTo>
                  <a:cubicBezTo>
                    <a:pt x="1018" y="1311"/>
                    <a:pt x="1311" y="1017"/>
                    <a:pt x="1311" y="654"/>
                  </a:cubicBezTo>
                  <a:cubicBezTo>
                    <a:pt x="1311" y="293"/>
                    <a:pt x="1018" y="1"/>
                    <a:pt x="6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1371388" y="2517250"/>
              <a:ext cx="34100" cy="32800"/>
            </a:xfrm>
            <a:custGeom>
              <a:avLst/>
              <a:gdLst/>
              <a:ahLst/>
              <a:cxnLst/>
              <a:rect l="l" t="t" r="r" b="b"/>
              <a:pathLst>
                <a:path w="1364" h="1312" extrusionOk="0">
                  <a:moveTo>
                    <a:pt x="705" y="320"/>
                  </a:moveTo>
                  <a:cubicBezTo>
                    <a:pt x="877" y="320"/>
                    <a:pt x="1043" y="454"/>
                    <a:pt x="1043" y="656"/>
                  </a:cubicBezTo>
                  <a:cubicBezTo>
                    <a:pt x="1041" y="840"/>
                    <a:pt x="892" y="990"/>
                    <a:pt x="708" y="991"/>
                  </a:cubicBezTo>
                  <a:cubicBezTo>
                    <a:pt x="409" y="991"/>
                    <a:pt x="260" y="630"/>
                    <a:pt x="471" y="418"/>
                  </a:cubicBezTo>
                  <a:cubicBezTo>
                    <a:pt x="539" y="351"/>
                    <a:pt x="623" y="320"/>
                    <a:pt x="705" y="320"/>
                  </a:cubicBezTo>
                  <a:close/>
                  <a:moveTo>
                    <a:pt x="708" y="1"/>
                  </a:moveTo>
                  <a:cubicBezTo>
                    <a:pt x="443" y="1"/>
                    <a:pt x="203" y="160"/>
                    <a:pt x="102" y="404"/>
                  </a:cubicBezTo>
                  <a:cubicBezTo>
                    <a:pt x="0" y="650"/>
                    <a:pt x="56" y="932"/>
                    <a:pt x="244" y="1120"/>
                  </a:cubicBezTo>
                  <a:cubicBezTo>
                    <a:pt x="369" y="1245"/>
                    <a:pt x="537" y="1311"/>
                    <a:pt x="707" y="1311"/>
                  </a:cubicBezTo>
                  <a:cubicBezTo>
                    <a:pt x="792" y="1311"/>
                    <a:pt x="878" y="1295"/>
                    <a:pt x="960" y="1261"/>
                  </a:cubicBezTo>
                  <a:cubicBezTo>
                    <a:pt x="1204" y="1159"/>
                    <a:pt x="1363" y="921"/>
                    <a:pt x="1363" y="656"/>
                  </a:cubicBezTo>
                  <a:cubicBezTo>
                    <a:pt x="1362" y="294"/>
                    <a:pt x="1070" y="1"/>
                    <a:pt x="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1289463" y="2517225"/>
              <a:ext cx="34100" cy="32825"/>
            </a:xfrm>
            <a:custGeom>
              <a:avLst/>
              <a:gdLst/>
              <a:ahLst/>
              <a:cxnLst/>
              <a:rect l="l" t="t" r="r" b="b"/>
              <a:pathLst>
                <a:path w="1364" h="1313" extrusionOk="0">
                  <a:moveTo>
                    <a:pt x="706" y="320"/>
                  </a:moveTo>
                  <a:cubicBezTo>
                    <a:pt x="878" y="320"/>
                    <a:pt x="1044" y="454"/>
                    <a:pt x="1045" y="655"/>
                  </a:cubicBezTo>
                  <a:cubicBezTo>
                    <a:pt x="1045" y="840"/>
                    <a:pt x="894" y="991"/>
                    <a:pt x="709" y="991"/>
                  </a:cubicBezTo>
                  <a:cubicBezTo>
                    <a:pt x="411" y="991"/>
                    <a:pt x="261" y="631"/>
                    <a:pt x="472" y="419"/>
                  </a:cubicBezTo>
                  <a:cubicBezTo>
                    <a:pt x="540" y="351"/>
                    <a:pt x="624" y="320"/>
                    <a:pt x="706" y="320"/>
                  </a:cubicBezTo>
                  <a:close/>
                  <a:moveTo>
                    <a:pt x="709" y="0"/>
                  </a:moveTo>
                  <a:cubicBezTo>
                    <a:pt x="443" y="0"/>
                    <a:pt x="204" y="160"/>
                    <a:pt x="102" y="405"/>
                  </a:cubicBezTo>
                  <a:cubicBezTo>
                    <a:pt x="0" y="649"/>
                    <a:pt x="55" y="933"/>
                    <a:pt x="243" y="1121"/>
                  </a:cubicBezTo>
                  <a:cubicBezTo>
                    <a:pt x="368" y="1246"/>
                    <a:pt x="536" y="1312"/>
                    <a:pt x="707" y="1312"/>
                  </a:cubicBezTo>
                  <a:cubicBezTo>
                    <a:pt x="792" y="1312"/>
                    <a:pt x="877" y="1296"/>
                    <a:pt x="959" y="1262"/>
                  </a:cubicBezTo>
                  <a:cubicBezTo>
                    <a:pt x="1204" y="1160"/>
                    <a:pt x="1364" y="920"/>
                    <a:pt x="1364" y="655"/>
                  </a:cubicBezTo>
                  <a:cubicBezTo>
                    <a:pt x="1364" y="294"/>
                    <a:pt x="1070"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4" name="Google Shape;2784;p59"/>
          <p:cNvGrpSpPr/>
          <p:nvPr/>
        </p:nvGrpSpPr>
        <p:grpSpPr>
          <a:xfrm>
            <a:off x="7946948" y="2190046"/>
            <a:ext cx="346677" cy="324161"/>
            <a:chOff x="7633463" y="1818100"/>
            <a:chExt cx="314475" cy="294050"/>
          </a:xfrm>
        </p:grpSpPr>
        <p:sp>
          <p:nvSpPr>
            <p:cNvPr id="2785" name="Google Shape;2785;p59"/>
            <p:cNvSpPr/>
            <p:nvPr/>
          </p:nvSpPr>
          <p:spPr>
            <a:xfrm>
              <a:off x="7633463" y="1818100"/>
              <a:ext cx="314475" cy="294050"/>
            </a:xfrm>
            <a:custGeom>
              <a:avLst/>
              <a:gdLst/>
              <a:ahLst/>
              <a:cxnLst/>
              <a:rect l="l" t="t" r="r" b="b"/>
              <a:pathLst>
                <a:path w="12579" h="11762" extrusionOk="0">
                  <a:moveTo>
                    <a:pt x="5988" y="8326"/>
                  </a:moveTo>
                  <a:lnTo>
                    <a:pt x="5988" y="8563"/>
                  </a:lnTo>
                  <a:lnTo>
                    <a:pt x="3793" y="8563"/>
                  </a:lnTo>
                  <a:cubicBezTo>
                    <a:pt x="3785" y="8484"/>
                    <a:pt x="3773" y="8404"/>
                    <a:pt x="3756" y="8326"/>
                  </a:cubicBezTo>
                  <a:close/>
                  <a:moveTo>
                    <a:pt x="5988" y="8909"/>
                  </a:moveTo>
                  <a:lnTo>
                    <a:pt x="5988" y="9038"/>
                  </a:lnTo>
                  <a:lnTo>
                    <a:pt x="3778" y="9038"/>
                  </a:lnTo>
                  <a:cubicBezTo>
                    <a:pt x="3784" y="8997"/>
                    <a:pt x="3790" y="8954"/>
                    <a:pt x="3793" y="8909"/>
                  </a:cubicBezTo>
                  <a:close/>
                  <a:moveTo>
                    <a:pt x="1917" y="7195"/>
                  </a:moveTo>
                  <a:cubicBezTo>
                    <a:pt x="2115" y="7195"/>
                    <a:pt x="2315" y="7233"/>
                    <a:pt x="2506" y="7312"/>
                  </a:cubicBezTo>
                  <a:cubicBezTo>
                    <a:pt x="3081" y="7552"/>
                    <a:pt x="3457" y="8113"/>
                    <a:pt x="3457" y="8737"/>
                  </a:cubicBezTo>
                  <a:cubicBezTo>
                    <a:pt x="3455" y="9588"/>
                    <a:pt x="2765" y="10278"/>
                    <a:pt x="1914" y="10278"/>
                  </a:cubicBezTo>
                  <a:cubicBezTo>
                    <a:pt x="1291" y="10278"/>
                    <a:pt x="729" y="9903"/>
                    <a:pt x="490" y="9325"/>
                  </a:cubicBezTo>
                  <a:cubicBezTo>
                    <a:pt x="252" y="8750"/>
                    <a:pt x="385" y="8086"/>
                    <a:pt x="825" y="7646"/>
                  </a:cubicBezTo>
                  <a:cubicBezTo>
                    <a:pt x="1121" y="7351"/>
                    <a:pt x="1515" y="7195"/>
                    <a:pt x="1917" y="7195"/>
                  </a:cubicBezTo>
                  <a:close/>
                  <a:moveTo>
                    <a:pt x="6726" y="1"/>
                  </a:moveTo>
                  <a:cubicBezTo>
                    <a:pt x="6664" y="1"/>
                    <a:pt x="6612" y="50"/>
                    <a:pt x="6611" y="113"/>
                  </a:cubicBezTo>
                  <a:lnTo>
                    <a:pt x="6611" y="555"/>
                  </a:lnTo>
                  <a:cubicBezTo>
                    <a:pt x="6540" y="596"/>
                    <a:pt x="6495" y="671"/>
                    <a:pt x="6495" y="753"/>
                  </a:cubicBezTo>
                  <a:lnTo>
                    <a:pt x="6495" y="3163"/>
                  </a:lnTo>
                  <a:cubicBezTo>
                    <a:pt x="6495" y="3245"/>
                    <a:pt x="6540" y="3320"/>
                    <a:pt x="6611" y="3360"/>
                  </a:cubicBezTo>
                  <a:lnTo>
                    <a:pt x="6611" y="4674"/>
                  </a:lnTo>
                  <a:cubicBezTo>
                    <a:pt x="6611" y="4714"/>
                    <a:pt x="6630" y="4752"/>
                    <a:pt x="6664" y="4772"/>
                  </a:cubicBezTo>
                  <a:lnTo>
                    <a:pt x="9635" y="6640"/>
                  </a:lnTo>
                  <a:lnTo>
                    <a:pt x="8750" y="6640"/>
                  </a:lnTo>
                  <a:lnTo>
                    <a:pt x="8733" y="6595"/>
                  </a:lnTo>
                  <a:lnTo>
                    <a:pt x="8733" y="6507"/>
                  </a:lnTo>
                  <a:lnTo>
                    <a:pt x="5988" y="6507"/>
                  </a:lnTo>
                  <a:lnTo>
                    <a:pt x="5988" y="7981"/>
                  </a:lnTo>
                  <a:lnTo>
                    <a:pt x="3644" y="7981"/>
                  </a:lnTo>
                  <a:cubicBezTo>
                    <a:pt x="3339" y="7282"/>
                    <a:pt x="2652" y="6849"/>
                    <a:pt x="1915" y="6849"/>
                  </a:cubicBezTo>
                  <a:cubicBezTo>
                    <a:pt x="1778" y="6849"/>
                    <a:pt x="1638" y="6864"/>
                    <a:pt x="1499" y="6895"/>
                  </a:cubicBezTo>
                  <a:cubicBezTo>
                    <a:pt x="617" y="7096"/>
                    <a:pt x="1" y="7892"/>
                    <a:pt x="29" y="8796"/>
                  </a:cubicBezTo>
                  <a:cubicBezTo>
                    <a:pt x="57" y="9701"/>
                    <a:pt x="723" y="10457"/>
                    <a:pt x="1617" y="10601"/>
                  </a:cubicBezTo>
                  <a:cubicBezTo>
                    <a:pt x="1717" y="10617"/>
                    <a:pt x="1817" y="10625"/>
                    <a:pt x="1915" y="10625"/>
                  </a:cubicBezTo>
                  <a:cubicBezTo>
                    <a:pt x="2698" y="10625"/>
                    <a:pt x="3414" y="10138"/>
                    <a:pt x="3688" y="9383"/>
                  </a:cubicBezTo>
                  <a:lnTo>
                    <a:pt x="6334" y="9383"/>
                  </a:lnTo>
                  <a:lnTo>
                    <a:pt x="6334" y="7540"/>
                  </a:lnTo>
                  <a:lnTo>
                    <a:pt x="7020" y="6855"/>
                  </a:lnTo>
                  <a:lnTo>
                    <a:pt x="7704" y="6855"/>
                  </a:lnTo>
                  <a:lnTo>
                    <a:pt x="7704" y="7745"/>
                  </a:lnTo>
                  <a:lnTo>
                    <a:pt x="7725" y="7751"/>
                  </a:lnTo>
                  <a:lnTo>
                    <a:pt x="7725" y="8041"/>
                  </a:lnTo>
                  <a:lnTo>
                    <a:pt x="8517" y="8041"/>
                  </a:lnTo>
                  <a:lnTo>
                    <a:pt x="8517" y="9409"/>
                  </a:lnTo>
                  <a:lnTo>
                    <a:pt x="8760" y="9437"/>
                  </a:lnTo>
                  <a:lnTo>
                    <a:pt x="7511" y="9437"/>
                  </a:lnTo>
                  <a:cubicBezTo>
                    <a:pt x="7509" y="9437"/>
                    <a:pt x="7508" y="9437"/>
                    <a:pt x="7506" y="9437"/>
                  </a:cubicBezTo>
                  <a:cubicBezTo>
                    <a:pt x="7442" y="9437"/>
                    <a:pt x="7390" y="9489"/>
                    <a:pt x="7390" y="9554"/>
                  </a:cubicBezTo>
                  <a:cubicBezTo>
                    <a:pt x="7390" y="9619"/>
                    <a:pt x="7442" y="9670"/>
                    <a:pt x="7506" y="9670"/>
                  </a:cubicBezTo>
                  <a:cubicBezTo>
                    <a:pt x="7508" y="9670"/>
                    <a:pt x="7509" y="9670"/>
                    <a:pt x="7511" y="9670"/>
                  </a:cubicBezTo>
                  <a:lnTo>
                    <a:pt x="10624" y="9670"/>
                  </a:lnTo>
                  <a:lnTo>
                    <a:pt x="12361" y="11720"/>
                  </a:lnTo>
                  <a:cubicBezTo>
                    <a:pt x="12382" y="11747"/>
                    <a:pt x="12415" y="11761"/>
                    <a:pt x="12449" y="11761"/>
                  </a:cubicBezTo>
                  <a:cubicBezTo>
                    <a:pt x="12477" y="11761"/>
                    <a:pt x="12502" y="11751"/>
                    <a:pt x="12523" y="11734"/>
                  </a:cubicBezTo>
                  <a:cubicBezTo>
                    <a:pt x="12573" y="11692"/>
                    <a:pt x="12578" y="11619"/>
                    <a:pt x="12538" y="11569"/>
                  </a:cubicBezTo>
                  <a:lnTo>
                    <a:pt x="10765" y="9479"/>
                  </a:lnTo>
                  <a:cubicBezTo>
                    <a:pt x="10744" y="9454"/>
                    <a:pt x="10711" y="9438"/>
                    <a:pt x="10678" y="9438"/>
                  </a:cubicBezTo>
                  <a:lnTo>
                    <a:pt x="9004" y="9438"/>
                  </a:lnTo>
                  <a:lnTo>
                    <a:pt x="9004" y="7296"/>
                  </a:lnTo>
                  <a:lnTo>
                    <a:pt x="8174" y="7296"/>
                  </a:lnTo>
                  <a:lnTo>
                    <a:pt x="8174" y="6873"/>
                  </a:lnTo>
                  <a:lnTo>
                    <a:pt x="10038" y="6873"/>
                  </a:lnTo>
                  <a:cubicBezTo>
                    <a:pt x="10091" y="6871"/>
                    <a:pt x="10136" y="6838"/>
                    <a:pt x="10150" y="6788"/>
                  </a:cubicBezTo>
                  <a:cubicBezTo>
                    <a:pt x="10164" y="6739"/>
                    <a:pt x="10144" y="6685"/>
                    <a:pt x="10099" y="6658"/>
                  </a:cubicBezTo>
                  <a:lnTo>
                    <a:pt x="6843" y="4609"/>
                  </a:lnTo>
                  <a:lnTo>
                    <a:pt x="6843" y="3360"/>
                  </a:lnTo>
                  <a:cubicBezTo>
                    <a:pt x="6914" y="3320"/>
                    <a:pt x="6958" y="3245"/>
                    <a:pt x="6958" y="3163"/>
                  </a:cubicBezTo>
                  <a:lnTo>
                    <a:pt x="6958" y="753"/>
                  </a:lnTo>
                  <a:cubicBezTo>
                    <a:pt x="6958" y="671"/>
                    <a:pt x="6914" y="596"/>
                    <a:pt x="6843" y="555"/>
                  </a:cubicBezTo>
                  <a:lnTo>
                    <a:pt x="6843" y="113"/>
                  </a:lnTo>
                  <a:cubicBezTo>
                    <a:pt x="6841" y="50"/>
                    <a:pt x="6790" y="1"/>
                    <a:pt x="6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7823388" y="1911475"/>
              <a:ext cx="89550" cy="140125"/>
            </a:xfrm>
            <a:custGeom>
              <a:avLst/>
              <a:gdLst/>
              <a:ahLst/>
              <a:cxnLst/>
              <a:rect l="l" t="t" r="r" b="b"/>
              <a:pathLst>
                <a:path w="3582" h="5605" extrusionOk="0">
                  <a:moveTo>
                    <a:pt x="3057" y="4968"/>
                  </a:moveTo>
                  <a:cubicBezTo>
                    <a:pt x="3236" y="4968"/>
                    <a:pt x="3325" y="5185"/>
                    <a:pt x="3199" y="5311"/>
                  </a:cubicBezTo>
                  <a:cubicBezTo>
                    <a:pt x="3158" y="5352"/>
                    <a:pt x="3108" y="5370"/>
                    <a:pt x="3058" y="5370"/>
                  </a:cubicBezTo>
                  <a:cubicBezTo>
                    <a:pt x="2955" y="5370"/>
                    <a:pt x="2856" y="5290"/>
                    <a:pt x="2856" y="5170"/>
                  </a:cubicBezTo>
                  <a:cubicBezTo>
                    <a:pt x="2856" y="5058"/>
                    <a:pt x="2947" y="4968"/>
                    <a:pt x="3057" y="4968"/>
                  </a:cubicBezTo>
                  <a:close/>
                  <a:moveTo>
                    <a:pt x="266" y="0"/>
                  </a:moveTo>
                  <a:cubicBezTo>
                    <a:pt x="187" y="0"/>
                    <a:pt x="110" y="41"/>
                    <a:pt x="66" y="114"/>
                  </a:cubicBezTo>
                  <a:cubicBezTo>
                    <a:pt x="0" y="224"/>
                    <a:pt x="37" y="368"/>
                    <a:pt x="148" y="434"/>
                  </a:cubicBezTo>
                  <a:lnTo>
                    <a:pt x="2824" y="2041"/>
                  </a:lnTo>
                  <a:lnTo>
                    <a:pt x="2824" y="4621"/>
                  </a:lnTo>
                  <a:cubicBezTo>
                    <a:pt x="2825" y="4677"/>
                    <a:pt x="2846" y="4732"/>
                    <a:pt x="2884" y="4773"/>
                  </a:cubicBezTo>
                  <a:cubicBezTo>
                    <a:pt x="2726" y="4841"/>
                    <a:pt x="2623" y="4998"/>
                    <a:pt x="2623" y="5170"/>
                  </a:cubicBezTo>
                  <a:cubicBezTo>
                    <a:pt x="2622" y="5424"/>
                    <a:pt x="2831" y="5604"/>
                    <a:pt x="3057" y="5604"/>
                  </a:cubicBezTo>
                  <a:cubicBezTo>
                    <a:pt x="3137" y="5604"/>
                    <a:pt x="3218" y="5582"/>
                    <a:pt x="3294" y="5533"/>
                  </a:cubicBezTo>
                  <a:cubicBezTo>
                    <a:pt x="3582" y="5345"/>
                    <a:pt x="3545" y="4910"/>
                    <a:pt x="3229" y="4773"/>
                  </a:cubicBezTo>
                  <a:cubicBezTo>
                    <a:pt x="3267" y="4731"/>
                    <a:pt x="3288" y="4677"/>
                    <a:pt x="3288" y="4620"/>
                  </a:cubicBezTo>
                  <a:lnTo>
                    <a:pt x="3288" y="1909"/>
                  </a:lnTo>
                  <a:cubicBezTo>
                    <a:pt x="3288" y="1828"/>
                    <a:pt x="3246" y="1752"/>
                    <a:pt x="3177" y="1711"/>
                  </a:cubicBezTo>
                  <a:lnTo>
                    <a:pt x="387" y="35"/>
                  </a:lnTo>
                  <a:cubicBezTo>
                    <a:pt x="349" y="11"/>
                    <a:pt x="307"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7" name="Google Shape;2787;p59"/>
          <p:cNvSpPr/>
          <p:nvPr/>
        </p:nvSpPr>
        <p:spPr>
          <a:xfrm>
            <a:off x="7170830" y="2214171"/>
            <a:ext cx="325732" cy="286293"/>
          </a:xfrm>
          <a:custGeom>
            <a:avLst/>
            <a:gdLst/>
            <a:ahLst/>
            <a:cxnLst/>
            <a:rect l="l" t="t" r="r" b="b"/>
            <a:pathLst>
              <a:path w="11819" h="10388" extrusionOk="0">
                <a:moveTo>
                  <a:pt x="5195" y="0"/>
                </a:moveTo>
                <a:lnTo>
                  <a:pt x="5195" y="560"/>
                </a:lnTo>
                <a:cubicBezTo>
                  <a:pt x="7187" y="560"/>
                  <a:pt x="8889" y="1823"/>
                  <a:pt x="9543" y="3592"/>
                </a:cubicBezTo>
                <a:lnTo>
                  <a:pt x="10068" y="3400"/>
                </a:lnTo>
                <a:cubicBezTo>
                  <a:pt x="9335" y="1417"/>
                  <a:pt x="7427" y="0"/>
                  <a:pt x="5195" y="0"/>
                </a:cubicBezTo>
                <a:close/>
                <a:moveTo>
                  <a:pt x="10171" y="3730"/>
                </a:moveTo>
                <a:lnTo>
                  <a:pt x="9644" y="3925"/>
                </a:lnTo>
                <a:lnTo>
                  <a:pt x="9718" y="4124"/>
                </a:lnTo>
                <a:lnTo>
                  <a:pt x="10245" y="3929"/>
                </a:lnTo>
                <a:lnTo>
                  <a:pt x="10171" y="3730"/>
                </a:lnTo>
                <a:close/>
                <a:moveTo>
                  <a:pt x="8225" y="4416"/>
                </a:moveTo>
                <a:lnTo>
                  <a:pt x="7698" y="4610"/>
                </a:lnTo>
                <a:lnTo>
                  <a:pt x="7772" y="4808"/>
                </a:lnTo>
                <a:lnTo>
                  <a:pt x="8298" y="4615"/>
                </a:lnTo>
                <a:lnTo>
                  <a:pt x="8225" y="4416"/>
                </a:lnTo>
                <a:close/>
                <a:moveTo>
                  <a:pt x="5195" y="1692"/>
                </a:moveTo>
                <a:cubicBezTo>
                  <a:pt x="3549" y="1692"/>
                  <a:pt x="2212" y="3030"/>
                  <a:pt x="2212" y="4674"/>
                </a:cubicBezTo>
                <a:cubicBezTo>
                  <a:pt x="2210" y="4828"/>
                  <a:pt x="2334" y="4953"/>
                  <a:pt x="2488" y="4953"/>
                </a:cubicBezTo>
                <a:cubicBezTo>
                  <a:pt x="2489" y="4953"/>
                  <a:pt x="2490" y="4953"/>
                  <a:pt x="2491" y="4953"/>
                </a:cubicBezTo>
                <a:lnTo>
                  <a:pt x="2491" y="4955"/>
                </a:lnTo>
                <a:cubicBezTo>
                  <a:pt x="2646" y="4955"/>
                  <a:pt x="2772" y="4829"/>
                  <a:pt x="2772" y="4675"/>
                </a:cubicBezTo>
                <a:cubicBezTo>
                  <a:pt x="2772" y="3339"/>
                  <a:pt x="3858" y="2252"/>
                  <a:pt x="5195" y="2252"/>
                </a:cubicBezTo>
                <a:cubicBezTo>
                  <a:pt x="6401" y="2252"/>
                  <a:pt x="7402" y="3140"/>
                  <a:pt x="7585" y="4296"/>
                </a:cubicBezTo>
                <a:lnTo>
                  <a:pt x="8120" y="4100"/>
                </a:lnTo>
                <a:cubicBezTo>
                  <a:pt x="7852" y="2729"/>
                  <a:pt x="6643" y="1692"/>
                  <a:pt x="5195" y="1692"/>
                </a:cubicBezTo>
                <a:close/>
                <a:moveTo>
                  <a:pt x="7631" y="5140"/>
                </a:moveTo>
                <a:cubicBezTo>
                  <a:pt x="7587" y="5140"/>
                  <a:pt x="7545" y="5168"/>
                  <a:pt x="7530" y="5213"/>
                </a:cubicBezTo>
                <a:cubicBezTo>
                  <a:pt x="7512" y="5268"/>
                  <a:pt x="7542" y="5327"/>
                  <a:pt x="7597" y="5346"/>
                </a:cubicBezTo>
                <a:lnTo>
                  <a:pt x="10752" y="6418"/>
                </a:lnTo>
                <a:cubicBezTo>
                  <a:pt x="10763" y="6422"/>
                  <a:pt x="10775" y="6424"/>
                  <a:pt x="10786" y="6424"/>
                </a:cubicBezTo>
                <a:cubicBezTo>
                  <a:pt x="10906" y="6422"/>
                  <a:pt x="10933" y="6256"/>
                  <a:pt x="10820" y="6218"/>
                </a:cubicBezTo>
                <a:lnTo>
                  <a:pt x="7664" y="5145"/>
                </a:lnTo>
                <a:cubicBezTo>
                  <a:pt x="7653" y="5142"/>
                  <a:pt x="7642" y="5140"/>
                  <a:pt x="7631" y="5140"/>
                </a:cubicBezTo>
                <a:close/>
                <a:moveTo>
                  <a:pt x="2214" y="5792"/>
                </a:moveTo>
                <a:cubicBezTo>
                  <a:pt x="2207" y="5792"/>
                  <a:pt x="2200" y="5793"/>
                  <a:pt x="2193" y="5794"/>
                </a:cubicBezTo>
                <a:cubicBezTo>
                  <a:pt x="2142" y="5806"/>
                  <a:pt x="2110" y="5856"/>
                  <a:pt x="2123" y="5907"/>
                </a:cubicBezTo>
                <a:cubicBezTo>
                  <a:pt x="2176" y="6146"/>
                  <a:pt x="2258" y="6376"/>
                  <a:pt x="2365" y="6595"/>
                </a:cubicBezTo>
                <a:lnTo>
                  <a:pt x="2528" y="6501"/>
                </a:lnTo>
                <a:cubicBezTo>
                  <a:pt x="2429" y="6300"/>
                  <a:pt x="2354" y="6087"/>
                  <a:pt x="2305" y="5866"/>
                </a:cubicBezTo>
                <a:cubicBezTo>
                  <a:pt x="2295" y="5822"/>
                  <a:pt x="2257" y="5792"/>
                  <a:pt x="2214" y="5792"/>
                </a:cubicBezTo>
                <a:close/>
                <a:moveTo>
                  <a:pt x="7650" y="6819"/>
                </a:moveTo>
                <a:cubicBezTo>
                  <a:pt x="7431" y="7145"/>
                  <a:pt x="7152" y="7426"/>
                  <a:pt x="6827" y="7647"/>
                </a:cubicBezTo>
                <a:lnTo>
                  <a:pt x="6921" y="7810"/>
                </a:lnTo>
                <a:cubicBezTo>
                  <a:pt x="7273" y="7571"/>
                  <a:pt x="7577" y="7268"/>
                  <a:pt x="7812" y="6913"/>
                </a:cubicBezTo>
                <a:lnTo>
                  <a:pt x="7650" y="6819"/>
                </a:lnTo>
                <a:close/>
                <a:moveTo>
                  <a:pt x="2710" y="6829"/>
                </a:moveTo>
                <a:lnTo>
                  <a:pt x="2549" y="6921"/>
                </a:lnTo>
                <a:cubicBezTo>
                  <a:pt x="2782" y="7282"/>
                  <a:pt x="3088" y="7589"/>
                  <a:pt x="3448" y="7825"/>
                </a:cubicBezTo>
                <a:lnTo>
                  <a:pt x="3541" y="7663"/>
                </a:lnTo>
                <a:cubicBezTo>
                  <a:pt x="3209" y="7444"/>
                  <a:pt x="2927" y="7160"/>
                  <a:pt x="2710" y="6829"/>
                </a:cubicBezTo>
                <a:close/>
                <a:moveTo>
                  <a:pt x="3864" y="7846"/>
                </a:moveTo>
                <a:cubicBezTo>
                  <a:pt x="3864" y="7846"/>
                  <a:pt x="3865" y="7847"/>
                  <a:pt x="3865" y="7847"/>
                </a:cubicBezTo>
                <a:lnTo>
                  <a:pt x="3865" y="7847"/>
                </a:lnTo>
                <a:lnTo>
                  <a:pt x="3865" y="7846"/>
                </a:lnTo>
                <a:close/>
                <a:moveTo>
                  <a:pt x="3865" y="7847"/>
                </a:moveTo>
                <a:lnTo>
                  <a:pt x="3772" y="8009"/>
                </a:lnTo>
                <a:cubicBezTo>
                  <a:pt x="4156" y="8198"/>
                  <a:pt x="4574" y="8309"/>
                  <a:pt x="5001" y="8333"/>
                </a:cubicBezTo>
                <a:lnTo>
                  <a:pt x="5001" y="8145"/>
                </a:lnTo>
                <a:cubicBezTo>
                  <a:pt x="4607" y="8123"/>
                  <a:pt x="4220" y="8020"/>
                  <a:pt x="3865" y="7847"/>
                </a:cubicBezTo>
                <a:close/>
                <a:moveTo>
                  <a:pt x="6504" y="7834"/>
                </a:moveTo>
                <a:cubicBezTo>
                  <a:pt x="6153" y="8014"/>
                  <a:pt x="5769" y="8120"/>
                  <a:pt x="5375" y="8145"/>
                </a:cubicBezTo>
                <a:lnTo>
                  <a:pt x="5375" y="8333"/>
                </a:lnTo>
                <a:cubicBezTo>
                  <a:pt x="5802" y="8306"/>
                  <a:pt x="6218" y="8192"/>
                  <a:pt x="6597" y="7996"/>
                </a:cubicBezTo>
                <a:lnTo>
                  <a:pt x="6504" y="7834"/>
                </a:lnTo>
                <a:close/>
                <a:moveTo>
                  <a:pt x="5192" y="3350"/>
                </a:moveTo>
                <a:cubicBezTo>
                  <a:pt x="5100" y="3350"/>
                  <a:pt x="5006" y="3357"/>
                  <a:pt x="4913" y="3371"/>
                </a:cubicBezTo>
                <a:cubicBezTo>
                  <a:pt x="4045" y="3503"/>
                  <a:pt x="3393" y="4228"/>
                  <a:pt x="3350" y="5104"/>
                </a:cubicBezTo>
                <a:cubicBezTo>
                  <a:pt x="3308" y="5981"/>
                  <a:pt x="3889" y="6764"/>
                  <a:pt x="4740" y="6978"/>
                </a:cubicBezTo>
                <a:cubicBezTo>
                  <a:pt x="4891" y="7016"/>
                  <a:pt x="5042" y="7035"/>
                  <a:pt x="5192" y="7035"/>
                </a:cubicBezTo>
                <a:cubicBezTo>
                  <a:pt x="5887" y="7035"/>
                  <a:pt x="6540" y="6639"/>
                  <a:pt x="6853" y="5988"/>
                </a:cubicBezTo>
                <a:lnTo>
                  <a:pt x="7069" y="6064"/>
                </a:lnTo>
                <a:cubicBezTo>
                  <a:pt x="6789" y="6829"/>
                  <a:pt x="6056" y="7379"/>
                  <a:pt x="5195" y="7379"/>
                </a:cubicBezTo>
                <a:cubicBezTo>
                  <a:pt x="4093" y="7379"/>
                  <a:pt x="3195" y="6482"/>
                  <a:pt x="3195" y="5380"/>
                </a:cubicBezTo>
                <a:cubicBezTo>
                  <a:pt x="3198" y="5275"/>
                  <a:pt x="3113" y="5188"/>
                  <a:pt x="3007" y="5188"/>
                </a:cubicBezTo>
                <a:cubicBezTo>
                  <a:pt x="2903" y="5188"/>
                  <a:pt x="2818" y="5275"/>
                  <a:pt x="2821" y="5380"/>
                </a:cubicBezTo>
                <a:cubicBezTo>
                  <a:pt x="2821" y="6688"/>
                  <a:pt x="3887" y="7752"/>
                  <a:pt x="5195" y="7752"/>
                </a:cubicBezTo>
                <a:cubicBezTo>
                  <a:pt x="6219" y="7752"/>
                  <a:pt x="7091" y="7098"/>
                  <a:pt x="7422" y="6187"/>
                </a:cubicBezTo>
                <a:lnTo>
                  <a:pt x="7900" y="6353"/>
                </a:lnTo>
                <a:cubicBezTo>
                  <a:pt x="7879" y="6401"/>
                  <a:pt x="7862" y="6449"/>
                  <a:pt x="7838" y="6496"/>
                </a:cubicBezTo>
                <a:lnTo>
                  <a:pt x="8000" y="6589"/>
                </a:lnTo>
                <a:cubicBezTo>
                  <a:pt x="8028" y="6534"/>
                  <a:pt x="8051" y="6473"/>
                  <a:pt x="8075" y="6415"/>
                </a:cubicBezTo>
                <a:lnTo>
                  <a:pt x="8517" y="6569"/>
                </a:lnTo>
                <a:cubicBezTo>
                  <a:pt x="7975" y="7874"/>
                  <a:pt x="6692" y="8796"/>
                  <a:pt x="5195" y="8796"/>
                </a:cubicBezTo>
                <a:cubicBezTo>
                  <a:pt x="3208" y="8796"/>
                  <a:pt x="1592" y="7180"/>
                  <a:pt x="1592" y="5195"/>
                </a:cubicBezTo>
                <a:cubicBezTo>
                  <a:pt x="1595" y="5037"/>
                  <a:pt x="1469" y="4907"/>
                  <a:pt x="1311" y="4907"/>
                </a:cubicBezTo>
                <a:cubicBezTo>
                  <a:pt x="1155" y="4907"/>
                  <a:pt x="1028" y="5037"/>
                  <a:pt x="1032" y="5195"/>
                </a:cubicBezTo>
                <a:cubicBezTo>
                  <a:pt x="1032" y="7489"/>
                  <a:pt x="2899" y="9356"/>
                  <a:pt x="5195" y="9356"/>
                </a:cubicBezTo>
                <a:cubicBezTo>
                  <a:pt x="6936" y="9356"/>
                  <a:pt x="8429" y="8277"/>
                  <a:pt x="9047" y="6754"/>
                </a:cubicBezTo>
                <a:lnTo>
                  <a:pt x="9495" y="6909"/>
                </a:lnTo>
                <a:cubicBezTo>
                  <a:pt x="8810" y="8617"/>
                  <a:pt x="7144" y="9827"/>
                  <a:pt x="5195" y="9827"/>
                </a:cubicBezTo>
                <a:cubicBezTo>
                  <a:pt x="2639" y="9827"/>
                  <a:pt x="561" y="7749"/>
                  <a:pt x="561" y="5195"/>
                </a:cubicBezTo>
                <a:lnTo>
                  <a:pt x="0" y="5195"/>
                </a:lnTo>
                <a:cubicBezTo>
                  <a:pt x="0" y="8056"/>
                  <a:pt x="2330" y="10388"/>
                  <a:pt x="5193" y="10388"/>
                </a:cubicBezTo>
                <a:cubicBezTo>
                  <a:pt x="7386" y="10388"/>
                  <a:pt x="9262" y="9019"/>
                  <a:pt x="10022" y="7094"/>
                </a:cubicBezTo>
                <a:lnTo>
                  <a:pt x="11448" y="7591"/>
                </a:lnTo>
                <a:cubicBezTo>
                  <a:pt x="11476" y="7602"/>
                  <a:pt x="11507" y="7606"/>
                  <a:pt x="11539" y="7608"/>
                </a:cubicBezTo>
                <a:cubicBezTo>
                  <a:pt x="11597" y="7606"/>
                  <a:pt x="11654" y="7589"/>
                  <a:pt x="11702" y="7556"/>
                </a:cubicBezTo>
                <a:cubicBezTo>
                  <a:pt x="11775" y="7503"/>
                  <a:pt x="11819" y="7419"/>
                  <a:pt x="11819" y="7327"/>
                </a:cubicBezTo>
                <a:lnTo>
                  <a:pt x="11819" y="4646"/>
                </a:lnTo>
                <a:cubicBezTo>
                  <a:pt x="11819" y="4492"/>
                  <a:pt x="11693" y="4366"/>
                  <a:pt x="11539" y="4366"/>
                </a:cubicBezTo>
                <a:cubicBezTo>
                  <a:pt x="11384" y="4366"/>
                  <a:pt x="11260" y="4492"/>
                  <a:pt x="11260" y="4647"/>
                </a:cubicBezTo>
                <a:lnTo>
                  <a:pt x="11260" y="6933"/>
                </a:lnTo>
                <a:lnTo>
                  <a:pt x="5721" y="5000"/>
                </a:lnTo>
                <a:lnTo>
                  <a:pt x="6921" y="4560"/>
                </a:lnTo>
                <a:cubicBezTo>
                  <a:pt x="6651" y="3825"/>
                  <a:pt x="5954" y="3350"/>
                  <a:pt x="5192" y="33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8" name="Google Shape;2788;p59"/>
          <p:cNvGrpSpPr/>
          <p:nvPr/>
        </p:nvGrpSpPr>
        <p:grpSpPr>
          <a:xfrm>
            <a:off x="6389698" y="2184038"/>
            <a:ext cx="307542" cy="347311"/>
            <a:chOff x="6220863" y="1812650"/>
            <a:chExt cx="278975" cy="315050"/>
          </a:xfrm>
        </p:grpSpPr>
        <p:sp>
          <p:nvSpPr>
            <p:cNvPr id="2789" name="Google Shape;2789;p59"/>
            <p:cNvSpPr/>
            <p:nvPr/>
          </p:nvSpPr>
          <p:spPr>
            <a:xfrm>
              <a:off x="6220863" y="1812650"/>
              <a:ext cx="245675" cy="315050"/>
            </a:xfrm>
            <a:custGeom>
              <a:avLst/>
              <a:gdLst/>
              <a:ahLst/>
              <a:cxnLst/>
              <a:rect l="l" t="t" r="r" b="b"/>
              <a:pathLst>
                <a:path w="9827" h="12602" extrusionOk="0">
                  <a:moveTo>
                    <a:pt x="5579" y="5315"/>
                  </a:moveTo>
                  <a:cubicBezTo>
                    <a:pt x="5790" y="5315"/>
                    <a:pt x="5998" y="5439"/>
                    <a:pt x="6077" y="5667"/>
                  </a:cubicBezTo>
                  <a:lnTo>
                    <a:pt x="5656" y="6373"/>
                  </a:lnTo>
                  <a:lnTo>
                    <a:pt x="5171" y="5510"/>
                  </a:lnTo>
                  <a:cubicBezTo>
                    <a:pt x="5279" y="5377"/>
                    <a:pt x="5430" y="5315"/>
                    <a:pt x="5579" y="5315"/>
                  </a:cubicBezTo>
                  <a:close/>
                  <a:moveTo>
                    <a:pt x="6963" y="5139"/>
                  </a:moveTo>
                  <a:lnTo>
                    <a:pt x="6963" y="5139"/>
                  </a:lnTo>
                  <a:cubicBezTo>
                    <a:pt x="7378" y="5949"/>
                    <a:pt x="7011" y="6940"/>
                    <a:pt x="6170" y="7284"/>
                  </a:cubicBezTo>
                  <a:lnTo>
                    <a:pt x="5933" y="6864"/>
                  </a:lnTo>
                  <a:lnTo>
                    <a:pt x="6963" y="5139"/>
                  </a:lnTo>
                  <a:close/>
                  <a:moveTo>
                    <a:pt x="5642" y="7350"/>
                  </a:moveTo>
                  <a:lnTo>
                    <a:pt x="5671" y="7397"/>
                  </a:lnTo>
                  <a:cubicBezTo>
                    <a:pt x="5651" y="7397"/>
                    <a:pt x="5632" y="7400"/>
                    <a:pt x="5614" y="7400"/>
                  </a:cubicBezTo>
                  <a:lnTo>
                    <a:pt x="5642" y="7350"/>
                  </a:lnTo>
                  <a:close/>
                  <a:moveTo>
                    <a:pt x="7804" y="3732"/>
                  </a:moveTo>
                  <a:cubicBezTo>
                    <a:pt x="8329" y="4284"/>
                    <a:pt x="8657" y="5025"/>
                    <a:pt x="8657" y="5845"/>
                  </a:cubicBezTo>
                  <a:cubicBezTo>
                    <a:pt x="8657" y="7063"/>
                    <a:pt x="7944" y="8113"/>
                    <a:pt x="6917" y="8612"/>
                  </a:cubicBezTo>
                  <a:lnTo>
                    <a:pt x="6291" y="7499"/>
                  </a:lnTo>
                  <a:cubicBezTo>
                    <a:pt x="6950" y="7214"/>
                    <a:pt x="7379" y="6564"/>
                    <a:pt x="7381" y="5845"/>
                  </a:cubicBezTo>
                  <a:cubicBezTo>
                    <a:pt x="7381" y="5510"/>
                    <a:pt x="7285" y="5182"/>
                    <a:pt x="7106" y="4899"/>
                  </a:cubicBezTo>
                  <a:lnTo>
                    <a:pt x="7804" y="3732"/>
                  </a:lnTo>
                  <a:close/>
                  <a:moveTo>
                    <a:pt x="5802" y="7633"/>
                  </a:moveTo>
                  <a:lnTo>
                    <a:pt x="6457" y="8794"/>
                  </a:lnTo>
                  <a:cubicBezTo>
                    <a:pt x="6172" y="8879"/>
                    <a:pt x="5877" y="8923"/>
                    <a:pt x="5579" y="8924"/>
                  </a:cubicBezTo>
                  <a:cubicBezTo>
                    <a:pt x="5306" y="8923"/>
                    <a:pt x="5034" y="8884"/>
                    <a:pt x="4772" y="8810"/>
                  </a:cubicBezTo>
                  <a:lnTo>
                    <a:pt x="5472" y="7637"/>
                  </a:lnTo>
                  <a:cubicBezTo>
                    <a:pt x="5507" y="7640"/>
                    <a:pt x="5542" y="7647"/>
                    <a:pt x="5579" y="7647"/>
                  </a:cubicBezTo>
                  <a:cubicBezTo>
                    <a:pt x="5654" y="7647"/>
                    <a:pt x="5728" y="7641"/>
                    <a:pt x="5802" y="7633"/>
                  </a:cubicBezTo>
                  <a:close/>
                  <a:moveTo>
                    <a:pt x="6823" y="9447"/>
                  </a:moveTo>
                  <a:lnTo>
                    <a:pt x="7334" y="10355"/>
                  </a:lnTo>
                  <a:cubicBezTo>
                    <a:pt x="6770" y="10579"/>
                    <a:pt x="6175" y="10690"/>
                    <a:pt x="5579" y="10690"/>
                  </a:cubicBezTo>
                  <a:cubicBezTo>
                    <a:pt x="4990" y="10690"/>
                    <a:pt x="4402" y="10581"/>
                    <a:pt x="3844" y="10363"/>
                  </a:cubicBezTo>
                  <a:lnTo>
                    <a:pt x="4384" y="9460"/>
                  </a:lnTo>
                  <a:cubicBezTo>
                    <a:pt x="4769" y="9590"/>
                    <a:pt x="5172" y="9658"/>
                    <a:pt x="5579" y="9659"/>
                  </a:cubicBezTo>
                  <a:cubicBezTo>
                    <a:pt x="6004" y="9658"/>
                    <a:pt x="6424" y="9586"/>
                    <a:pt x="6823" y="9447"/>
                  </a:cubicBezTo>
                  <a:close/>
                  <a:moveTo>
                    <a:pt x="1926" y="1"/>
                  </a:moveTo>
                  <a:cubicBezTo>
                    <a:pt x="1885" y="1"/>
                    <a:pt x="1844" y="11"/>
                    <a:pt x="1807" y="32"/>
                  </a:cubicBezTo>
                  <a:cubicBezTo>
                    <a:pt x="1688" y="99"/>
                    <a:pt x="1646" y="248"/>
                    <a:pt x="1712" y="367"/>
                  </a:cubicBezTo>
                  <a:lnTo>
                    <a:pt x="3146" y="2914"/>
                  </a:lnTo>
                  <a:cubicBezTo>
                    <a:pt x="2272" y="3636"/>
                    <a:pt x="1767" y="4712"/>
                    <a:pt x="1767" y="5846"/>
                  </a:cubicBezTo>
                  <a:cubicBezTo>
                    <a:pt x="1767" y="7104"/>
                    <a:pt x="2383" y="8218"/>
                    <a:pt x="3325" y="8913"/>
                  </a:cubicBezTo>
                  <a:lnTo>
                    <a:pt x="3701" y="8278"/>
                  </a:lnTo>
                  <a:cubicBezTo>
                    <a:pt x="2974" y="7715"/>
                    <a:pt x="2502" y="6837"/>
                    <a:pt x="2502" y="5848"/>
                  </a:cubicBezTo>
                  <a:cubicBezTo>
                    <a:pt x="2504" y="4980"/>
                    <a:pt x="2872" y="4153"/>
                    <a:pt x="3516" y="3571"/>
                  </a:cubicBezTo>
                  <a:lnTo>
                    <a:pt x="4169" y="4730"/>
                  </a:lnTo>
                  <a:cubicBezTo>
                    <a:pt x="3579" y="5469"/>
                    <a:pt x="3667" y="6539"/>
                    <a:pt x="4367" y="7173"/>
                  </a:cubicBezTo>
                  <a:lnTo>
                    <a:pt x="4494" y="6960"/>
                  </a:lnTo>
                  <a:cubicBezTo>
                    <a:pt x="3950" y="6430"/>
                    <a:pt x="3868" y="5587"/>
                    <a:pt x="4300" y="4964"/>
                  </a:cubicBezTo>
                  <a:lnTo>
                    <a:pt x="4300" y="4964"/>
                  </a:lnTo>
                  <a:lnTo>
                    <a:pt x="5366" y="6858"/>
                  </a:lnTo>
                  <a:lnTo>
                    <a:pt x="3393" y="10162"/>
                  </a:lnTo>
                  <a:cubicBezTo>
                    <a:pt x="1819" y="9363"/>
                    <a:pt x="736" y="7730"/>
                    <a:pt x="736" y="5846"/>
                  </a:cubicBezTo>
                  <a:lnTo>
                    <a:pt x="1" y="5846"/>
                  </a:lnTo>
                  <a:cubicBezTo>
                    <a:pt x="1" y="7998"/>
                    <a:pt x="1225" y="9868"/>
                    <a:pt x="3013" y="10798"/>
                  </a:cubicBezTo>
                  <a:lnTo>
                    <a:pt x="3013" y="10798"/>
                  </a:lnTo>
                  <a:lnTo>
                    <a:pt x="2212" y="12140"/>
                  </a:lnTo>
                  <a:cubicBezTo>
                    <a:pt x="2141" y="12257"/>
                    <a:pt x="2179" y="12408"/>
                    <a:pt x="2296" y="12477"/>
                  </a:cubicBezTo>
                  <a:cubicBezTo>
                    <a:pt x="2335" y="12500"/>
                    <a:pt x="2377" y="12512"/>
                    <a:pt x="2422" y="12512"/>
                  </a:cubicBezTo>
                  <a:cubicBezTo>
                    <a:pt x="2508" y="12511"/>
                    <a:pt x="2589" y="12466"/>
                    <a:pt x="2634" y="12393"/>
                  </a:cubicBezTo>
                  <a:lnTo>
                    <a:pt x="3461" y="11005"/>
                  </a:lnTo>
                  <a:cubicBezTo>
                    <a:pt x="4140" y="11285"/>
                    <a:pt x="4861" y="11424"/>
                    <a:pt x="5582" y="11424"/>
                  </a:cubicBezTo>
                  <a:cubicBezTo>
                    <a:pt x="6302" y="11424"/>
                    <a:pt x="7023" y="11285"/>
                    <a:pt x="7703" y="11005"/>
                  </a:cubicBezTo>
                  <a:lnTo>
                    <a:pt x="8530" y="12477"/>
                  </a:lnTo>
                  <a:cubicBezTo>
                    <a:pt x="8573" y="12555"/>
                    <a:pt x="8655" y="12601"/>
                    <a:pt x="8744" y="12601"/>
                  </a:cubicBezTo>
                  <a:cubicBezTo>
                    <a:pt x="8786" y="12600"/>
                    <a:pt x="8827" y="12590"/>
                    <a:pt x="8864" y="12570"/>
                  </a:cubicBezTo>
                  <a:cubicBezTo>
                    <a:pt x="8981" y="12503"/>
                    <a:pt x="9022" y="12354"/>
                    <a:pt x="8957" y="12236"/>
                  </a:cubicBezTo>
                  <a:lnTo>
                    <a:pt x="7278" y="9256"/>
                  </a:lnTo>
                  <a:cubicBezTo>
                    <a:pt x="8530" y="8629"/>
                    <a:pt x="9393" y="7338"/>
                    <a:pt x="9393" y="5846"/>
                  </a:cubicBezTo>
                  <a:cubicBezTo>
                    <a:pt x="9393" y="4755"/>
                    <a:pt x="8930" y="3776"/>
                    <a:pt x="8194" y="3080"/>
                  </a:cubicBezTo>
                  <a:lnTo>
                    <a:pt x="9757" y="461"/>
                  </a:lnTo>
                  <a:cubicBezTo>
                    <a:pt x="9826" y="346"/>
                    <a:pt x="9788" y="195"/>
                    <a:pt x="9673" y="125"/>
                  </a:cubicBezTo>
                  <a:cubicBezTo>
                    <a:pt x="9633" y="102"/>
                    <a:pt x="9590" y="91"/>
                    <a:pt x="9547" y="91"/>
                  </a:cubicBezTo>
                  <a:cubicBezTo>
                    <a:pt x="9463" y="91"/>
                    <a:pt x="9381" y="133"/>
                    <a:pt x="9335" y="210"/>
                  </a:cubicBezTo>
                  <a:lnTo>
                    <a:pt x="8720" y="1243"/>
                  </a:lnTo>
                  <a:cubicBezTo>
                    <a:pt x="7779" y="596"/>
                    <a:pt x="6681" y="267"/>
                    <a:pt x="5577" y="267"/>
                  </a:cubicBezTo>
                  <a:cubicBezTo>
                    <a:pt x="4757" y="267"/>
                    <a:pt x="3934" y="448"/>
                    <a:pt x="3170" y="815"/>
                  </a:cubicBezTo>
                  <a:lnTo>
                    <a:pt x="3534" y="1462"/>
                  </a:lnTo>
                  <a:cubicBezTo>
                    <a:pt x="4186" y="1155"/>
                    <a:pt x="4886" y="1003"/>
                    <a:pt x="5582" y="1003"/>
                  </a:cubicBezTo>
                  <a:cubicBezTo>
                    <a:pt x="6554" y="1003"/>
                    <a:pt x="7519" y="1298"/>
                    <a:pt x="8342" y="1875"/>
                  </a:cubicBezTo>
                  <a:lnTo>
                    <a:pt x="6227" y="5419"/>
                  </a:lnTo>
                  <a:cubicBezTo>
                    <a:pt x="6076" y="5189"/>
                    <a:pt x="5828" y="5070"/>
                    <a:pt x="5579" y="5070"/>
                  </a:cubicBezTo>
                  <a:cubicBezTo>
                    <a:pt x="5388" y="5070"/>
                    <a:pt x="5195" y="5140"/>
                    <a:pt x="5044" y="5286"/>
                  </a:cubicBezTo>
                  <a:lnTo>
                    <a:pt x="4656" y="4599"/>
                  </a:lnTo>
                  <a:cubicBezTo>
                    <a:pt x="4921" y="4401"/>
                    <a:pt x="5243" y="4293"/>
                    <a:pt x="5572" y="4293"/>
                  </a:cubicBezTo>
                  <a:cubicBezTo>
                    <a:pt x="5575" y="4293"/>
                    <a:pt x="5577" y="4293"/>
                    <a:pt x="5579" y="4293"/>
                  </a:cubicBezTo>
                  <a:cubicBezTo>
                    <a:pt x="5733" y="4293"/>
                    <a:pt x="5885" y="4315"/>
                    <a:pt x="6032" y="4359"/>
                  </a:cubicBezTo>
                  <a:lnTo>
                    <a:pt x="6160" y="4143"/>
                  </a:lnTo>
                  <a:cubicBezTo>
                    <a:pt x="5971" y="4078"/>
                    <a:pt x="5775" y="4046"/>
                    <a:pt x="5580" y="4046"/>
                  </a:cubicBezTo>
                  <a:cubicBezTo>
                    <a:pt x="5209" y="4046"/>
                    <a:pt x="4843" y="4161"/>
                    <a:pt x="4535" y="4383"/>
                  </a:cubicBezTo>
                  <a:lnTo>
                    <a:pt x="3908" y="3267"/>
                  </a:lnTo>
                  <a:cubicBezTo>
                    <a:pt x="4412" y="2938"/>
                    <a:pt x="4994" y="2770"/>
                    <a:pt x="5579" y="2770"/>
                  </a:cubicBezTo>
                  <a:cubicBezTo>
                    <a:pt x="5996" y="2770"/>
                    <a:pt x="6414" y="2855"/>
                    <a:pt x="6808" y="3028"/>
                  </a:cubicBezTo>
                  <a:lnTo>
                    <a:pt x="7183" y="2395"/>
                  </a:lnTo>
                  <a:cubicBezTo>
                    <a:pt x="6673" y="2154"/>
                    <a:pt x="6124" y="2035"/>
                    <a:pt x="5576" y="2035"/>
                  </a:cubicBezTo>
                  <a:cubicBezTo>
                    <a:pt x="4868" y="2035"/>
                    <a:pt x="4163" y="2234"/>
                    <a:pt x="3547" y="2627"/>
                  </a:cubicBezTo>
                  <a:lnTo>
                    <a:pt x="2140" y="127"/>
                  </a:lnTo>
                  <a:cubicBezTo>
                    <a:pt x="2095" y="46"/>
                    <a:pt x="2011"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6427563" y="1958750"/>
              <a:ext cx="72275" cy="116775"/>
            </a:xfrm>
            <a:custGeom>
              <a:avLst/>
              <a:gdLst/>
              <a:ahLst/>
              <a:cxnLst/>
              <a:rect l="l" t="t" r="r" b="b"/>
              <a:pathLst>
                <a:path w="2891" h="4671" extrusionOk="0">
                  <a:moveTo>
                    <a:pt x="2155" y="1"/>
                  </a:moveTo>
                  <a:cubicBezTo>
                    <a:pt x="2155" y="1677"/>
                    <a:pt x="1297" y="3159"/>
                    <a:pt x="0" y="4027"/>
                  </a:cubicBezTo>
                  <a:lnTo>
                    <a:pt x="362" y="4670"/>
                  </a:lnTo>
                  <a:cubicBezTo>
                    <a:pt x="1883" y="3673"/>
                    <a:pt x="2891" y="1954"/>
                    <a:pt x="2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1" name="Google Shape;2791;p59"/>
          <p:cNvGrpSpPr/>
          <p:nvPr/>
        </p:nvGrpSpPr>
        <p:grpSpPr>
          <a:xfrm>
            <a:off x="5591257" y="2187290"/>
            <a:ext cx="334909" cy="334964"/>
            <a:chOff x="5496588" y="1815600"/>
            <a:chExt cx="303800" cy="303850"/>
          </a:xfrm>
        </p:grpSpPr>
        <p:sp>
          <p:nvSpPr>
            <p:cNvPr id="2792" name="Google Shape;2792;p59"/>
            <p:cNvSpPr/>
            <p:nvPr/>
          </p:nvSpPr>
          <p:spPr>
            <a:xfrm>
              <a:off x="5589338" y="2083600"/>
              <a:ext cx="57600" cy="32700"/>
            </a:xfrm>
            <a:custGeom>
              <a:avLst/>
              <a:gdLst/>
              <a:ahLst/>
              <a:cxnLst/>
              <a:rect l="l" t="t" r="r" b="b"/>
              <a:pathLst>
                <a:path w="2304" h="1308" extrusionOk="0">
                  <a:moveTo>
                    <a:pt x="1001" y="1"/>
                  </a:moveTo>
                  <a:lnTo>
                    <a:pt x="0" y="955"/>
                  </a:lnTo>
                  <a:cubicBezTo>
                    <a:pt x="366" y="1109"/>
                    <a:pt x="747" y="1227"/>
                    <a:pt x="1136" y="1308"/>
                  </a:cubicBezTo>
                  <a:lnTo>
                    <a:pt x="2303" y="196"/>
                  </a:lnTo>
                  <a:cubicBezTo>
                    <a:pt x="1862" y="190"/>
                    <a:pt x="1424" y="124"/>
                    <a:pt x="1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5659713" y="1900900"/>
              <a:ext cx="51850" cy="42350"/>
            </a:xfrm>
            <a:custGeom>
              <a:avLst/>
              <a:gdLst/>
              <a:ahLst/>
              <a:cxnLst/>
              <a:rect l="l" t="t" r="r" b="b"/>
              <a:pathLst>
                <a:path w="2074" h="1694" extrusionOk="0">
                  <a:moveTo>
                    <a:pt x="1" y="1"/>
                  </a:moveTo>
                  <a:lnTo>
                    <a:pt x="1" y="1694"/>
                  </a:lnTo>
                  <a:lnTo>
                    <a:pt x="2074" y="1694"/>
                  </a:lnTo>
                  <a:cubicBezTo>
                    <a:pt x="1729" y="802"/>
                    <a:pt x="942" y="15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5583263" y="1899875"/>
              <a:ext cx="132900" cy="134975"/>
            </a:xfrm>
            <a:custGeom>
              <a:avLst/>
              <a:gdLst/>
              <a:ahLst/>
              <a:cxnLst/>
              <a:rect l="l" t="t" r="r" b="b"/>
              <a:pathLst>
                <a:path w="5316" h="5399" extrusionOk="0">
                  <a:moveTo>
                    <a:pt x="2608" y="1"/>
                  </a:moveTo>
                  <a:cubicBezTo>
                    <a:pt x="1361" y="1"/>
                    <a:pt x="314" y="846"/>
                    <a:pt x="1" y="1995"/>
                  </a:cubicBezTo>
                  <a:lnTo>
                    <a:pt x="2820" y="1995"/>
                  </a:lnTo>
                  <a:lnTo>
                    <a:pt x="2820" y="5398"/>
                  </a:lnTo>
                  <a:cubicBezTo>
                    <a:pt x="4216" y="5291"/>
                    <a:pt x="5314" y="4127"/>
                    <a:pt x="5314" y="2704"/>
                  </a:cubicBezTo>
                  <a:lnTo>
                    <a:pt x="5315" y="2706"/>
                  </a:lnTo>
                  <a:cubicBezTo>
                    <a:pt x="5314" y="2448"/>
                    <a:pt x="5277" y="2192"/>
                    <a:pt x="5204" y="1945"/>
                  </a:cubicBezTo>
                  <a:lnTo>
                    <a:pt x="2847" y="1945"/>
                  </a:lnTo>
                  <a:lnTo>
                    <a:pt x="2847" y="12"/>
                  </a:lnTo>
                  <a:cubicBezTo>
                    <a:pt x="2768" y="6"/>
                    <a:pt x="2687" y="1"/>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5580838" y="1955025"/>
              <a:ext cx="67650" cy="80100"/>
            </a:xfrm>
            <a:custGeom>
              <a:avLst/>
              <a:gdLst/>
              <a:ahLst/>
              <a:cxnLst/>
              <a:rect l="l" t="t" r="r" b="b"/>
              <a:pathLst>
                <a:path w="2706" h="3204" extrusionOk="0">
                  <a:moveTo>
                    <a:pt x="50" y="0"/>
                  </a:moveTo>
                  <a:cubicBezTo>
                    <a:pt x="17" y="165"/>
                    <a:pt x="2" y="332"/>
                    <a:pt x="0" y="500"/>
                  </a:cubicBezTo>
                  <a:cubicBezTo>
                    <a:pt x="0" y="1993"/>
                    <a:pt x="1211" y="3204"/>
                    <a:pt x="2705" y="3204"/>
                  </a:cubicBezTo>
                  <a:lnTo>
                    <a:pt x="2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5766038" y="1915150"/>
              <a:ext cx="32525" cy="56650"/>
            </a:xfrm>
            <a:custGeom>
              <a:avLst/>
              <a:gdLst/>
              <a:ahLst/>
              <a:cxnLst/>
              <a:rect l="l" t="t" r="r" b="b"/>
              <a:pathLst>
                <a:path w="1301" h="2266" extrusionOk="0">
                  <a:moveTo>
                    <a:pt x="1003" y="1"/>
                  </a:moveTo>
                  <a:lnTo>
                    <a:pt x="1" y="955"/>
                  </a:lnTo>
                  <a:cubicBezTo>
                    <a:pt x="91" y="1329"/>
                    <a:pt x="138" y="1711"/>
                    <a:pt x="138" y="2095"/>
                  </a:cubicBezTo>
                  <a:cubicBezTo>
                    <a:pt x="138" y="2151"/>
                    <a:pt x="136" y="2208"/>
                    <a:pt x="133" y="2266"/>
                  </a:cubicBezTo>
                  <a:lnTo>
                    <a:pt x="1301" y="1154"/>
                  </a:lnTo>
                  <a:cubicBezTo>
                    <a:pt x="1238" y="761"/>
                    <a:pt x="1138" y="375"/>
                    <a:pt x="1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5624188" y="2070000"/>
              <a:ext cx="88650" cy="49450"/>
            </a:xfrm>
            <a:custGeom>
              <a:avLst/>
              <a:gdLst/>
              <a:ahLst/>
              <a:cxnLst/>
              <a:rect l="l" t="t" r="r" b="b"/>
              <a:pathLst>
                <a:path w="3546" h="1978" extrusionOk="0">
                  <a:moveTo>
                    <a:pt x="3545" y="0"/>
                  </a:moveTo>
                  <a:lnTo>
                    <a:pt x="3545" y="0"/>
                  </a:lnTo>
                  <a:cubicBezTo>
                    <a:pt x="2847" y="439"/>
                    <a:pt x="2045" y="693"/>
                    <a:pt x="1221" y="734"/>
                  </a:cubicBezTo>
                  <a:lnTo>
                    <a:pt x="1" y="1898"/>
                  </a:lnTo>
                  <a:cubicBezTo>
                    <a:pt x="322" y="1950"/>
                    <a:pt x="647" y="1976"/>
                    <a:pt x="971" y="1977"/>
                  </a:cubicBezTo>
                  <a:cubicBezTo>
                    <a:pt x="1148" y="1977"/>
                    <a:pt x="1323" y="1967"/>
                    <a:pt x="1496" y="1952"/>
                  </a:cubicBezTo>
                  <a:lnTo>
                    <a:pt x="3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5747713" y="1950425"/>
              <a:ext cx="52675" cy="86300"/>
            </a:xfrm>
            <a:custGeom>
              <a:avLst/>
              <a:gdLst/>
              <a:ahLst/>
              <a:cxnLst/>
              <a:rect l="l" t="t" r="r" b="b"/>
              <a:pathLst>
                <a:path w="2107" h="3452" extrusionOk="0">
                  <a:moveTo>
                    <a:pt x="2067" y="1"/>
                  </a:moveTo>
                  <a:lnTo>
                    <a:pt x="848" y="1164"/>
                  </a:lnTo>
                  <a:cubicBezTo>
                    <a:pt x="766" y="1986"/>
                    <a:pt x="474" y="2774"/>
                    <a:pt x="0" y="3451"/>
                  </a:cubicBezTo>
                  <a:lnTo>
                    <a:pt x="2050" y="1498"/>
                  </a:lnTo>
                  <a:cubicBezTo>
                    <a:pt x="2087" y="1228"/>
                    <a:pt x="2105" y="956"/>
                    <a:pt x="2107" y="684"/>
                  </a:cubicBezTo>
                  <a:cubicBezTo>
                    <a:pt x="2107" y="455"/>
                    <a:pt x="2093" y="228"/>
                    <a:pt x="2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5670288" y="1996500"/>
              <a:ext cx="127325" cy="121325"/>
            </a:xfrm>
            <a:custGeom>
              <a:avLst/>
              <a:gdLst/>
              <a:ahLst/>
              <a:cxnLst/>
              <a:rect l="l" t="t" r="r" b="b"/>
              <a:pathLst>
                <a:path w="5093" h="4853" extrusionOk="0">
                  <a:moveTo>
                    <a:pt x="5092" y="1"/>
                  </a:moveTo>
                  <a:lnTo>
                    <a:pt x="1" y="4852"/>
                  </a:lnTo>
                  <a:cubicBezTo>
                    <a:pt x="2561" y="4485"/>
                    <a:pt x="4604" y="2520"/>
                    <a:pt x="5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5496588" y="1815600"/>
              <a:ext cx="292475" cy="289525"/>
            </a:xfrm>
            <a:custGeom>
              <a:avLst/>
              <a:gdLst/>
              <a:ahLst/>
              <a:cxnLst/>
              <a:rect l="l" t="t" r="r" b="b"/>
              <a:pathLst>
                <a:path w="11699" h="11581" extrusionOk="0">
                  <a:moveTo>
                    <a:pt x="6077" y="0"/>
                  </a:moveTo>
                  <a:cubicBezTo>
                    <a:pt x="2721" y="0"/>
                    <a:pt x="0" y="2720"/>
                    <a:pt x="0" y="6077"/>
                  </a:cubicBezTo>
                  <a:cubicBezTo>
                    <a:pt x="0" y="8511"/>
                    <a:pt x="1434" y="10609"/>
                    <a:pt x="3502" y="11580"/>
                  </a:cubicBezTo>
                  <a:lnTo>
                    <a:pt x="3502" y="11580"/>
                  </a:lnTo>
                  <a:lnTo>
                    <a:pt x="4481" y="10646"/>
                  </a:lnTo>
                  <a:cubicBezTo>
                    <a:pt x="2591" y="9987"/>
                    <a:pt x="1235" y="8191"/>
                    <a:pt x="1235" y="6077"/>
                  </a:cubicBezTo>
                  <a:cubicBezTo>
                    <a:pt x="1235" y="6050"/>
                    <a:pt x="1238" y="6023"/>
                    <a:pt x="1238" y="5998"/>
                  </a:cubicBezTo>
                  <a:lnTo>
                    <a:pt x="1238" y="5998"/>
                  </a:lnTo>
                  <a:lnTo>
                    <a:pt x="777" y="6008"/>
                  </a:lnTo>
                  <a:cubicBezTo>
                    <a:pt x="777" y="3081"/>
                    <a:pt x="3150" y="709"/>
                    <a:pt x="6077" y="709"/>
                  </a:cubicBezTo>
                  <a:lnTo>
                    <a:pt x="6077" y="1237"/>
                  </a:lnTo>
                  <a:cubicBezTo>
                    <a:pt x="8274" y="1237"/>
                    <a:pt x="10127" y="2700"/>
                    <a:pt x="10718" y="4704"/>
                  </a:cubicBezTo>
                  <a:lnTo>
                    <a:pt x="11699" y="3770"/>
                  </a:lnTo>
                  <a:cubicBezTo>
                    <a:pt x="10790" y="1558"/>
                    <a:pt x="8616" y="0"/>
                    <a:pt x="6077" y="0"/>
                  </a:cubicBezTo>
                  <a:close/>
                  <a:moveTo>
                    <a:pt x="3502" y="11580"/>
                  </a:moveTo>
                  <a:lnTo>
                    <a:pt x="3501" y="11580"/>
                  </a:lnTo>
                  <a:lnTo>
                    <a:pt x="3503" y="11580"/>
                  </a:lnTo>
                  <a:cubicBezTo>
                    <a:pt x="3503" y="11580"/>
                    <a:pt x="3502" y="11580"/>
                    <a:pt x="3502" y="115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5671638" y="1994150"/>
              <a:ext cx="81650" cy="77800"/>
            </a:xfrm>
            <a:custGeom>
              <a:avLst/>
              <a:gdLst/>
              <a:ahLst/>
              <a:cxnLst/>
              <a:rect l="l" t="t" r="r" b="b"/>
              <a:pathLst>
                <a:path w="3266" h="3112" extrusionOk="0">
                  <a:moveTo>
                    <a:pt x="3266" y="0"/>
                  </a:moveTo>
                  <a:lnTo>
                    <a:pt x="1" y="3112"/>
                  </a:lnTo>
                  <a:cubicBezTo>
                    <a:pt x="1584" y="2766"/>
                    <a:pt x="2845" y="1554"/>
                    <a:pt x="3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5542013" y="1861075"/>
              <a:ext cx="208050" cy="206900"/>
            </a:xfrm>
            <a:custGeom>
              <a:avLst/>
              <a:gdLst/>
              <a:ahLst/>
              <a:cxnLst/>
              <a:rect l="l" t="t" r="r" b="b"/>
              <a:pathLst>
                <a:path w="8322" h="8276" extrusionOk="0">
                  <a:moveTo>
                    <a:pt x="4269" y="0"/>
                  </a:moveTo>
                  <a:cubicBezTo>
                    <a:pt x="3557" y="0"/>
                    <a:pt x="2856" y="176"/>
                    <a:pt x="2228" y="514"/>
                  </a:cubicBezTo>
                  <a:lnTo>
                    <a:pt x="2279" y="609"/>
                  </a:lnTo>
                  <a:cubicBezTo>
                    <a:pt x="1624" y="965"/>
                    <a:pt x="1077" y="1493"/>
                    <a:pt x="695" y="2134"/>
                  </a:cubicBezTo>
                  <a:lnTo>
                    <a:pt x="695" y="2134"/>
                  </a:lnTo>
                  <a:lnTo>
                    <a:pt x="601" y="2079"/>
                  </a:lnTo>
                  <a:cubicBezTo>
                    <a:pt x="207" y="2738"/>
                    <a:pt x="1" y="3490"/>
                    <a:pt x="1" y="4258"/>
                  </a:cubicBezTo>
                  <a:lnTo>
                    <a:pt x="107" y="4258"/>
                  </a:lnTo>
                  <a:cubicBezTo>
                    <a:pt x="107" y="6191"/>
                    <a:pt x="1438" y="7817"/>
                    <a:pt x="3233" y="8275"/>
                  </a:cubicBezTo>
                  <a:lnTo>
                    <a:pt x="3601" y="7924"/>
                  </a:lnTo>
                  <a:cubicBezTo>
                    <a:pt x="1858" y="7612"/>
                    <a:pt x="529" y="6089"/>
                    <a:pt x="529" y="4258"/>
                  </a:cubicBezTo>
                  <a:lnTo>
                    <a:pt x="635" y="4258"/>
                  </a:lnTo>
                  <a:cubicBezTo>
                    <a:pt x="635" y="3606"/>
                    <a:pt x="811" y="2965"/>
                    <a:pt x="1144" y="2405"/>
                  </a:cubicBezTo>
                  <a:lnTo>
                    <a:pt x="1058" y="2353"/>
                  </a:lnTo>
                  <a:cubicBezTo>
                    <a:pt x="1401" y="1776"/>
                    <a:pt x="1892" y="1301"/>
                    <a:pt x="2482" y="980"/>
                  </a:cubicBezTo>
                  <a:lnTo>
                    <a:pt x="2531" y="1071"/>
                  </a:lnTo>
                  <a:cubicBezTo>
                    <a:pt x="3064" y="785"/>
                    <a:pt x="3659" y="634"/>
                    <a:pt x="4263" y="634"/>
                  </a:cubicBezTo>
                  <a:cubicBezTo>
                    <a:pt x="4310" y="634"/>
                    <a:pt x="4357" y="635"/>
                    <a:pt x="4404" y="637"/>
                  </a:cubicBezTo>
                  <a:lnTo>
                    <a:pt x="4408" y="535"/>
                  </a:lnTo>
                  <a:cubicBezTo>
                    <a:pt x="5078" y="562"/>
                    <a:pt x="5729" y="768"/>
                    <a:pt x="6289" y="1135"/>
                  </a:cubicBezTo>
                  <a:lnTo>
                    <a:pt x="6234" y="1221"/>
                  </a:lnTo>
                  <a:cubicBezTo>
                    <a:pt x="6780" y="1578"/>
                    <a:pt x="7222" y="2075"/>
                    <a:pt x="7511" y="2660"/>
                  </a:cubicBezTo>
                  <a:lnTo>
                    <a:pt x="7600" y="2615"/>
                  </a:lnTo>
                  <a:cubicBezTo>
                    <a:pt x="7781" y="2981"/>
                    <a:pt x="7899" y="3373"/>
                    <a:pt x="7951" y="3777"/>
                  </a:cubicBezTo>
                  <a:lnTo>
                    <a:pt x="8321" y="3425"/>
                  </a:lnTo>
                  <a:cubicBezTo>
                    <a:pt x="8249" y="3081"/>
                    <a:pt x="8135" y="2745"/>
                    <a:pt x="7980" y="2429"/>
                  </a:cubicBezTo>
                  <a:lnTo>
                    <a:pt x="8080" y="2380"/>
                  </a:lnTo>
                  <a:cubicBezTo>
                    <a:pt x="7741" y="1692"/>
                    <a:pt x="7223" y="1108"/>
                    <a:pt x="6581" y="689"/>
                  </a:cubicBezTo>
                  <a:lnTo>
                    <a:pt x="6521" y="782"/>
                  </a:lnTo>
                  <a:cubicBezTo>
                    <a:pt x="5895" y="373"/>
                    <a:pt x="5170" y="143"/>
                    <a:pt x="4424" y="115"/>
                  </a:cubicBezTo>
                  <a:lnTo>
                    <a:pt x="4428" y="3"/>
                  </a:lnTo>
                  <a:cubicBezTo>
                    <a:pt x="4375" y="1"/>
                    <a:pt x="4322" y="0"/>
                    <a:pt x="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5730988" y="1952975"/>
              <a:ext cx="26150" cy="55125"/>
            </a:xfrm>
            <a:custGeom>
              <a:avLst/>
              <a:gdLst/>
              <a:ahLst/>
              <a:cxnLst/>
              <a:rect l="l" t="t" r="r" b="b"/>
              <a:pathLst>
                <a:path w="1046" h="2205" extrusionOk="0">
                  <a:moveTo>
                    <a:pt x="806" y="0"/>
                  </a:moveTo>
                  <a:lnTo>
                    <a:pt x="415" y="374"/>
                  </a:lnTo>
                  <a:cubicBezTo>
                    <a:pt x="416" y="419"/>
                    <a:pt x="423" y="466"/>
                    <a:pt x="425" y="513"/>
                  </a:cubicBezTo>
                  <a:lnTo>
                    <a:pt x="412" y="513"/>
                  </a:lnTo>
                  <a:cubicBezTo>
                    <a:pt x="411" y="1101"/>
                    <a:pt x="270" y="1681"/>
                    <a:pt x="0" y="2205"/>
                  </a:cubicBezTo>
                  <a:lnTo>
                    <a:pt x="975" y="1273"/>
                  </a:lnTo>
                  <a:cubicBezTo>
                    <a:pt x="1022" y="1023"/>
                    <a:pt x="1046" y="768"/>
                    <a:pt x="1046" y="513"/>
                  </a:cubicBezTo>
                  <a:lnTo>
                    <a:pt x="848" y="513"/>
                  </a:lnTo>
                  <a:cubicBezTo>
                    <a:pt x="844" y="342"/>
                    <a:pt x="830" y="170"/>
                    <a:pt x="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5628963" y="2050275"/>
              <a:ext cx="57775" cy="24225"/>
            </a:xfrm>
            <a:custGeom>
              <a:avLst/>
              <a:gdLst/>
              <a:ahLst/>
              <a:cxnLst/>
              <a:rect l="l" t="t" r="r" b="b"/>
              <a:pathLst>
                <a:path w="2311" h="969" extrusionOk="0">
                  <a:moveTo>
                    <a:pt x="2310" y="0"/>
                  </a:moveTo>
                  <a:cubicBezTo>
                    <a:pt x="1829" y="219"/>
                    <a:pt x="1307" y="333"/>
                    <a:pt x="779" y="333"/>
                  </a:cubicBezTo>
                  <a:lnTo>
                    <a:pt x="779" y="418"/>
                  </a:lnTo>
                  <a:cubicBezTo>
                    <a:pt x="648" y="418"/>
                    <a:pt x="517" y="410"/>
                    <a:pt x="387" y="395"/>
                  </a:cubicBezTo>
                  <a:lnTo>
                    <a:pt x="0" y="765"/>
                  </a:lnTo>
                  <a:cubicBezTo>
                    <a:pt x="257" y="815"/>
                    <a:pt x="518" y="840"/>
                    <a:pt x="780" y="841"/>
                  </a:cubicBezTo>
                  <a:lnTo>
                    <a:pt x="780" y="968"/>
                  </a:lnTo>
                  <a:cubicBezTo>
                    <a:pt x="965" y="967"/>
                    <a:pt x="1150" y="954"/>
                    <a:pt x="1335" y="929"/>
                  </a:cubicBezTo>
                  <a:lnTo>
                    <a:pt x="2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5" name="Google Shape;2805;p59"/>
          <p:cNvGrpSpPr/>
          <p:nvPr/>
        </p:nvGrpSpPr>
        <p:grpSpPr>
          <a:xfrm>
            <a:off x="4010746" y="2182164"/>
            <a:ext cx="345079" cy="345106"/>
            <a:chOff x="4062888" y="1810950"/>
            <a:chExt cx="313025" cy="313050"/>
          </a:xfrm>
        </p:grpSpPr>
        <p:sp>
          <p:nvSpPr>
            <p:cNvPr id="2806" name="Google Shape;2806;p59"/>
            <p:cNvSpPr/>
            <p:nvPr/>
          </p:nvSpPr>
          <p:spPr>
            <a:xfrm>
              <a:off x="4211363" y="1810950"/>
              <a:ext cx="164550" cy="164525"/>
            </a:xfrm>
            <a:custGeom>
              <a:avLst/>
              <a:gdLst/>
              <a:ahLst/>
              <a:cxnLst/>
              <a:rect l="l" t="t" r="r" b="b"/>
              <a:pathLst>
                <a:path w="6582" h="6581" extrusionOk="0">
                  <a:moveTo>
                    <a:pt x="321" y="0"/>
                  </a:moveTo>
                  <a:cubicBezTo>
                    <a:pt x="143" y="0"/>
                    <a:pt x="1" y="144"/>
                    <a:pt x="1" y="320"/>
                  </a:cubicBezTo>
                  <a:cubicBezTo>
                    <a:pt x="1" y="497"/>
                    <a:pt x="143" y="639"/>
                    <a:pt x="321" y="641"/>
                  </a:cubicBezTo>
                  <a:cubicBezTo>
                    <a:pt x="3420" y="641"/>
                    <a:pt x="5940" y="3162"/>
                    <a:pt x="5940" y="6260"/>
                  </a:cubicBezTo>
                  <a:cubicBezTo>
                    <a:pt x="5940" y="6436"/>
                    <a:pt x="6084" y="6580"/>
                    <a:pt x="6261" y="6580"/>
                  </a:cubicBezTo>
                  <a:cubicBezTo>
                    <a:pt x="6439" y="6580"/>
                    <a:pt x="6581" y="6436"/>
                    <a:pt x="6581" y="6260"/>
                  </a:cubicBezTo>
                  <a:cubicBezTo>
                    <a:pt x="6581" y="2808"/>
                    <a:pt x="3773"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4062888" y="1847975"/>
              <a:ext cx="277175" cy="276025"/>
            </a:xfrm>
            <a:custGeom>
              <a:avLst/>
              <a:gdLst/>
              <a:ahLst/>
              <a:cxnLst/>
              <a:rect l="l" t="t" r="r" b="b"/>
              <a:pathLst>
                <a:path w="11087" h="11041" extrusionOk="0">
                  <a:moveTo>
                    <a:pt x="6337" y="1"/>
                  </a:moveTo>
                  <a:cubicBezTo>
                    <a:pt x="6334" y="1"/>
                    <a:pt x="6330" y="1"/>
                    <a:pt x="6326" y="1"/>
                  </a:cubicBezTo>
                  <a:cubicBezTo>
                    <a:pt x="6181" y="1"/>
                    <a:pt x="6056" y="98"/>
                    <a:pt x="6019" y="238"/>
                  </a:cubicBezTo>
                  <a:cubicBezTo>
                    <a:pt x="5268" y="277"/>
                    <a:pt x="4541" y="503"/>
                    <a:pt x="3902" y="895"/>
                  </a:cubicBezTo>
                  <a:cubicBezTo>
                    <a:pt x="3885" y="898"/>
                    <a:pt x="3868" y="907"/>
                    <a:pt x="3856" y="917"/>
                  </a:cubicBezTo>
                  <a:cubicBezTo>
                    <a:pt x="3853" y="921"/>
                    <a:pt x="3850" y="924"/>
                    <a:pt x="3848" y="928"/>
                  </a:cubicBezTo>
                  <a:cubicBezTo>
                    <a:pt x="2574" y="1731"/>
                    <a:pt x="1725" y="3148"/>
                    <a:pt x="1725" y="4761"/>
                  </a:cubicBezTo>
                  <a:cubicBezTo>
                    <a:pt x="1728" y="4818"/>
                    <a:pt x="1774" y="4864"/>
                    <a:pt x="1832" y="4864"/>
                  </a:cubicBezTo>
                  <a:cubicBezTo>
                    <a:pt x="1888" y="4864"/>
                    <a:pt x="1936" y="4818"/>
                    <a:pt x="1938" y="4761"/>
                  </a:cubicBezTo>
                  <a:cubicBezTo>
                    <a:pt x="1938" y="3869"/>
                    <a:pt x="2216" y="2998"/>
                    <a:pt x="2734" y="2271"/>
                  </a:cubicBezTo>
                  <a:lnTo>
                    <a:pt x="3870" y="3180"/>
                  </a:lnTo>
                  <a:cubicBezTo>
                    <a:pt x="3384" y="4044"/>
                    <a:pt x="3316" y="5080"/>
                    <a:pt x="3683" y="6000"/>
                  </a:cubicBezTo>
                  <a:lnTo>
                    <a:pt x="1032" y="6838"/>
                  </a:lnTo>
                  <a:cubicBezTo>
                    <a:pt x="264" y="4895"/>
                    <a:pt x="640" y="2685"/>
                    <a:pt x="2007" y="1106"/>
                  </a:cubicBezTo>
                  <a:cubicBezTo>
                    <a:pt x="2118" y="970"/>
                    <a:pt x="2101" y="773"/>
                    <a:pt x="1970" y="658"/>
                  </a:cubicBezTo>
                  <a:cubicBezTo>
                    <a:pt x="1909" y="606"/>
                    <a:pt x="1835" y="580"/>
                    <a:pt x="1761" y="580"/>
                  </a:cubicBezTo>
                  <a:cubicBezTo>
                    <a:pt x="1673" y="580"/>
                    <a:pt x="1586" y="616"/>
                    <a:pt x="1523" y="687"/>
                  </a:cubicBezTo>
                  <a:cubicBezTo>
                    <a:pt x="541" y="1823"/>
                    <a:pt x="0" y="3276"/>
                    <a:pt x="0" y="4779"/>
                  </a:cubicBezTo>
                  <a:cubicBezTo>
                    <a:pt x="0" y="8229"/>
                    <a:pt x="2808" y="11039"/>
                    <a:pt x="6260" y="11039"/>
                  </a:cubicBezTo>
                  <a:lnTo>
                    <a:pt x="6260" y="11040"/>
                  </a:lnTo>
                  <a:cubicBezTo>
                    <a:pt x="6263" y="11040"/>
                    <a:pt x="6265" y="11040"/>
                    <a:pt x="6268" y="11040"/>
                  </a:cubicBezTo>
                  <a:cubicBezTo>
                    <a:pt x="6444" y="11040"/>
                    <a:pt x="6588" y="10897"/>
                    <a:pt x="6588" y="10720"/>
                  </a:cubicBezTo>
                  <a:cubicBezTo>
                    <a:pt x="6588" y="10543"/>
                    <a:pt x="6444" y="10399"/>
                    <a:pt x="6268" y="10399"/>
                  </a:cubicBezTo>
                  <a:cubicBezTo>
                    <a:pt x="6265" y="10399"/>
                    <a:pt x="6263" y="10399"/>
                    <a:pt x="6260" y="10400"/>
                  </a:cubicBezTo>
                  <a:cubicBezTo>
                    <a:pt x="3964" y="10400"/>
                    <a:pt x="1984" y="9014"/>
                    <a:pt x="1114" y="7035"/>
                  </a:cubicBezTo>
                  <a:lnTo>
                    <a:pt x="1897" y="6788"/>
                  </a:lnTo>
                  <a:cubicBezTo>
                    <a:pt x="1986" y="7079"/>
                    <a:pt x="2306" y="7874"/>
                    <a:pt x="3333" y="8669"/>
                  </a:cubicBezTo>
                  <a:cubicBezTo>
                    <a:pt x="3352" y="8684"/>
                    <a:pt x="3376" y="8692"/>
                    <a:pt x="3400" y="8692"/>
                  </a:cubicBezTo>
                  <a:cubicBezTo>
                    <a:pt x="3432" y="8692"/>
                    <a:pt x="3463" y="8677"/>
                    <a:pt x="3483" y="8650"/>
                  </a:cubicBezTo>
                  <a:cubicBezTo>
                    <a:pt x="3520" y="8603"/>
                    <a:pt x="3511" y="8537"/>
                    <a:pt x="3465" y="8502"/>
                  </a:cubicBezTo>
                  <a:cubicBezTo>
                    <a:pt x="2485" y="7741"/>
                    <a:pt x="2181" y="6980"/>
                    <a:pt x="2101" y="6724"/>
                  </a:cubicBezTo>
                  <a:lnTo>
                    <a:pt x="3771" y="6194"/>
                  </a:lnTo>
                  <a:cubicBezTo>
                    <a:pt x="4300" y="7315"/>
                    <a:pt x="5436" y="8091"/>
                    <a:pt x="6754" y="8091"/>
                  </a:cubicBezTo>
                  <a:cubicBezTo>
                    <a:pt x="6868" y="8087"/>
                    <a:pt x="6962" y="7992"/>
                    <a:pt x="6962" y="7876"/>
                  </a:cubicBezTo>
                  <a:cubicBezTo>
                    <a:pt x="6962" y="7761"/>
                    <a:pt x="6868" y="7666"/>
                    <a:pt x="6754" y="7663"/>
                  </a:cubicBezTo>
                  <a:cubicBezTo>
                    <a:pt x="5168" y="7663"/>
                    <a:pt x="3877" y="6374"/>
                    <a:pt x="3877" y="4787"/>
                  </a:cubicBezTo>
                  <a:cubicBezTo>
                    <a:pt x="3877" y="3203"/>
                    <a:pt x="5168" y="1911"/>
                    <a:pt x="6754" y="1911"/>
                  </a:cubicBezTo>
                  <a:cubicBezTo>
                    <a:pt x="6868" y="1909"/>
                    <a:pt x="6962" y="1814"/>
                    <a:pt x="6962" y="1698"/>
                  </a:cubicBezTo>
                  <a:cubicBezTo>
                    <a:pt x="6962" y="1583"/>
                    <a:pt x="6868" y="1488"/>
                    <a:pt x="6754" y="1484"/>
                  </a:cubicBezTo>
                  <a:cubicBezTo>
                    <a:pt x="5591" y="1484"/>
                    <a:pt x="4570" y="2089"/>
                    <a:pt x="3981" y="2998"/>
                  </a:cubicBezTo>
                  <a:lnTo>
                    <a:pt x="2862" y="2102"/>
                  </a:lnTo>
                  <a:cubicBezTo>
                    <a:pt x="3156" y="1727"/>
                    <a:pt x="3510" y="1402"/>
                    <a:pt x="3909" y="1142"/>
                  </a:cubicBezTo>
                  <a:lnTo>
                    <a:pt x="4286" y="1570"/>
                  </a:lnTo>
                  <a:cubicBezTo>
                    <a:pt x="4306" y="1593"/>
                    <a:pt x="4335" y="1607"/>
                    <a:pt x="4366" y="1607"/>
                  </a:cubicBezTo>
                  <a:cubicBezTo>
                    <a:pt x="4390" y="1607"/>
                    <a:pt x="4414" y="1597"/>
                    <a:pt x="4434" y="1581"/>
                  </a:cubicBezTo>
                  <a:cubicBezTo>
                    <a:pt x="4440" y="1577"/>
                    <a:pt x="4977" y="1137"/>
                    <a:pt x="5704" y="1106"/>
                  </a:cubicBezTo>
                  <a:cubicBezTo>
                    <a:pt x="5762" y="1103"/>
                    <a:pt x="5809" y="1054"/>
                    <a:pt x="5806" y="994"/>
                  </a:cubicBezTo>
                  <a:cubicBezTo>
                    <a:pt x="5803" y="937"/>
                    <a:pt x="5756" y="893"/>
                    <a:pt x="5700" y="893"/>
                  </a:cubicBezTo>
                  <a:cubicBezTo>
                    <a:pt x="5698" y="893"/>
                    <a:pt x="5696" y="893"/>
                    <a:pt x="5694" y="893"/>
                  </a:cubicBezTo>
                  <a:cubicBezTo>
                    <a:pt x="5061" y="919"/>
                    <a:pt x="4570" y="1220"/>
                    <a:pt x="4381" y="1354"/>
                  </a:cubicBezTo>
                  <a:lnTo>
                    <a:pt x="4094" y="1028"/>
                  </a:lnTo>
                  <a:cubicBezTo>
                    <a:pt x="4685" y="684"/>
                    <a:pt x="5351" y="486"/>
                    <a:pt x="6034" y="452"/>
                  </a:cubicBezTo>
                  <a:cubicBezTo>
                    <a:pt x="6085" y="568"/>
                    <a:pt x="6199" y="643"/>
                    <a:pt x="6326" y="643"/>
                  </a:cubicBezTo>
                  <a:cubicBezTo>
                    <a:pt x="6330" y="643"/>
                    <a:pt x="6334" y="643"/>
                    <a:pt x="6337" y="643"/>
                  </a:cubicBezTo>
                  <a:cubicBezTo>
                    <a:pt x="6863" y="643"/>
                    <a:pt x="7384" y="744"/>
                    <a:pt x="7872" y="942"/>
                  </a:cubicBezTo>
                  <a:cubicBezTo>
                    <a:pt x="7910" y="958"/>
                    <a:pt x="7951" y="965"/>
                    <a:pt x="7992" y="965"/>
                  </a:cubicBezTo>
                  <a:cubicBezTo>
                    <a:pt x="8061" y="965"/>
                    <a:pt x="8129" y="941"/>
                    <a:pt x="8184" y="898"/>
                  </a:cubicBezTo>
                  <a:cubicBezTo>
                    <a:pt x="8515" y="1063"/>
                    <a:pt x="8826" y="1271"/>
                    <a:pt x="9104" y="1515"/>
                  </a:cubicBezTo>
                  <a:cubicBezTo>
                    <a:pt x="9084" y="1619"/>
                    <a:pt x="9116" y="1727"/>
                    <a:pt x="9191" y="1801"/>
                  </a:cubicBezTo>
                  <a:cubicBezTo>
                    <a:pt x="9572" y="2168"/>
                    <a:pt x="9878" y="2607"/>
                    <a:pt x="10093" y="3091"/>
                  </a:cubicBezTo>
                  <a:cubicBezTo>
                    <a:pt x="10134" y="3182"/>
                    <a:pt x="10214" y="3248"/>
                    <a:pt x="10310" y="3270"/>
                  </a:cubicBezTo>
                  <a:cubicBezTo>
                    <a:pt x="10441" y="3623"/>
                    <a:pt x="10526" y="3993"/>
                    <a:pt x="10563" y="4368"/>
                  </a:cubicBezTo>
                  <a:cubicBezTo>
                    <a:pt x="10484" y="4430"/>
                    <a:pt x="10440" y="4525"/>
                    <a:pt x="10443" y="4625"/>
                  </a:cubicBezTo>
                  <a:cubicBezTo>
                    <a:pt x="10446" y="4670"/>
                    <a:pt x="10446" y="4715"/>
                    <a:pt x="10446" y="4762"/>
                  </a:cubicBezTo>
                  <a:cubicBezTo>
                    <a:pt x="10446" y="5245"/>
                    <a:pt x="10361" y="5726"/>
                    <a:pt x="10196" y="6180"/>
                  </a:cubicBezTo>
                  <a:cubicBezTo>
                    <a:pt x="10161" y="6275"/>
                    <a:pt x="10173" y="6382"/>
                    <a:pt x="10230" y="6467"/>
                  </a:cubicBezTo>
                  <a:cubicBezTo>
                    <a:pt x="10080" y="6811"/>
                    <a:pt x="9887" y="7134"/>
                    <a:pt x="9654" y="7429"/>
                  </a:cubicBezTo>
                  <a:cubicBezTo>
                    <a:pt x="9640" y="7427"/>
                    <a:pt x="9625" y="7426"/>
                    <a:pt x="9611" y="7426"/>
                  </a:cubicBezTo>
                  <a:cubicBezTo>
                    <a:pt x="9524" y="7426"/>
                    <a:pt x="9440" y="7462"/>
                    <a:pt x="9380" y="7526"/>
                  </a:cubicBezTo>
                  <a:cubicBezTo>
                    <a:pt x="9025" y="7919"/>
                    <a:pt x="8597" y="8240"/>
                    <a:pt x="8120" y="8471"/>
                  </a:cubicBezTo>
                  <a:cubicBezTo>
                    <a:pt x="8016" y="8523"/>
                    <a:pt x="7947" y="8626"/>
                    <a:pt x="7941" y="8743"/>
                  </a:cubicBezTo>
                  <a:cubicBezTo>
                    <a:pt x="7606" y="8883"/>
                    <a:pt x="7255" y="8980"/>
                    <a:pt x="6895" y="9031"/>
                  </a:cubicBezTo>
                  <a:cubicBezTo>
                    <a:pt x="6838" y="8933"/>
                    <a:pt x="6734" y="8872"/>
                    <a:pt x="6621" y="8872"/>
                  </a:cubicBezTo>
                  <a:cubicBezTo>
                    <a:pt x="6614" y="8872"/>
                    <a:pt x="6606" y="8872"/>
                    <a:pt x="6599" y="8873"/>
                  </a:cubicBezTo>
                  <a:cubicBezTo>
                    <a:pt x="6509" y="8877"/>
                    <a:pt x="6418" y="8880"/>
                    <a:pt x="6326" y="8880"/>
                  </a:cubicBezTo>
                  <a:cubicBezTo>
                    <a:pt x="6149" y="8880"/>
                    <a:pt x="6006" y="9024"/>
                    <a:pt x="6006" y="9201"/>
                  </a:cubicBezTo>
                  <a:cubicBezTo>
                    <a:pt x="6006" y="9378"/>
                    <a:pt x="6149" y="9522"/>
                    <a:pt x="6326" y="9522"/>
                  </a:cubicBezTo>
                  <a:cubicBezTo>
                    <a:pt x="6432" y="9522"/>
                    <a:pt x="6537" y="9518"/>
                    <a:pt x="6641" y="9511"/>
                  </a:cubicBezTo>
                  <a:cubicBezTo>
                    <a:pt x="6791" y="9501"/>
                    <a:pt x="6912" y="9388"/>
                    <a:pt x="6936" y="9240"/>
                  </a:cubicBezTo>
                  <a:cubicBezTo>
                    <a:pt x="7303" y="9186"/>
                    <a:pt x="7661" y="9087"/>
                    <a:pt x="8004" y="8946"/>
                  </a:cubicBezTo>
                  <a:cubicBezTo>
                    <a:pt x="8065" y="9033"/>
                    <a:pt x="8162" y="9080"/>
                    <a:pt x="8261" y="9080"/>
                  </a:cubicBezTo>
                  <a:cubicBezTo>
                    <a:pt x="8308" y="9080"/>
                    <a:pt x="8355" y="9069"/>
                    <a:pt x="8399" y="9048"/>
                  </a:cubicBezTo>
                  <a:cubicBezTo>
                    <a:pt x="8950" y="8781"/>
                    <a:pt x="9444" y="8410"/>
                    <a:pt x="9854" y="7955"/>
                  </a:cubicBezTo>
                  <a:cubicBezTo>
                    <a:pt x="9964" y="7833"/>
                    <a:pt x="9962" y="7645"/>
                    <a:pt x="9847" y="7525"/>
                  </a:cubicBezTo>
                  <a:cubicBezTo>
                    <a:pt x="10070" y="7237"/>
                    <a:pt x="10257" y="6925"/>
                    <a:pt x="10405" y="6594"/>
                  </a:cubicBezTo>
                  <a:cubicBezTo>
                    <a:pt x="10434" y="6604"/>
                    <a:pt x="10464" y="6609"/>
                    <a:pt x="10495" y="6609"/>
                  </a:cubicBezTo>
                  <a:cubicBezTo>
                    <a:pt x="10629" y="6609"/>
                    <a:pt x="10749" y="6526"/>
                    <a:pt x="10796" y="6399"/>
                  </a:cubicBezTo>
                  <a:cubicBezTo>
                    <a:pt x="10988" y="5874"/>
                    <a:pt x="11086" y="5319"/>
                    <a:pt x="11085" y="4761"/>
                  </a:cubicBezTo>
                  <a:cubicBezTo>
                    <a:pt x="11085" y="4708"/>
                    <a:pt x="11085" y="4655"/>
                    <a:pt x="11084" y="4604"/>
                  </a:cubicBezTo>
                  <a:cubicBezTo>
                    <a:pt x="11076" y="4435"/>
                    <a:pt x="10940" y="4299"/>
                    <a:pt x="10770" y="4295"/>
                  </a:cubicBezTo>
                  <a:cubicBezTo>
                    <a:pt x="10732" y="3936"/>
                    <a:pt x="10650" y="3584"/>
                    <a:pt x="10529" y="3245"/>
                  </a:cubicBezTo>
                  <a:cubicBezTo>
                    <a:pt x="10681" y="3169"/>
                    <a:pt x="10746" y="2987"/>
                    <a:pt x="10677" y="2830"/>
                  </a:cubicBezTo>
                  <a:cubicBezTo>
                    <a:pt x="10430" y="2271"/>
                    <a:pt x="10076" y="1765"/>
                    <a:pt x="9636" y="1340"/>
                  </a:cubicBezTo>
                  <a:cubicBezTo>
                    <a:pt x="9574" y="1282"/>
                    <a:pt x="9495" y="1253"/>
                    <a:pt x="9416" y="1253"/>
                  </a:cubicBezTo>
                  <a:cubicBezTo>
                    <a:pt x="9344" y="1253"/>
                    <a:pt x="9272" y="1277"/>
                    <a:pt x="9214" y="1326"/>
                  </a:cubicBezTo>
                  <a:cubicBezTo>
                    <a:pt x="8934" y="1087"/>
                    <a:pt x="8630" y="883"/>
                    <a:pt x="8302" y="716"/>
                  </a:cubicBezTo>
                  <a:cubicBezTo>
                    <a:pt x="8339" y="564"/>
                    <a:pt x="8257" y="407"/>
                    <a:pt x="8110" y="348"/>
                  </a:cubicBezTo>
                  <a:cubicBezTo>
                    <a:pt x="7548" y="119"/>
                    <a:pt x="6945" y="1"/>
                    <a:pt x="6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4226213" y="1899175"/>
              <a:ext cx="73350" cy="135675"/>
            </a:xfrm>
            <a:custGeom>
              <a:avLst/>
              <a:gdLst/>
              <a:ahLst/>
              <a:cxnLst/>
              <a:rect l="l" t="t" r="r" b="b"/>
              <a:pathLst>
                <a:path w="2934" h="5427" extrusionOk="0">
                  <a:moveTo>
                    <a:pt x="221" y="0"/>
                  </a:moveTo>
                  <a:cubicBezTo>
                    <a:pt x="105" y="3"/>
                    <a:pt x="12" y="98"/>
                    <a:pt x="12" y="213"/>
                  </a:cubicBezTo>
                  <a:cubicBezTo>
                    <a:pt x="12" y="329"/>
                    <a:pt x="105" y="424"/>
                    <a:pt x="221" y="427"/>
                  </a:cubicBezTo>
                  <a:cubicBezTo>
                    <a:pt x="1480" y="427"/>
                    <a:pt x="2507" y="1452"/>
                    <a:pt x="2507" y="2713"/>
                  </a:cubicBezTo>
                  <a:cubicBezTo>
                    <a:pt x="2507" y="3974"/>
                    <a:pt x="1480" y="5000"/>
                    <a:pt x="221" y="5000"/>
                  </a:cubicBezTo>
                  <a:cubicBezTo>
                    <a:pt x="218" y="5000"/>
                    <a:pt x="216" y="5000"/>
                    <a:pt x="213" y="5000"/>
                  </a:cubicBezTo>
                  <a:cubicBezTo>
                    <a:pt x="96" y="5000"/>
                    <a:pt x="1" y="5094"/>
                    <a:pt x="1" y="5213"/>
                  </a:cubicBezTo>
                  <a:cubicBezTo>
                    <a:pt x="1" y="5331"/>
                    <a:pt x="97" y="5426"/>
                    <a:pt x="216" y="5426"/>
                  </a:cubicBezTo>
                  <a:cubicBezTo>
                    <a:pt x="218" y="5426"/>
                    <a:pt x="219" y="5426"/>
                    <a:pt x="221" y="5426"/>
                  </a:cubicBezTo>
                  <a:cubicBezTo>
                    <a:pt x="1715" y="5426"/>
                    <a:pt x="2933" y="4208"/>
                    <a:pt x="2933" y="2713"/>
                  </a:cubicBezTo>
                  <a:cubicBezTo>
                    <a:pt x="2933" y="1218"/>
                    <a:pt x="1715"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4243288" y="2043250"/>
              <a:ext cx="23225" cy="11650"/>
            </a:xfrm>
            <a:custGeom>
              <a:avLst/>
              <a:gdLst/>
              <a:ahLst/>
              <a:cxnLst/>
              <a:rect l="l" t="t" r="r" b="b"/>
              <a:pathLst>
                <a:path w="929" h="466" extrusionOk="0">
                  <a:moveTo>
                    <a:pt x="822" y="1"/>
                  </a:moveTo>
                  <a:cubicBezTo>
                    <a:pt x="589" y="112"/>
                    <a:pt x="345" y="198"/>
                    <a:pt x="94" y="255"/>
                  </a:cubicBezTo>
                  <a:cubicBezTo>
                    <a:pt x="36" y="269"/>
                    <a:pt x="1" y="325"/>
                    <a:pt x="14" y="383"/>
                  </a:cubicBezTo>
                  <a:cubicBezTo>
                    <a:pt x="25" y="433"/>
                    <a:pt x="68" y="466"/>
                    <a:pt x="117" y="466"/>
                  </a:cubicBezTo>
                  <a:cubicBezTo>
                    <a:pt x="125" y="466"/>
                    <a:pt x="133" y="465"/>
                    <a:pt x="141" y="463"/>
                  </a:cubicBezTo>
                  <a:lnTo>
                    <a:pt x="139" y="463"/>
                  </a:lnTo>
                  <a:cubicBezTo>
                    <a:pt x="413" y="403"/>
                    <a:pt x="677" y="308"/>
                    <a:pt x="928" y="185"/>
                  </a:cubicBezTo>
                  <a:lnTo>
                    <a:pt x="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4273113" y="2014275"/>
              <a:ext cx="28525" cy="28400"/>
            </a:xfrm>
            <a:custGeom>
              <a:avLst/>
              <a:gdLst/>
              <a:ahLst/>
              <a:cxnLst/>
              <a:rect l="l" t="t" r="r" b="b"/>
              <a:pathLst>
                <a:path w="1141" h="1136" extrusionOk="0">
                  <a:moveTo>
                    <a:pt x="956" y="1"/>
                  </a:moveTo>
                  <a:cubicBezTo>
                    <a:pt x="705" y="379"/>
                    <a:pt x="380" y="702"/>
                    <a:pt x="1" y="950"/>
                  </a:cubicBezTo>
                  <a:lnTo>
                    <a:pt x="1" y="950"/>
                  </a:lnTo>
                  <a:lnTo>
                    <a:pt x="0" y="949"/>
                  </a:lnTo>
                  <a:lnTo>
                    <a:pt x="0" y="951"/>
                  </a:lnTo>
                  <a:cubicBezTo>
                    <a:pt x="1" y="951"/>
                    <a:pt x="1" y="950"/>
                    <a:pt x="1" y="950"/>
                  </a:cubicBezTo>
                  <a:lnTo>
                    <a:pt x="1" y="950"/>
                  </a:lnTo>
                  <a:lnTo>
                    <a:pt x="108" y="1136"/>
                  </a:lnTo>
                  <a:cubicBezTo>
                    <a:pt x="520" y="867"/>
                    <a:pt x="871" y="517"/>
                    <a:pt x="1141" y="107"/>
                  </a:cubicBezTo>
                  <a:lnTo>
                    <a:pt x="9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4272863" y="1892125"/>
              <a:ext cx="28325" cy="28200"/>
            </a:xfrm>
            <a:custGeom>
              <a:avLst/>
              <a:gdLst/>
              <a:ahLst/>
              <a:cxnLst/>
              <a:rect l="l" t="t" r="r" b="b"/>
              <a:pathLst>
                <a:path w="1133" h="1128" extrusionOk="0">
                  <a:moveTo>
                    <a:pt x="108" y="0"/>
                  </a:moveTo>
                  <a:lnTo>
                    <a:pt x="0" y="186"/>
                  </a:lnTo>
                  <a:cubicBezTo>
                    <a:pt x="373" y="436"/>
                    <a:pt x="695" y="755"/>
                    <a:pt x="947" y="1128"/>
                  </a:cubicBezTo>
                  <a:lnTo>
                    <a:pt x="1132" y="1020"/>
                  </a:lnTo>
                  <a:cubicBezTo>
                    <a:pt x="860" y="617"/>
                    <a:pt x="513" y="27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4302188" y="1972475"/>
              <a:ext cx="13950" cy="35200"/>
            </a:xfrm>
            <a:custGeom>
              <a:avLst/>
              <a:gdLst/>
              <a:ahLst/>
              <a:cxnLst/>
              <a:rect l="l" t="t" r="r" b="b"/>
              <a:pathLst>
                <a:path w="558" h="1408" extrusionOk="0">
                  <a:moveTo>
                    <a:pt x="343" y="1"/>
                  </a:moveTo>
                  <a:cubicBezTo>
                    <a:pt x="316" y="452"/>
                    <a:pt x="201" y="894"/>
                    <a:pt x="0" y="1300"/>
                  </a:cubicBezTo>
                  <a:lnTo>
                    <a:pt x="2" y="1300"/>
                  </a:lnTo>
                  <a:lnTo>
                    <a:pt x="186" y="1408"/>
                  </a:lnTo>
                  <a:cubicBezTo>
                    <a:pt x="404" y="969"/>
                    <a:pt x="529" y="490"/>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4243263" y="1879450"/>
              <a:ext cx="23025" cy="11950"/>
            </a:xfrm>
            <a:custGeom>
              <a:avLst/>
              <a:gdLst/>
              <a:ahLst/>
              <a:cxnLst/>
              <a:rect l="l" t="t" r="r" b="b"/>
              <a:pathLst>
                <a:path w="921" h="478" extrusionOk="0">
                  <a:moveTo>
                    <a:pt x="117" y="0"/>
                  </a:moveTo>
                  <a:cubicBezTo>
                    <a:pt x="69" y="0"/>
                    <a:pt x="25" y="33"/>
                    <a:pt x="15" y="82"/>
                  </a:cubicBezTo>
                  <a:cubicBezTo>
                    <a:pt x="1" y="139"/>
                    <a:pt x="36" y="197"/>
                    <a:pt x="92" y="211"/>
                  </a:cubicBezTo>
                  <a:cubicBezTo>
                    <a:pt x="343" y="271"/>
                    <a:pt x="585" y="362"/>
                    <a:pt x="815" y="477"/>
                  </a:cubicBezTo>
                  <a:lnTo>
                    <a:pt x="921" y="293"/>
                  </a:lnTo>
                  <a:cubicBezTo>
                    <a:pt x="674" y="167"/>
                    <a:pt x="413" y="70"/>
                    <a:pt x="143" y="3"/>
                  </a:cubicBezTo>
                  <a:cubicBezTo>
                    <a:pt x="134" y="1"/>
                    <a:pt x="126"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4301888" y="1926875"/>
              <a:ext cx="14250" cy="34975"/>
            </a:xfrm>
            <a:custGeom>
              <a:avLst/>
              <a:gdLst/>
              <a:ahLst/>
              <a:cxnLst/>
              <a:rect l="l" t="t" r="r" b="b"/>
              <a:pathLst>
                <a:path w="570" h="1399" extrusionOk="0">
                  <a:moveTo>
                    <a:pt x="186" y="0"/>
                  </a:moveTo>
                  <a:lnTo>
                    <a:pt x="1" y="106"/>
                  </a:lnTo>
                  <a:cubicBezTo>
                    <a:pt x="207" y="508"/>
                    <a:pt x="328" y="947"/>
                    <a:pt x="358" y="1399"/>
                  </a:cubicBezTo>
                  <a:lnTo>
                    <a:pt x="570" y="1399"/>
                  </a:lnTo>
                  <a:cubicBezTo>
                    <a:pt x="540" y="910"/>
                    <a:pt x="409" y="433"/>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4189488" y="1928500"/>
              <a:ext cx="81350" cy="78250"/>
            </a:xfrm>
            <a:custGeom>
              <a:avLst/>
              <a:gdLst/>
              <a:ahLst/>
              <a:cxnLst/>
              <a:rect l="l" t="t" r="r" b="b"/>
              <a:pathLst>
                <a:path w="3254" h="3130" extrusionOk="0">
                  <a:moveTo>
                    <a:pt x="1690" y="0"/>
                  </a:moveTo>
                  <a:cubicBezTo>
                    <a:pt x="1056" y="0"/>
                    <a:pt x="486" y="381"/>
                    <a:pt x="244" y="965"/>
                  </a:cubicBezTo>
                  <a:cubicBezTo>
                    <a:pt x="1" y="1549"/>
                    <a:pt x="135" y="2223"/>
                    <a:pt x="582" y="2671"/>
                  </a:cubicBezTo>
                  <a:cubicBezTo>
                    <a:pt x="881" y="2970"/>
                    <a:pt x="1281" y="3129"/>
                    <a:pt x="1688" y="3129"/>
                  </a:cubicBezTo>
                  <a:cubicBezTo>
                    <a:pt x="1890" y="3129"/>
                    <a:pt x="2093" y="3090"/>
                    <a:pt x="2287" y="3010"/>
                  </a:cubicBezTo>
                  <a:cubicBezTo>
                    <a:pt x="2873" y="2769"/>
                    <a:pt x="3254" y="2199"/>
                    <a:pt x="3254" y="1565"/>
                  </a:cubicBezTo>
                  <a:cubicBezTo>
                    <a:pt x="3254" y="701"/>
                    <a:pt x="2554" y="0"/>
                    <a:pt x="1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6" name="Google Shape;2816;p59"/>
          <p:cNvGrpSpPr/>
          <p:nvPr/>
        </p:nvGrpSpPr>
        <p:grpSpPr>
          <a:xfrm>
            <a:off x="4911187" y="2179188"/>
            <a:ext cx="124185" cy="350866"/>
            <a:chOff x="4879688" y="1808250"/>
            <a:chExt cx="112650" cy="318275"/>
          </a:xfrm>
        </p:grpSpPr>
        <p:sp>
          <p:nvSpPr>
            <p:cNvPr id="2817" name="Google Shape;2817;p59"/>
            <p:cNvSpPr/>
            <p:nvPr/>
          </p:nvSpPr>
          <p:spPr>
            <a:xfrm>
              <a:off x="4879688" y="1854375"/>
              <a:ext cx="45400" cy="258725"/>
            </a:xfrm>
            <a:custGeom>
              <a:avLst/>
              <a:gdLst/>
              <a:ahLst/>
              <a:cxnLst/>
              <a:rect l="l" t="t" r="r" b="b"/>
              <a:pathLst>
                <a:path w="1816" h="10349" extrusionOk="0">
                  <a:moveTo>
                    <a:pt x="348" y="0"/>
                  </a:moveTo>
                  <a:lnTo>
                    <a:pt x="348" y="1122"/>
                  </a:lnTo>
                  <a:lnTo>
                    <a:pt x="610" y="1386"/>
                  </a:lnTo>
                  <a:lnTo>
                    <a:pt x="610" y="972"/>
                  </a:lnTo>
                  <a:lnTo>
                    <a:pt x="793" y="1153"/>
                  </a:lnTo>
                  <a:lnTo>
                    <a:pt x="793" y="2719"/>
                  </a:lnTo>
                  <a:lnTo>
                    <a:pt x="1" y="3510"/>
                  </a:lnTo>
                  <a:lnTo>
                    <a:pt x="1" y="5155"/>
                  </a:lnTo>
                  <a:lnTo>
                    <a:pt x="462" y="5617"/>
                  </a:lnTo>
                  <a:lnTo>
                    <a:pt x="856" y="5221"/>
                  </a:lnTo>
                  <a:lnTo>
                    <a:pt x="856" y="6635"/>
                  </a:lnTo>
                  <a:lnTo>
                    <a:pt x="1260" y="6232"/>
                  </a:lnTo>
                  <a:lnTo>
                    <a:pt x="1680" y="5811"/>
                  </a:lnTo>
                  <a:lnTo>
                    <a:pt x="1680" y="9339"/>
                  </a:lnTo>
                  <a:lnTo>
                    <a:pt x="898" y="10121"/>
                  </a:lnTo>
                  <a:lnTo>
                    <a:pt x="898" y="10348"/>
                  </a:lnTo>
                  <a:lnTo>
                    <a:pt x="1816" y="9432"/>
                  </a:lnTo>
                  <a:lnTo>
                    <a:pt x="1816" y="5610"/>
                  </a:lnTo>
                  <a:lnTo>
                    <a:pt x="1134" y="4929"/>
                  </a:lnTo>
                  <a:lnTo>
                    <a:pt x="1134" y="786"/>
                  </a:lnTo>
                  <a:lnTo>
                    <a:pt x="3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4892988" y="2012675"/>
              <a:ext cx="25575" cy="113850"/>
            </a:xfrm>
            <a:custGeom>
              <a:avLst/>
              <a:gdLst/>
              <a:ahLst/>
              <a:cxnLst/>
              <a:rect l="l" t="t" r="r" b="b"/>
              <a:pathLst>
                <a:path w="1023" h="4554" extrusionOk="0">
                  <a:moveTo>
                    <a:pt x="1023" y="0"/>
                  </a:moveTo>
                  <a:lnTo>
                    <a:pt x="354" y="669"/>
                  </a:lnTo>
                  <a:lnTo>
                    <a:pt x="560" y="874"/>
                  </a:lnTo>
                  <a:lnTo>
                    <a:pt x="787" y="648"/>
                  </a:lnTo>
                  <a:lnTo>
                    <a:pt x="787" y="2639"/>
                  </a:lnTo>
                  <a:lnTo>
                    <a:pt x="1" y="3423"/>
                  </a:lnTo>
                  <a:lnTo>
                    <a:pt x="1" y="4554"/>
                  </a:lnTo>
                  <a:lnTo>
                    <a:pt x="275" y="4280"/>
                  </a:lnTo>
                  <a:lnTo>
                    <a:pt x="275" y="3646"/>
                  </a:lnTo>
                  <a:lnTo>
                    <a:pt x="1023" y="2899"/>
                  </a:lnTo>
                  <a:lnTo>
                    <a:pt x="1023" y="1009"/>
                  </a:lnTo>
                  <a:lnTo>
                    <a:pt x="1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4900688" y="2038250"/>
              <a:ext cx="10075" cy="21925"/>
            </a:xfrm>
            <a:custGeom>
              <a:avLst/>
              <a:gdLst/>
              <a:ahLst/>
              <a:cxnLst/>
              <a:rect l="l" t="t" r="r" b="b"/>
              <a:pathLst>
                <a:path w="403" h="877" extrusionOk="0">
                  <a:moveTo>
                    <a:pt x="403" y="0"/>
                  </a:moveTo>
                  <a:lnTo>
                    <a:pt x="0" y="474"/>
                  </a:lnTo>
                  <a:lnTo>
                    <a:pt x="0" y="876"/>
                  </a:lnTo>
                  <a:lnTo>
                    <a:pt x="403" y="402"/>
                  </a:lnTo>
                  <a:lnTo>
                    <a:pt x="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4900688" y="2050825"/>
              <a:ext cx="10075" cy="21975"/>
            </a:xfrm>
            <a:custGeom>
              <a:avLst/>
              <a:gdLst/>
              <a:ahLst/>
              <a:cxnLst/>
              <a:rect l="l" t="t" r="r" b="b"/>
              <a:pathLst>
                <a:path w="403" h="879" extrusionOk="0">
                  <a:moveTo>
                    <a:pt x="403" y="1"/>
                  </a:moveTo>
                  <a:lnTo>
                    <a:pt x="0" y="475"/>
                  </a:lnTo>
                  <a:lnTo>
                    <a:pt x="0" y="879"/>
                  </a:lnTo>
                  <a:lnTo>
                    <a:pt x="403" y="404"/>
                  </a:lnTo>
                  <a:lnTo>
                    <a:pt x="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4900688" y="2063850"/>
              <a:ext cx="10075" cy="21975"/>
            </a:xfrm>
            <a:custGeom>
              <a:avLst/>
              <a:gdLst/>
              <a:ahLst/>
              <a:cxnLst/>
              <a:rect l="l" t="t" r="r" b="b"/>
              <a:pathLst>
                <a:path w="403" h="879" extrusionOk="0">
                  <a:moveTo>
                    <a:pt x="403" y="1"/>
                  </a:moveTo>
                  <a:lnTo>
                    <a:pt x="0" y="475"/>
                  </a:lnTo>
                  <a:lnTo>
                    <a:pt x="0" y="878"/>
                  </a:lnTo>
                  <a:lnTo>
                    <a:pt x="403" y="404"/>
                  </a:lnTo>
                  <a:lnTo>
                    <a:pt x="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4889438" y="1843950"/>
              <a:ext cx="49650" cy="258875"/>
            </a:xfrm>
            <a:custGeom>
              <a:avLst/>
              <a:gdLst/>
              <a:ahLst/>
              <a:cxnLst/>
              <a:rect l="l" t="t" r="r" b="b"/>
              <a:pathLst>
                <a:path w="1986" h="10355" extrusionOk="0">
                  <a:moveTo>
                    <a:pt x="0" y="1"/>
                  </a:moveTo>
                  <a:lnTo>
                    <a:pt x="1332" y="1333"/>
                  </a:lnTo>
                  <a:lnTo>
                    <a:pt x="1332" y="4874"/>
                  </a:lnTo>
                  <a:lnTo>
                    <a:pt x="1791" y="5334"/>
                  </a:lnTo>
                  <a:lnTo>
                    <a:pt x="1791" y="10355"/>
                  </a:lnTo>
                  <a:lnTo>
                    <a:pt x="1986" y="5253"/>
                  </a:lnTo>
                  <a:lnTo>
                    <a:pt x="1526" y="4795"/>
                  </a:lnTo>
                  <a:lnTo>
                    <a:pt x="1526" y="125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4946963" y="1821700"/>
              <a:ext cx="45375" cy="258700"/>
            </a:xfrm>
            <a:custGeom>
              <a:avLst/>
              <a:gdLst/>
              <a:ahLst/>
              <a:cxnLst/>
              <a:rect l="l" t="t" r="r" b="b"/>
              <a:pathLst>
                <a:path w="1815" h="10348" extrusionOk="0">
                  <a:moveTo>
                    <a:pt x="918" y="0"/>
                  </a:moveTo>
                  <a:lnTo>
                    <a:pt x="1" y="916"/>
                  </a:lnTo>
                  <a:lnTo>
                    <a:pt x="1" y="4739"/>
                  </a:lnTo>
                  <a:lnTo>
                    <a:pt x="681" y="5419"/>
                  </a:lnTo>
                  <a:lnTo>
                    <a:pt x="681" y="9561"/>
                  </a:lnTo>
                  <a:lnTo>
                    <a:pt x="1466" y="10347"/>
                  </a:lnTo>
                  <a:lnTo>
                    <a:pt x="1466" y="9225"/>
                  </a:lnTo>
                  <a:lnTo>
                    <a:pt x="1203" y="8963"/>
                  </a:lnTo>
                  <a:lnTo>
                    <a:pt x="1203" y="9378"/>
                  </a:lnTo>
                  <a:lnTo>
                    <a:pt x="1023" y="9194"/>
                  </a:lnTo>
                  <a:lnTo>
                    <a:pt x="1023" y="7629"/>
                  </a:lnTo>
                  <a:lnTo>
                    <a:pt x="1814" y="6838"/>
                  </a:lnTo>
                  <a:lnTo>
                    <a:pt x="1814" y="5192"/>
                  </a:lnTo>
                  <a:lnTo>
                    <a:pt x="1353" y="4731"/>
                  </a:lnTo>
                  <a:lnTo>
                    <a:pt x="959" y="5126"/>
                  </a:lnTo>
                  <a:lnTo>
                    <a:pt x="959" y="3713"/>
                  </a:lnTo>
                  <a:lnTo>
                    <a:pt x="557" y="4117"/>
                  </a:lnTo>
                  <a:lnTo>
                    <a:pt x="135" y="4536"/>
                  </a:lnTo>
                  <a:lnTo>
                    <a:pt x="135" y="1009"/>
                  </a:lnTo>
                  <a:lnTo>
                    <a:pt x="918" y="228"/>
                  </a:lnTo>
                  <a:lnTo>
                    <a:pt x="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4953488" y="1808250"/>
              <a:ext cx="25550" cy="113875"/>
            </a:xfrm>
            <a:custGeom>
              <a:avLst/>
              <a:gdLst/>
              <a:ahLst/>
              <a:cxnLst/>
              <a:rect l="l" t="t" r="r" b="b"/>
              <a:pathLst>
                <a:path w="1022" h="4555" extrusionOk="0">
                  <a:moveTo>
                    <a:pt x="1021" y="1"/>
                  </a:moveTo>
                  <a:lnTo>
                    <a:pt x="749" y="273"/>
                  </a:lnTo>
                  <a:lnTo>
                    <a:pt x="749" y="907"/>
                  </a:lnTo>
                  <a:lnTo>
                    <a:pt x="1" y="1655"/>
                  </a:lnTo>
                  <a:lnTo>
                    <a:pt x="1" y="4555"/>
                  </a:lnTo>
                  <a:lnTo>
                    <a:pt x="670" y="3886"/>
                  </a:lnTo>
                  <a:lnTo>
                    <a:pt x="462" y="3681"/>
                  </a:lnTo>
                  <a:lnTo>
                    <a:pt x="237" y="3907"/>
                  </a:lnTo>
                  <a:lnTo>
                    <a:pt x="237" y="1916"/>
                  </a:lnTo>
                  <a:lnTo>
                    <a:pt x="1021" y="1131"/>
                  </a:lnTo>
                  <a:lnTo>
                    <a:pt x="10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4961263" y="1874575"/>
              <a:ext cx="10125" cy="21975"/>
            </a:xfrm>
            <a:custGeom>
              <a:avLst/>
              <a:gdLst/>
              <a:ahLst/>
              <a:cxnLst/>
              <a:rect l="l" t="t" r="r" b="b"/>
              <a:pathLst>
                <a:path w="405" h="879" extrusionOk="0">
                  <a:moveTo>
                    <a:pt x="404" y="1"/>
                  </a:moveTo>
                  <a:lnTo>
                    <a:pt x="0" y="475"/>
                  </a:lnTo>
                  <a:lnTo>
                    <a:pt x="0" y="879"/>
                  </a:lnTo>
                  <a:lnTo>
                    <a:pt x="404" y="403"/>
                  </a:lnTo>
                  <a:lnTo>
                    <a:pt x="4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4961263" y="1862000"/>
              <a:ext cx="10125" cy="21950"/>
            </a:xfrm>
            <a:custGeom>
              <a:avLst/>
              <a:gdLst/>
              <a:ahLst/>
              <a:cxnLst/>
              <a:rect l="l" t="t" r="r" b="b"/>
              <a:pathLst>
                <a:path w="405" h="878" extrusionOk="0">
                  <a:moveTo>
                    <a:pt x="404" y="0"/>
                  </a:moveTo>
                  <a:lnTo>
                    <a:pt x="0" y="474"/>
                  </a:lnTo>
                  <a:lnTo>
                    <a:pt x="0" y="878"/>
                  </a:lnTo>
                  <a:lnTo>
                    <a:pt x="404" y="402"/>
                  </a:lnTo>
                  <a:lnTo>
                    <a:pt x="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4961263" y="1848925"/>
              <a:ext cx="10125" cy="21975"/>
            </a:xfrm>
            <a:custGeom>
              <a:avLst/>
              <a:gdLst/>
              <a:ahLst/>
              <a:cxnLst/>
              <a:rect l="l" t="t" r="r" b="b"/>
              <a:pathLst>
                <a:path w="405" h="879" extrusionOk="0">
                  <a:moveTo>
                    <a:pt x="404" y="1"/>
                  </a:moveTo>
                  <a:lnTo>
                    <a:pt x="0" y="476"/>
                  </a:lnTo>
                  <a:lnTo>
                    <a:pt x="0" y="879"/>
                  </a:lnTo>
                  <a:lnTo>
                    <a:pt x="404" y="404"/>
                  </a:lnTo>
                  <a:lnTo>
                    <a:pt x="4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4932938" y="1831925"/>
              <a:ext cx="49650" cy="258875"/>
            </a:xfrm>
            <a:custGeom>
              <a:avLst/>
              <a:gdLst/>
              <a:ahLst/>
              <a:cxnLst/>
              <a:rect l="l" t="t" r="r" b="b"/>
              <a:pathLst>
                <a:path w="1986" h="10355" extrusionOk="0">
                  <a:moveTo>
                    <a:pt x="194" y="1"/>
                  </a:moveTo>
                  <a:lnTo>
                    <a:pt x="0" y="5102"/>
                  </a:lnTo>
                  <a:lnTo>
                    <a:pt x="460" y="5562"/>
                  </a:lnTo>
                  <a:lnTo>
                    <a:pt x="460" y="9103"/>
                  </a:lnTo>
                  <a:lnTo>
                    <a:pt x="1986" y="10354"/>
                  </a:lnTo>
                  <a:lnTo>
                    <a:pt x="655" y="9022"/>
                  </a:lnTo>
                  <a:lnTo>
                    <a:pt x="655" y="5482"/>
                  </a:lnTo>
                  <a:lnTo>
                    <a:pt x="194" y="5022"/>
                  </a:lnTo>
                  <a:lnTo>
                    <a:pt x="1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9" name="Google Shape;2829;p59"/>
          <p:cNvGrpSpPr/>
          <p:nvPr/>
        </p:nvGrpSpPr>
        <p:grpSpPr>
          <a:xfrm>
            <a:off x="3213298" y="2190046"/>
            <a:ext cx="350563" cy="330362"/>
            <a:chOff x="3339513" y="1818100"/>
            <a:chExt cx="318000" cy="299675"/>
          </a:xfrm>
        </p:grpSpPr>
        <p:sp>
          <p:nvSpPr>
            <p:cNvPr id="2830" name="Google Shape;2830;p59"/>
            <p:cNvSpPr/>
            <p:nvPr/>
          </p:nvSpPr>
          <p:spPr>
            <a:xfrm>
              <a:off x="3432963" y="2035950"/>
              <a:ext cx="56225" cy="7475"/>
            </a:xfrm>
            <a:custGeom>
              <a:avLst/>
              <a:gdLst/>
              <a:ahLst/>
              <a:cxnLst/>
              <a:rect l="l" t="t" r="r" b="b"/>
              <a:pathLst>
                <a:path w="2249" h="299" extrusionOk="0">
                  <a:moveTo>
                    <a:pt x="300" y="0"/>
                  </a:moveTo>
                  <a:lnTo>
                    <a:pt x="1" y="298"/>
                  </a:lnTo>
                  <a:lnTo>
                    <a:pt x="1953" y="298"/>
                  </a:lnTo>
                  <a:lnTo>
                    <a:pt x="22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3420313" y="2048650"/>
              <a:ext cx="56175" cy="7475"/>
            </a:xfrm>
            <a:custGeom>
              <a:avLst/>
              <a:gdLst/>
              <a:ahLst/>
              <a:cxnLst/>
              <a:rect l="l" t="t" r="r" b="b"/>
              <a:pathLst>
                <a:path w="2247" h="299" extrusionOk="0">
                  <a:moveTo>
                    <a:pt x="295" y="0"/>
                  </a:moveTo>
                  <a:lnTo>
                    <a:pt x="0" y="298"/>
                  </a:lnTo>
                  <a:lnTo>
                    <a:pt x="1951" y="298"/>
                  </a:lnTo>
                  <a:lnTo>
                    <a:pt x="22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3408138" y="2060750"/>
              <a:ext cx="56250" cy="7500"/>
            </a:xfrm>
            <a:custGeom>
              <a:avLst/>
              <a:gdLst/>
              <a:ahLst/>
              <a:cxnLst/>
              <a:rect l="l" t="t" r="r" b="b"/>
              <a:pathLst>
                <a:path w="2250" h="300" extrusionOk="0">
                  <a:moveTo>
                    <a:pt x="298" y="0"/>
                  </a:moveTo>
                  <a:lnTo>
                    <a:pt x="1" y="298"/>
                  </a:lnTo>
                  <a:lnTo>
                    <a:pt x="1951" y="300"/>
                  </a:lnTo>
                  <a:lnTo>
                    <a:pt x="2250" y="2"/>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3550638" y="1875300"/>
              <a:ext cx="56225" cy="7450"/>
            </a:xfrm>
            <a:custGeom>
              <a:avLst/>
              <a:gdLst/>
              <a:ahLst/>
              <a:cxnLst/>
              <a:rect l="l" t="t" r="r" b="b"/>
              <a:pathLst>
                <a:path w="2249" h="298" extrusionOk="0">
                  <a:moveTo>
                    <a:pt x="298" y="0"/>
                  </a:moveTo>
                  <a:lnTo>
                    <a:pt x="0" y="298"/>
                  </a:lnTo>
                  <a:lnTo>
                    <a:pt x="1950" y="298"/>
                  </a:lnTo>
                  <a:lnTo>
                    <a:pt x="2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3537938" y="1888025"/>
              <a:ext cx="56175" cy="7425"/>
            </a:xfrm>
            <a:custGeom>
              <a:avLst/>
              <a:gdLst/>
              <a:ahLst/>
              <a:cxnLst/>
              <a:rect l="l" t="t" r="r" b="b"/>
              <a:pathLst>
                <a:path w="2247" h="297" extrusionOk="0">
                  <a:moveTo>
                    <a:pt x="298" y="0"/>
                  </a:moveTo>
                  <a:lnTo>
                    <a:pt x="0" y="297"/>
                  </a:lnTo>
                  <a:lnTo>
                    <a:pt x="1950" y="297"/>
                  </a:lnTo>
                  <a:lnTo>
                    <a:pt x="22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3525788" y="1900125"/>
              <a:ext cx="56225" cy="7500"/>
            </a:xfrm>
            <a:custGeom>
              <a:avLst/>
              <a:gdLst/>
              <a:ahLst/>
              <a:cxnLst/>
              <a:rect l="l" t="t" r="r" b="b"/>
              <a:pathLst>
                <a:path w="2249" h="300" extrusionOk="0">
                  <a:moveTo>
                    <a:pt x="299" y="0"/>
                  </a:moveTo>
                  <a:lnTo>
                    <a:pt x="1" y="298"/>
                  </a:lnTo>
                  <a:lnTo>
                    <a:pt x="1951" y="300"/>
                  </a:lnTo>
                  <a:lnTo>
                    <a:pt x="22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3590288" y="1835625"/>
              <a:ext cx="56225" cy="7525"/>
            </a:xfrm>
            <a:custGeom>
              <a:avLst/>
              <a:gdLst/>
              <a:ahLst/>
              <a:cxnLst/>
              <a:rect l="l" t="t" r="r" b="b"/>
              <a:pathLst>
                <a:path w="2249" h="301" extrusionOk="0">
                  <a:moveTo>
                    <a:pt x="298" y="1"/>
                  </a:moveTo>
                  <a:lnTo>
                    <a:pt x="0" y="300"/>
                  </a:lnTo>
                  <a:lnTo>
                    <a:pt x="1952" y="300"/>
                  </a:lnTo>
                  <a:lnTo>
                    <a:pt x="2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3577588" y="1848325"/>
              <a:ext cx="56225" cy="7525"/>
            </a:xfrm>
            <a:custGeom>
              <a:avLst/>
              <a:gdLst/>
              <a:ahLst/>
              <a:cxnLst/>
              <a:rect l="l" t="t" r="r" b="b"/>
              <a:pathLst>
                <a:path w="2249" h="301" extrusionOk="0">
                  <a:moveTo>
                    <a:pt x="298" y="1"/>
                  </a:moveTo>
                  <a:lnTo>
                    <a:pt x="0" y="300"/>
                  </a:lnTo>
                  <a:lnTo>
                    <a:pt x="1951" y="300"/>
                  </a:lnTo>
                  <a:lnTo>
                    <a:pt x="2248" y="2"/>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3565438" y="1860475"/>
              <a:ext cx="56225" cy="7500"/>
            </a:xfrm>
            <a:custGeom>
              <a:avLst/>
              <a:gdLst/>
              <a:ahLst/>
              <a:cxnLst/>
              <a:rect l="l" t="t" r="r" b="b"/>
              <a:pathLst>
                <a:path w="2249" h="300" extrusionOk="0">
                  <a:moveTo>
                    <a:pt x="299" y="0"/>
                  </a:moveTo>
                  <a:lnTo>
                    <a:pt x="1" y="298"/>
                  </a:lnTo>
                  <a:lnTo>
                    <a:pt x="1951" y="299"/>
                  </a:lnTo>
                  <a:lnTo>
                    <a:pt x="2249" y="2"/>
                  </a:lnTo>
                  <a:lnTo>
                    <a:pt x="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3379313" y="1818100"/>
              <a:ext cx="269375" cy="299675"/>
            </a:xfrm>
            <a:custGeom>
              <a:avLst/>
              <a:gdLst/>
              <a:ahLst/>
              <a:cxnLst/>
              <a:rect l="l" t="t" r="r" b="b"/>
              <a:pathLst>
                <a:path w="10775" h="11987" extrusionOk="0">
                  <a:moveTo>
                    <a:pt x="8761" y="1"/>
                  </a:moveTo>
                  <a:lnTo>
                    <a:pt x="4556" y="4206"/>
                  </a:lnTo>
                  <a:lnTo>
                    <a:pt x="4557" y="5703"/>
                  </a:lnTo>
                  <a:lnTo>
                    <a:pt x="1" y="10258"/>
                  </a:lnTo>
                  <a:lnTo>
                    <a:pt x="1" y="11987"/>
                  </a:lnTo>
                  <a:lnTo>
                    <a:pt x="1234" y="10754"/>
                  </a:lnTo>
                  <a:lnTo>
                    <a:pt x="1234" y="10176"/>
                  </a:lnTo>
                  <a:lnTo>
                    <a:pt x="780" y="10631"/>
                  </a:lnTo>
                  <a:lnTo>
                    <a:pt x="778" y="10231"/>
                  </a:lnTo>
                  <a:lnTo>
                    <a:pt x="2501" y="8510"/>
                  </a:lnTo>
                  <a:lnTo>
                    <a:pt x="4243" y="8508"/>
                  </a:lnTo>
                  <a:lnTo>
                    <a:pt x="6052" y="6699"/>
                  </a:lnTo>
                  <a:lnTo>
                    <a:pt x="6052" y="5685"/>
                  </a:lnTo>
                  <a:lnTo>
                    <a:pt x="5184" y="5685"/>
                  </a:lnTo>
                  <a:lnTo>
                    <a:pt x="6736" y="4131"/>
                  </a:lnTo>
                  <a:lnTo>
                    <a:pt x="6736" y="4131"/>
                  </a:lnTo>
                  <a:lnTo>
                    <a:pt x="5848" y="4132"/>
                  </a:lnTo>
                  <a:lnTo>
                    <a:pt x="4924" y="4131"/>
                  </a:lnTo>
                  <a:lnTo>
                    <a:pt x="8806" y="250"/>
                  </a:lnTo>
                  <a:lnTo>
                    <a:pt x="10526" y="250"/>
                  </a:lnTo>
                  <a:lnTo>
                    <a:pt x="10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3493238" y="1848350"/>
              <a:ext cx="159525" cy="197975"/>
            </a:xfrm>
            <a:custGeom>
              <a:avLst/>
              <a:gdLst/>
              <a:ahLst/>
              <a:cxnLst/>
              <a:rect l="l" t="t" r="r" b="b"/>
              <a:pathLst>
                <a:path w="6381" h="7919" extrusionOk="0">
                  <a:moveTo>
                    <a:pt x="6246" y="0"/>
                  </a:moveTo>
                  <a:cubicBezTo>
                    <a:pt x="6215" y="0"/>
                    <a:pt x="6185" y="12"/>
                    <a:pt x="6161" y="35"/>
                  </a:cubicBezTo>
                  <a:lnTo>
                    <a:pt x="2090" y="4106"/>
                  </a:lnTo>
                  <a:cubicBezTo>
                    <a:pt x="2070" y="4126"/>
                    <a:pt x="2058" y="4152"/>
                    <a:pt x="2055" y="4180"/>
                  </a:cubicBezTo>
                  <a:lnTo>
                    <a:pt x="1873" y="5886"/>
                  </a:lnTo>
                  <a:lnTo>
                    <a:pt x="48" y="7712"/>
                  </a:lnTo>
                  <a:cubicBezTo>
                    <a:pt x="0" y="7760"/>
                    <a:pt x="0" y="7836"/>
                    <a:pt x="48" y="7883"/>
                  </a:cubicBezTo>
                  <a:cubicBezTo>
                    <a:pt x="72" y="7907"/>
                    <a:pt x="102" y="7919"/>
                    <a:pt x="133" y="7919"/>
                  </a:cubicBezTo>
                  <a:cubicBezTo>
                    <a:pt x="164" y="7919"/>
                    <a:pt x="194" y="7907"/>
                    <a:pt x="218" y="7883"/>
                  </a:cubicBezTo>
                  <a:lnTo>
                    <a:pt x="2075" y="6027"/>
                  </a:lnTo>
                  <a:cubicBezTo>
                    <a:pt x="2094" y="6007"/>
                    <a:pt x="2107" y="5982"/>
                    <a:pt x="2110" y="5955"/>
                  </a:cubicBezTo>
                  <a:lnTo>
                    <a:pt x="2291" y="4247"/>
                  </a:lnTo>
                  <a:lnTo>
                    <a:pt x="6332" y="206"/>
                  </a:lnTo>
                  <a:cubicBezTo>
                    <a:pt x="6380" y="159"/>
                    <a:pt x="6380" y="83"/>
                    <a:pt x="6332" y="35"/>
                  </a:cubicBezTo>
                  <a:cubicBezTo>
                    <a:pt x="6308" y="12"/>
                    <a:pt x="6277" y="0"/>
                    <a:pt x="6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3339513" y="1951300"/>
              <a:ext cx="142875" cy="115675"/>
            </a:xfrm>
            <a:custGeom>
              <a:avLst/>
              <a:gdLst/>
              <a:ahLst/>
              <a:cxnLst/>
              <a:rect l="l" t="t" r="r" b="b"/>
              <a:pathLst>
                <a:path w="5715" h="4627" extrusionOk="0">
                  <a:moveTo>
                    <a:pt x="5582" y="0"/>
                  </a:moveTo>
                  <a:cubicBezTo>
                    <a:pt x="5551" y="0"/>
                    <a:pt x="5520" y="12"/>
                    <a:pt x="5496" y="36"/>
                  </a:cubicBezTo>
                  <a:lnTo>
                    <a:pt x="1155" y="4377"/>
                  </a:lnTo>
                  <a:lnTo>
                    <a:pt x="145" y="4227"/>
                  </a:lnTo>
                  <a:cubicBezTo>
                    <a:pt x="140" y="4227"/>
                    <a:pt x="134" y="4226"/>
                    <a:pt x="129" y="4226"/>
                  </a:cubicBezTo>
                  <a:cubicBezTo>
                    <a:pt x="71" y="4226"/>
                    <a:pt x="20" y="4269"/>
                    <a:pt x="11" y="4329"/>
                  </a:cubicBezTo>
                  <a:cubicBezTo>
                    <a:pt x="1" y="4394"/>
                    <a:pt x="45" y="4455"/>
                    <a:pt x="109" y="4466"/>
                  </a:cubicBezTo>
                  <a:lnTo>
                    <a:pt x="1179" y="4625"/>
                  </a:lnTo>
                  <a:cubicBezTo>
                    <a:pt x="1185" y="4625"/>
                    <a:pt x="1190" y="4627"/>
                    <a:pt x="1197" y="4627"/>
                  </a:cubicBezTo>
                  <a:cubicBezTo>
                    <a:pt x="1229" y="4625"/>
                    <a:pt x="1260" y="4613"/>
                    <a:pt x="1282" y="4592"/>
                  </a:cubicBezTo>
                  <a:lnTo>
                    <a:pt x="5668" y="207"/>
                  </a:lnTo>
                  <a:cubicBezTo>
                    <a:pt x="5715" y="159"/>
                    <a:pt x="5715" y="83"/>
                    <a:pt x="5668" y="36"/>
                  </a:cubicBezTo>
                  <a:cubicBezTo>
                    <a:pt x="5644" y="12"/>
                    <a:pt x="5613" y="0"/>
                    <a:pt x="5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3367838" y="2006500"/>
              <a:ext cx="28325" cy="28300"/>
            </a:xfrm>
            <a:custGeom>
              <a:avLst/>
              <a:gdLst/>
              <a:ahLst/>
              <a:cxnLst/>
              <a:rect l="l" t="t" r="r" b="b"/>
              <a:pathLst>
                <a:path w="1133" h="1132" extrusionOk="0">
                  <a:moveTo>
                    <a:pt x="619" y="0"/>
                  </a:moveTo>
                  <a:lnTo>
                    <a:pt x="153" y="466"/>
                  </a:lnTo>
                  <a:lnTo>
                    <a:pt x="1" y="1080"/>
                  </a:lnTo>
                  <a:lnTo>
                    <a:pt x="56" y="1132"/>
                  </a:lnTo>
                  <a:lnTo>
                    <a:pt x="667" y="979"/>
                  </a:lnTo>
                  <a:lnTo>
                    <a:pt x="1133" y="515"/>
                  </a:lnTo>
                  <a:lnTo>
                    <a:pt x="619" y="515"/>
                  </a:lnTo>
                  <a:lnTo>
                    <a:pt x="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3393963" y="1980525"/>
              <a:ext cx="28250" cy="28250"/>
            </a:xfrm>
            <a:custGeom>
              <a:avLst/>
              <a:gdLst/>
              <a:ahLst/>
              <a:cxnLst/>
              <a:rect l="l" t="t" r="r" b="b"/>
              <a:pathLst>
                <a:path w="1130" h="1130" extrusionOk="0">
                  <a:moveTo>
                    <a:pt x="616" y="0"/>
                  </a:moveTo>
                  <a:lnTo>
                    <a:pt x="151" y="465"/>
                  </a:lnTo>
                  <a:lnTo>
                    <a:pt x="0" y="1077"/>
                  </a:lnTo>
                  <a:lnTo>
                    <a:pt x="52" y="1129"/>
                  </a:lnTo>
                  <a:lnTo>
                    <a:pt x="665" y="978"/>
                  </a:lnTo>
                  <a:lnTo>
                    <a:pt x="1129" y="513"/>
                  </a:lnTo>
                  <a:lnTo>
                    <a:pt x="616" y="513"/>
                  </a:lnTo>
                  <a:lnTo>
                    <a:pt x="6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3424263" y="1950150"/>
              <a:ext cx="28275" cy="28275"/>
            </a:xfrm>
            <a:custGeom>
              <a:avLst/>
              <a:gdLst/>
              <a:ahLst/>
              <a:cxnLst/>
              <a:rect l="l" t="t" r="r" b="b"/>
              <a:pathLst>
                <a:path w="1131" h="1131" extrusionOk="0">
                  <a:moveTo>
                    <a:pt x="617" y="0"/>
                  </a:moveTo>
                  <a:lnTo>
                    <a:pt x="153" y="465"/>
                  </a:lnTo>
                  <a:lnTo>
                    <a:pt x="0" y="1079"/>
                  </a:lnTo>
                  <a:lnTo>
                    <a:pt x="54" y="1131"/>
                  </a:lnTo>
                  <a:lnTo>
                    <a:pt x="667" y="980"/>
                  </a:lnTo>
                  <a:lnTo>
                    <a:pt x="1131" y="514"/>
                  </a:lnTo>
                  <a:lnTo>
                    <a:pt x="617" y="514"/>
                  </a:lnTo>
                  <a:lnTo>
                    <a:pt x="6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3572813" y="1934000"/>
              <a:ext cx="28300" cy="28275"/>
            </a:xfrm>
            <a:custGeom>
              <a:avLst/>
              <a:gdLst/>
              <a:ahLst/>
              <a:cxnLst/>
              <a:rect l="l" t="t" r="r" b="b"/>
              <a:pathLst>
                <a:path w="1132" h="1131" extrusionOk="0">
                  <a:moveTo>
                    <a:pt x="618" y="0"/>
                  </a:moveTo>
                  <a:lnTo>
                    <a:pt x="153" y="464"/>
                  </a:lnTo>
                  <a:lnTo>
                    <a:pt x="1" y="1078"/>
                  </a:lnTo>
                  <a:lnTo>
                    <a:pt x="53" y="1131"/>
                  </a:lnTo>
                  <a:lnTo>
                    <a:pt x="667" y="978"/>
                  </a:lnTo>
                  <a:lnTo>
                    <a:pt x="1131" y="514"/>
                  </a:lnTo>
                  <a:lnTo>
                    <a:pt x="618" y="514"/>
                  </a:lnTo>
                  <a:lnTo>
                    <a:pt x="6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3598888" y="1907950"/>
              <a:ext cx="28250" cy="28250"/>
            </a:xfrm>
            <a:custGeom>
              <a:avLst/>
              <a:gdLst/>
              <a:ahLst/>
              <a:cxnLst/>
              <a:rect l="l" t="t" r="r" b="b"/>
              <a:pathLst>
                <a:path w="1130" h="1130" extrusionOk="0">
                  <a:moveTo>
                    <a:pt x="616" y="1"/>
                  </a:moveTo>
                  <a:lnTo>
                    <a:pt x="152" y="465"/>
                  </a:lnTo>
                  <a:lnTo>
                    <a:pt x="1" y="1077"/>
                  </a:lnTo>
                  <a:lnTo>
                    <a:pt x="53" y="1130"/>
                  </a:lnTo>
                  <a:lnTo>
                    <a:pt x="665" y="979"/>
                  </a:lnTo>
                  <a:lnTo>
                    <a:pt x="1130" y="514"/>
                  </a:lnTo>
                  <a:lnTo>
                    <a:pt x="616" y="513"/>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3629188" y="1877625"/>
              <a:ext cx="28325" cy="28275"/>
            </a:xfrm>
            <a:custGeom>
              <a:avLst/>
              <a:gdLst/>
              <a:ahLst/>
              <a:cxnLst/>
              <a:rect l="l" t="t" r="r" b="b"/>
              <a:pathLst>
                <a:path w="1133" h="1131" extrusionOk="0">
                  <a:moveTo>
                    <a:pt x="618" y="0"/>
                  </a:moveTo>
                  <a:lnTo>
                    <a:pt x="153" y="464"/>
                  </a:lnTo>
                  <a:lnTo>
                    <a:pt x="1" y="1078"/>
                  </a:lnTo>
                  <a:lnTo>
                    <a:pt x="54" y="1130"/>
                  </a:lnTo>
                  <a:lnTo>
                    <a:pt x="668" y="978"/>
                  </a:lnTo>
                  <a:lnTo>
                    <a:pt x="1133" y="514"/>
                  </a:lnTo>
                  <a:lnTo>
                    <a:pt x="618" y="514"/>
                  </a:lnTo>
                  <a:lnTo>
                    <a:pt x="6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8" name="Google Shape;2848;p59"/>
          <p:cNvGrpSpPr/>
          <p:nvPr/>
        </p:nvGrpSpPr>
        <p:grpSpPr>
          <a:xfrm>
            <a:off x="4794387" y="2882712"/>
            <a:ext cx="356874" cy="110984"/>
            <a:chOff x="4773738" y="2446425"/>
            <a:chExt cx="323725" cy="100675"/>
          </a:xfrm>
        </p:grpSpPr>
        <p:sp>
          <p:nvSpPr>
            <p:cNvPr id="2849" name="Google Shape;2849;p59"/>
            <p:cNvSpPr/>
            <p:nvPr/>
          </p:nvSpPr>
          <p:spPr>
            <a:xfrm>
              <a:off x="4784363" y="2446425"/>
              <a:ext cx="52675" cy="26925"/>
            </a:xfrm>
            <a:custGeom>
              <a:avLst/>
              <a:gdLst/>
              <a:ahLst/>
              <a:cxnLst/>
              <a:rect l="l" t="t" r="r" b="b"/>
              <a:pathLst>
                <a:path w="2107" h="1077" extrusionOk="0">
                  <a:moveTo>
                    <a:pt x="1" y="0"/>
                  </a:moveTo>
                  <a:lnTo>
                    <a:pt x="929" y="1077"/>
                  </a:lnTo>
                  <a:lnTo>
                    <a:pt x="2106" y="1077"/>
                  </a:lnTo>
                  <a:lnTo>
                    <a:pt x="12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4824138" y="2446425"/>
              <a:ext cx="61075" cy="26925"/>
            </a:xfrm>
            <a:custGeom>
              <a:avLst/>
              <a:gdLst/>
              <a:ahLst/>
              <a:cxnLst/>
              <a:rect l="l" t="t" r="r" b="b"/>
              <a:pathLst>
                <a:path w="2443" h="1077" extrusionOk="0">
                  <a:moveTo>
                    <a:pt x="0" y="0"/>
                  </a:moveTo>
                  <a:lnTo>
                    <a:pt x="822" y="1077"/>
                  </a:lnTo>
                  <a:lnTo>
                    <a:pt x="2443" y="1077"/>
                  </a:lnTo>
                  <a:lnTo>
                    <a:pt x="1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4773738" y="2479000"/>
              <a:ext cx="323575" cy="45550"/>
            </a:xfrm>
            <a:custGeom>
              <a:avLst/>
              <a:gdLst/>
              <a:ahLst/>
              <a:cxnLst/>
              <a:rect l="l" t="t" r="r" b="b"/>
              <a:pathLst>
                <a:path w="12943" h="1822" extrusionOk="0">
                  <a:moveTo>
                    <a:pt x="11196" y="1"/>
                  </a:moveTo>
                  <a:cubicBezTo>
                    <a:pt x="11192" y="1"/>
                    <a:pt x="11187" y="1"/>
                    <a:pt x="11183" y="1"/>
                  </a:cubicBezTo>
                  <a:lnTo>
                    <a:pt x="1203" y="1"/>
                  </a:lnTo>
                  <a:lnTo>
                    <a:pt x="585" y="828"/>
                  </a:lnTo>
                  <a:lnTo>
                    <a:pt x="286" y="828"/>
                  </a:lnTo>
                  <a:cubicBezTo>
                    <a:pt x="180" y="832"/>
                    <a:pt x="180" y="989"/>
                    <a:pt x="286" y="995"/>
                  </a:cubicBezTo>
                  <a:lnTo>
                    <a:pt x="463" y="995"/>
                  </a:lnTo>
                  <a:lnTo>
                    <a:pt x="110" y="1469"/>
                  </a:lnTo>
                  <a:cubicBezTo>
                    <a:pt x="0" y="1614"/>
                    <a:pt x="103" y="1821"/>
                    <a:pt x="284" y="1821"/>
                  </a:cubicBezTo>
                  <a:cubicBezTo>
                    <a:pt x="285" y="1821"/>
                    <a:pt x="286" y="1821"/>
                    <a:pt x="286" y="1821"/>
                  </a:cubicBezTo>
                  <a:lnTo>
                    <a:pt x="285" y="1821"/>
                  </a:lnTo>
                  <a:cubicBezTo>
                    <a:pt x="354" y="1821"/>
                    <a:pt x="420" y="1789"/>
                    <a:pt x="461" y="1734"/>
                  </a:cubicBezTo>
                  <a:lnTo>
                    <a:pt x="1013" y="995"/>
                  </a:lnTo>
                  <a:lnTo>
                    <a:pt x="3224" y="995"/>
                  </a:lnTo>
                  <a:lnTo>
                    <a:pt x="4758" y="1541"/>
                  </a:lnTo>
                  <a:cubicBezTo>
                    <a:pt x="4765" y="1543"/>
                    <a:pt x="4773" y="1545"/>
                    <a:pt x="4781" y="1545"/>
                  </a:cubicBezTo>
                  <a:cubicBezTo>
                    <a:pt x="4783" y="1545"/>
                    <a:pt x="4785" y="1545"/>
                    <a:pt x="4786" y="1545"/>
                  </a:cubicBezTo>
                  <a:lnTo>
                    <a:pt x="6394" y="1545"/>
                  </a:lnTo>
                  <a:cubicBezTo>
                    <a:pt x="6406" y="1545"/>
                    <a:pt x="6419" y="1542"/>
                    <a:pt x="6430" y="1536"/>
                  </a:cubicBezTo>
                  <a:lnTo>
                    <a:pt x="7554" y="995"/>
                  </a:lnTo>
                  <a:lnTo>
                    <a:pt x="9685" y="995"/>
                  </a:lnTo>
                  <a:lnTo>
                    <a:pt x="11113" y="1757"/>
                  </a:lnTo>
                  <a:cubicBezTo>
                    <a:pt x="11125" y="1762"/>
                    <a:pt x="11139" y="1765"/>
                    <a:pt x="11152" y="1766"/>
                  </a:cubicBezTo>
                  <a:lnTo>
                    <a:pt x="12855" y="1766"/>
                  </a:lnTo>
                  <a:cubicBezTo>
                    <a:pt x="12856" y="1766"/>
                    <a:pt x="12857" y="1766"/>
                    <a:pt x="12858" y="1766"/>
                  </a:cubicBezTo>
                  <a:cubicBezTo>
                    <a:pt x="12905" y="1766"/>
                    <a:pt x="12943" y="1730"/>
                    <a:pt x="12943" y="1683"/>
                  </a:cubicBezTo>
                  <a:cubicBezTo>
                    <a:pt x="12943" y="1636"/>
                    <a:pt x="12905" y="1600"/>
                    <a:pt x="12858" y="1600"/>
                  </a:cubicBezTo>
                  <a:cubicBezTo>
                    <a:pt x="12857" y="1600"/>
                    <a:pt x="12856" y="1600"/>
                    <a:pt x="12855" y="1600"/>
                  </a:cubicBezTo>
                  <a:lnTo>
                    <a:pt x="11173" y="1600"/>
                  </a:lnTo>
                  <a:lnTo>
                    <a:pt x="9744" y="838"/>
                  </a:lnTo>
                  <a:cubicBezTo>
                    <a:pt x="9731" y="832"/>
                    <a:pt x="9718" y="828"/>
                    <a:pt x="9704" y="828"/>
                  </a:cubicBezTo>
                  <a:lnTo>
                    <a:pt x="7535" y="828"/>
                  </a:lnTo>
                  <a:cubicBezTo>
                    <a:pt x="7521" y="828"/>
                    <a:pt x="7510" y="831"/>
                    <a:pt x="7499" y="836"/>
                  </a:cubicBezTo>
                  <a:lnTo>
                    <a:pt x="6375" y="1380"/>
                  </a:lnTo>
                  <a:lnTo>
                    <a:pt x="4800" y="1380"/>
                  </a:lnTo>
                  <a:lnTo>
                    <a:pt x="3265" y="832"/>
                  </a:lnTo>
                  <a:cubicBezTo>
                    <a:pt x="3257" y="829"/>
                    <a:pt x="3248" y="828"/>
                    <a:pt x="3238" y="827"/>
                  </a:cubicBezTo>
                  <a:lnTo>
                    <a:pt x="1136" y="827"/>
                  </a:lnTo>
                  <a:lnTo>
                    <a:pt x="1424" y="441"/>
                  </a:lnTo>
                  <a:lnTo>
                    <a:pt x="11183" y="441"/>
                  </a:lnTo>
                  <a:cubicBezTo>
                    <a:pt x="11187" y="442"/>
                    <a:pt x="11192" y="442"/>
                    <a:pt x="11196" y="442"/>
                  </a:cubicBezTo>
                  <a:cubicBezTo>
                    <a:pt x="11317" y="442"/>
                    <a:pt x="11416" y="344"/>
                    <a:pt x="11416" y="221"/>
                  </a:cubicBezTo>
                  <a:cubicBezTo>
                    <a:pt x="11416" y="98"/>
                    <a:pt x="11317" y="1"/>
                    <a:pt x="1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4872388" y="2446450"/>
              <a:ext cx="115250" cy="26900"/>
            </a:xfrm>
            <a:custGeom>
              <a:avLst/>
              <a:gdLst/>
              <a:ahLst/>
              <a:cxnLst/>
              <a:rect l="l" t="t" r="r" b="b"/>
              <a:pathLst>
                <a:path w="4610" h="1076" extrusionOk="0">
                  <a:moveTo>
                    <a:pt x="1" y="1"/>
                  </a:moveTo>
                  <a:lnTo>
                    <a:pt x="822" y="1076"/>
                  </a:lnTo>
                  <a:lnTo>
                    <a:pt x="1058" y="1076"/>
                  </a:lnTo>
                  <a:lnTo>
                    <a:pt x="667" y="600"/>
                  </a:lnTo>
                  <a:cubicBezTo>
                    <a:pt x="626" y="551"/>
                    <a:pt x="639" y="483"/>
                    <a:pt x="696" y="448"/>
                  </a:cubicBezTo>
                  <a:cubicBezTo>
                    <a:pt x="720" y="434"/>
                    <a:pt x="745" y="427"/>
                    <a:pt x="771" y="427"/>
                  </a:cubicBezTo>
                  <a:cubicBezTo>
                    <a:pt x="810" y="427"/>
                    <a:pt x="848" y="443"/>
                    <a:pt x="876" y="473"/>
                  </a:cubicBezTo>
                  <a:lnTo>
                    <a:pt x="1372" y="1076"/>
                  </a:lnTo>
                  <a:lnTo>
                    <a:pt x="1652" y="1076"/>
                  </a:lnTo>
                  <a:lnTo>
                    <a:pt x="1261" y="600"/>
                  </a:lnTo>
                  <a:cubicBezTo>
                    <a:pt x="1220" y="551"/>
                    <a:pt x="1234" y="483"/>
                    <a:pt x="1292" y="448"/>
                  </a:cubicBezTo>
                  <a:cubicBezTo>
                    <a:pt x="1315" y="434"/>
                    <a:pt x="1341" y="427"/>
                    <a:pt x="1367" y="427"/>
                  </a:cubicBezTo>
                  <a:cubicBezTo>
                    <a:pt x="1407" y="427"/>
                    <a:pt x="1446" y="443"/>
                    <a:pt x="1471" y="473"/>
                  </a:cubicBezTo>
                  <a:lnTo>
                    <a:pt x="1968" y="1076"/>
                  </a:lnTo>
                  <a:lnTo>
                    <a:pt x="2247" y="1076"/>
                  </a:lnTo>
                  <a:lnTo>
                    <a:pt x="1858" y="600"/>
                  </a:lnTo>
                  <a:cubicBezTo>
                    <a:pt x="1815" y="551"/>
                    <a:pt x="1830" y="483"/>
                    <a:pt x="1887" y="448"/>
                  </a:cubicBezTo>
                  <a:cubicBezTo>
                    <a:pt x="1910" y="434"/>
                    <a:pt x="1936" y="427"/>
                    <a:pt x="1961" y="427"/>
                  </a:cubicBezTo>
                  <a:cubicBezTo>
                    <a:pt x="2000" y="427"/>
                    <a:pt x="2038" y="443"/>
                    <a:pt x="2067" y="473"/>
                  </a:cubicBezTo>
                  <a:lnTo>
                    <a:pt x="2563" y="1076"/>
                  </a:lnTo>
                  <a:lnTo>
                    <a:pt x="2843" y="1076"/>
                  </a:lnTo>
                  <a:lnTo>
                    <a:pt x="2452" y="600"/>
                  </a:lnTo>
                  <a:cubicBezTo>
                    <a:pt x="2411" y="551"/>
                    <a:pt x="2425" y="483"/>
                    <a:pt x="2483" y="448"/>
                  </a:cubicBezTo>
                  <a:cubicBezTo>
                    <a:pt x="2506" y="434"/>
                    <a:pt x="2531" y="427"/>
                    <a:pt x="2556" y="427"/>
                  </a:cubicBezTo>
                  <a:cubicBezTo>
                    <a:pt x="2595" y="427"/>
                    <a:pt x="2634" y="443"/>
                    <a:pt x="2662" y="473"/>
                  </a:cubicBezTo>
                  <a:lnTo>
                    <a:pt x="3158" y="1076"/>
                  </a:lnTo>
                  <a:lnTo>
                    <a:pt x="3438" y="1076"/>
                  </a:lnTo>
                  <a:lnTo>
                    <a:pt x="3046" y="600"/>
                  </a:lnTo>
                  <a:cubicBezTo>
                    <a:pt x="3007" y="551"/>
                    <a:pt x="3019" y="483"/>
                    <a:pt x="3077" y="448"/>
                  </a:cubicBezTo>
                  <a:cubicBezTo>
                    <a:pt x="3100" y="434"/>
                    <a:pt x="3125" y="427"/>
                    <a:pt x="3150" y="427"/>
                  </a:cubicBezTo>
                  <a:cubicBezTo>
                    <a:pt x="3189" y="427"/>
                    <a:pt x="3228" y="443"/>
                    <a:pt x="3256" y="473"/>
                  </a:cubicBezTo>
                  <a:lnTo>
                    <a:pt x="3753" y="1076"/>
                  </a:lnTo>
                  <a:lnTo>
                    <a:pt x="4032" y="1076"/>
                  </a:lnTo>
                  <a:lnTo>
                    <a:pt x="3642" y="600"/>
                  </a:lnTo>
                  <a:cubicBezTo>
                    <a:pt x="3599" y="551"/>
                    <a:pt x="3613" y="483"/>
                    <a:pt x="3671" y="448"/>
                  </a:cubicBezTo>
                  <a:lnTo>
                    <a:pt x="3670" y="448"/>
                  </a:lnTo>
                  <a:cubicBezTo>
                    <a:pt x="3693" y="434"/>
                    <a:pt x="3718" y="427"/>
                    <a:pt x="3744" y="427"/>
                  </a:cubicBezTo>
                  <a:cubicBezTo>
                    <a:pt x="3783" y="427"/>
                    <a:pt x="3821" y="443"/>
                    <a:pt x="3849" y="473"/>
                  </a:cubicBezTo>
                  <a:lnTo>
                    <a:pt x="4347" y="1076"/>
                  </a:lnTo>
                  <a:lnTo>
                    <a:pt x="4610" y="1076"/>
                  </a:lnTo>
                  <a:lnTo>
                    <a:pt x="36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4933113" y="2530475"/>
              <a:ext cx="27350" cy="16625"/>
            </a:xfrm>
            <a:custGeom>
              <a:avLst/>
              <a:gdLst/>
              <a:ahLst/>
              <a:cxnLst/>
              <a:rect l="l" t="t" r="r" b="b"/>
              <a:pathLst>
                <a:path w="1094" h="665" extrusionOk="0">
                  <a:moveTo>
                    <a:pt x="494" y="1"/>
                  </a:moveTo>
                  <a:lnTo>
                    <a:pt x="0" y="297"/>
                  </a:lnTo>
                  <a:lnTo>
                    <a:pt x="0" y="366"/>
                  </a:lnTo>
                  <a:lnTo>
                    <a:pt x="494" y="664"/>
                  </a:lnTo>
                  <a:lnTo>
                    <a:pt x="1094" y="664"/>
                  </a:lnTo>
                  <a:lnTo>
                    <a:pt x="762" y="333"/>
                  </a:lnTo>
                  <a:lnTo>
                    <a:pt x="10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4972338" y="2530475"/>
              <a:ext cx="27375" cy="16625"/>
            </a:xfrm>
            <a:custGeom>
              <a:avLst/>
              <a:gdLst/>
              <a:ahLst/>
              <a:cxnLst/>
              <a:rect l="l" t="t" r="r" b="b"/>
              <a:pathLst>
                <a:path w="1095" h="665" extrusionOk="0">
                  <a:moveTo>
                    <a:pt x="494" y="1"/>
                  </a:moveTo>
                  <a:lnTo>
                    <a:pt x="1" y="297"/>
                  </a:lnTo>
                  <a:lnTo>
                    <a:pt x="1" y="366"/>
                  </a:lnTo>
                  <a:lnTo>
                    <a:pt x="494" y="664"/>
                  </a:lnTo>
                  <a:lnTo>
                    <a:pt x="1094" y="664"/>
                  </a:lnTo>
                  <a:lnTo>
                    <a:pt x="763" y="333"/>
                  </a:lnTo>
                  <a:lnTo>
                    <a:pt x="10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5018038" y="2530475"/>
              <a:ext cx="27350" cy="16625"/>
            </a:xfrm>
            <a:custGeom>
              <a:avLst/>
              <a:gdLst/>
              <a:ahLst/>
              <a:cxnLst/>
              <a:rect l="l" t="t" r="r" b="b"/>
              <a:pathLst>
                <a:path w="1094" h="665" extrusionOk="0">
                  <a:moveTo>
                    <a:pt x="494" y="1"/>
                  </a:moveTo>
                  <a:lnTo>
                    <a:pt x="0" y="297"/>
                  </a:lnTo>
                  <a:lnTo>
                    <a:pt x="0" y="366"/>
                  </a:lnTo>
                  <a:lnTo>
                    <a:pt x="494" y="664"/>
                  </a:lnTo>
                  <a:lnTo>
                    <a:pt x="1094" y="664"/>
                  </a:lnTo>
                  <a:lnTo>
                    <a:pt x="762" y="333"/>
                  </a:lnTo>
                  <a:lnTo>
                    <a:pt x="10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5070088" y="2530475"/>
              <a:ext cx="27375" cy="16625"/>
            </a:xfrm>
            <a:custGeom>
              <a:avLst/>
              <a:gdLst/>
              <a:ahLst/>
              <a:cxnLst/>
              <a:rect l="l" t="t" r="r" b="b"/>
              <a:pathLst>
                <a:path w="1095" h="665" extrusionOk="0">
                  <a:moveTo>
                    <a:pt x="495" y="1"/>
                  </a:moveTo>
                  <a:lnTo>
                    <a:pt x="1" y="297"/>
                  </a:lnTo>
                  <a:lnTo>
                    <a:pt x="1" y="366"/>
                  </a:lnTo>
                  <a:lnTo>
                    <a:pt x="495" y="664"/>
                  </a:lnTo>
                  <a:lnTo>
                    <a:pt x="1095" y="664"/>
                  </a:lnTo>
                  <a:lnTo>
                    <a:pt x="763" y="333"/>
                  </a:lnTo>
                  <a:lnTo>
                    <a:pt x="1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7" name="Google Shape;2857;p59"/>
          <p:cNvGrpSpPr/>
          <p:nvPr/>
        </p:nvGrpSpPr>
        <p:grpSpPr>
          <a:xfrm>
            <a:off x="1659740" y="2179932"/>
            <a:ext cx="317464" cy="352658"/>
            <a:chOff x="1930263" y="1808925"/>
            <a:chExt cx="287975" cy="319900"/>
          </a:xfrm>
        </p:grpSpPr>
        <p:sp>
          <p:nvSpPr>
            <p:cNvPr id="2858" name="Google Shape;2858;p59"/>
            <p:cNvSpPr/>
            <p:nvPr/>
          </p:nvSpPr>
          <p:spPr>
            <a:xfrm>
              <a:off x="1930263" y="1876125"/>
              <a:ext cx="229375" cy="184150"/>
            </a:xfrm>
            <a:custGeom>
              <a:avLst/>
              <a:gdLst/>
              <a:ahLst/>
              <a:cxnLst/>
              <a:rect l="l" t="t" r="r" b="b"/>
              <a:pathLst>
                <a:path w="9175" h="7366" extrusionOk="0">
                  <a:moveTo>
                    <a:pt x="492" y="1"/>
                  </a:moveTo>
                  <a:cubicBezTo>
                    <a:pt x="260" y="1"/>
                    <a:pt x="63" y="176"/>
                    <a:pt x="42" y="410"/>
                  </a:cubicBezTo>
                  <a:cubicBezTo>
                    <a:pt x="39" y="428"/>
                    <a:pt x="1" y="872"/>
                    <a:pt x="121" y="1439"/>
                  </a:cubicBezTo>
                  <a:cubicBezTo>
                    <a:pt x="142" y="1536"/>
                    <a:pt x="194" y="1624"/>
                    <a:pt x="270" y="1689"/>
                  </a:cubicBezTo>
                  <a:cubicBezTo>
                    <a:pt x="416" y="2222"/>
                    <a:pt x="703" y="2785"/>
                    <a:pt x="1207" y="3235"/>
                  </a:cubicBezTo>
                  <a:cubicBezTo>
                    <a:pt x="1238" y="3304"/>
                    <a:pt x="1286" y="3365"/>
                    <a:pt x="1348" y="3410"/>
                  </a:cubicBezTo>
                  <a:cubicBezTo>
                    <a:pt x="1694" y="3664"/>
                    <a:pt x="2106" y="3855"/>
                    <a:pt x="2572" y="3975"/>
                  </a:cubicBezTo>
                  <a:cubicBezTo>
                    <a:pt x="2783" y="4030"/>
                    <a:pt x="3046" y="4055"/>
                    <a:pt x="3378" y="4055"/>
                  </a:cubicBezTo>
                  <a:cubicBezTo>
                    <a:pt x="3435" y="4055"/>
                    <a:pt x="3493" y="4055"/>
                    <a:pt x="3551" y="4052"/>
                  </a:cubicBezTo>
                  <a:cubicBezTo>
                    <a:pt x="3593" y="4051"/>
                    <a:pt x="3637" y="4044"/>
                    <a:pt x="3678" y="4030"/>
                  </a:cubicBezTo>
                  <a:cubicBezTo>
                    <a:pt x="3880" y="4021"/>
                    <a:pt x="4082" y="4007"/>
                    <a:pt x="4267" y="3994"/>
                  </a:cubicBezTo>
                  <a:cubicBezTo>
                    <a:pt x="4351" y="3989"/>
                    <a:pt x="4430" y="3983"/>
                    <a:pt x="4504" y="3979"/>
                  </a:cubicBezTo>
                  <a:cubicBezTo>
                    <a:pt x="4628" y="3971"/>
                    <a:pt x="4752" y="3967"/>
                    <a:pt x="4876" y="3967"/>
                  </a:cubicBezTo>
                  <a:cubicBezTo>
                    <a:pt x="5049" y="3967"/>
                    <a:pt x="5223" y="3975"/>
                    <a:pt x="5396" y="3990"/>
                  </a:cubicBezTo>
                  <a:cubicBezTo>
                    <a:pt x="5436" y="4009"/>
                    <a:pt x="5479" y="4021"/>
                    <a:pt x="5524" y="4028"/>
                  </a:cubicBezTo>
                  <a:cubicBezTo>
                    <a:pt x="6190" y="4114"/>
                    <a:pt x="6745" y="4333"/>
                    <a:pt x="7174" y="4680"/>
                  </a:cubicBezTo>
                  <a:cubicBezTo>
                    <a:pt x="7224" y="4720"/>
                    <a:pt x="7282" y="4748"/>
                    <a:pt x="7344" y="4764"/>
                  </a:cubicBezTo>
                  <a:cubicBezTo>
                    <a:pt x="7658" y="5046"/>
                    <a:pt x="7920" y="5417"/>
                    <a:pt x="8106" y="5901"/>
                  </a:cubicBezTo>
                  <a:cubicBezTo>
                    <a:pt x="8081" y="5984"/>
                    <a:pt x="8080" y="6072"/>
                    <a:pt x="8102" y="6155"/>
                  </a:cubicBezTo>
                  <a:cubicBezTo>
                    <a:pt x="8177" y="6419"/>
                    <a:pt x="8228" y="6688"/>
                    <a:pt x="8255" y="6961"/>
                  </a:cubicBezTo>
                  <a:cubicBezTo>
                    <a:pt x="8279" y="7191"/>
                    <a:pt x="8470" y="7366"/>
                    <a:pt x="8702" y="7366"/>
                  </a:cubicBezTo>
                  <a:cubicBezTo>
                    <a:pt x="8717" y="7366"/>
                    <a:pt x="8733" y="7364"/>
                    <a:pt x="8748" y="7363"/>
                  </a:cubicBezTo>
                  <a:cubicBezTo>
                    <a:pt x="8995" y="7337"/>
                    <a:pt x="9175" y="7117"/>
                    <a:pt x="9151" y="6869"/>
                  </a:cubicBezTo>
                  <a:cubicBezTo>
                    <a:pt x="9118" y="6544"/>
                    <a:pt x="9057" y="6223"/>
                    <a:pt x="8969" y="5908"/>
                  </a:cubicBezTo>
                  <a:cubicBezTo>
                    <a:pt x="8932" y="5781"/>
                    <a:pt x="8842" y="5678"/>
                    <a:pt x="8722" y="5624"/>
                  </a:cubicBezTo>
                  <a:cubicBezTo>
                    <a:pt x="8516" y="5099"/>
                    <a:pt x="8233" y="4689"/>
                    <a:pt x="7906" y="4371"/>
                  </a:cubicBezTo>
                  <a:cubicBezTo>
                    <a:pt x="7919" y="4222"/>
                    <a:pt x="7857" y="4073"/>
                    <a:pt x="7739" y="3979"/>
                  </a:cubicBezTo>
                  <a:cubicBezTo>
                    <a:pt x="7181" y="3527"/>
                    <a:pt x="6474" y="3244"/>
                    <a:pt x="5640" y="3136"/>
                  </a:cubicBezTo>
                  <a:cubicBezTo>
                    <a:pt x="5621" y="3134"/>
                    <a:pt x="5602" y="3133"/>
                    <a:pt x="5583" y="3133"/>
                  </a:cubicBezTo>
                  <a:cubicBezTo>
                    <a:pt x="5446" y="3133"/>
                    <a:pt x="5315" y="3195"/>
                    <a:pt x="5229" y="3304"/>
                  </a:cubicBezTo>
                  <a:cubicBezTo>
                    <a:pt x="5101" y="3297"/>
                    <a:pt x="4974" y="3294"/>
                    <a:pt x="4846" y="3294"/>
                  </a:cubicBezTo>
                  <a:cubicBezTo>
                    <a:pt x="4718" y="3294"/>
                    <a:pt x="4591" y="3297"/>
                    <a:pt x="4464" y="3304"/>
                  </a:cubicBezTo>
                  <a:cubicBezTo>
                    <a:pt x="4388" y="3309"/>
                    <a:pt x="4306" y="3314"/>
                    <a:pt x="4220" y="3320"/>
                  </a:cubicBezTo>
                  <a:cubicBezTo>
                    <a:pt x="4121" y="3327"/>
                    <a:pt x="4017" y="3335"/>
                    <a:pt x="3908" y="3341"/>
                  </a:cubicBezTo>
                  <a:cubicBezTo>
                    <a:pt x="3825" y="3222"/>
                    <a:pt x="3688" y="3152"/>
                    <a:pt x="3543" y="3152"/>
                  </a:cubicBezTo>
                  <a:cubicBezTo>
                    <a:pt x="3538" y="3152"/>
                    <a:pt x="3534" y="3152"/>
                    <a:pt x="3530" y="3152"/>
                  </a:cubicBezTo>
                  <a:cubicBezTo>
                    <a:pt x="3479" y="3153"/>
                    <a:pt x="3428" y="3155"/>
                    <a:pt x="3378" y="3155"/>
                  </a:cubicBezTo>
                  <a:cubicBezTo>
                    <a:pt x="3126" y="3155"/>
                    <a:pt x="2929" y="3136"/>
                    <a:pt x="2796" y="3103"/>
                  </a:cubicBezTo>
                  <a:cubicBezTo>
                    <a:pt x="2443" y="3012"/>
                    <a:pt x="2136" y="2873"/>
                    <a:pt x="1882" y="2685"/>
                  </a:cubicBezTo>
                  <a:cubicBezTo>
                    <a:pt x="1805" y="2629"/>
                    <a:pt x="1713" y="2599"/>
                    <a:pt x="1619" y="2599"/>
                  </a:cubicBezTo>
                  <a:cubicBezTo>
                    <a:pt x="1587" y="2599"/>
                    <a:pt x="1555" y="2603"/>
                    <a:pt x="1523" y="2610"/>
                  </a:cubicBezTo>
                  <a:cubicBezTo>
                    <a:pt x="1217" y="2290"/>
                    <a:pt x="1042" y="1920"/>
                    <a:pt x="945" y="1584"/>
                  </a:cubicBezTo>
                  <a:cubicBezTo>
                    <a:pt x="1005" y="1485"/>
                    <a:pt x="1027" y="1367"/>
                    <a:pt x="1003" y="1253"/>
                  </a:cubicBezTo>
                  <a:cubicBezTo>
                    <a:pt x="914" y="831"/>
                    <a:pt x="938" y="500"/>
                    <a:pt x="939" y="491"/>
                  </a:cubicBezTo>
                  <a:cubicBezTo>
                    <a:pt x="962" y="244"/>
                    <a:pt x="780" y="26"/>
                    <a:pt x="534" y="4"/>
                  </a:cubicBezTo>
                  <a:lnTo>
                    <a:pt x="531" y="2"/>
                  </a:lnTo>
                  <a:cubicBezTo>
                    <a:pt x="518" y="1"/>
                    <a:pt x="505"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000413" y="1808925"/>
              <a:ext cx="217825" cy="172900"/>
            </a:xfrm>
            <a:custGeom>
              <a:avLst/>
              <a:gdLst/>
              <a:ahLst/>
              <a:cxnLst/>
              <a:rect l="l" t="t" r="r" b="b"/>
              <a:pathLst>
                <a:path w="8713" h="6916" extrusionOk="0">
                  <a:moveTo>
                    <a:pt x="259" y="1"/>
                  </a:moveTo>
                  <a:cubicBezTo>
                    <a:pt x="145" y="1"/>
                    <a:pt x="46" y="89"/>
                    <a:pt x="38" y="205"/>
                  </a:cubicBezTo>
                  <a:cubicBezTo>
                    <a:pt x="35" y="224"/>
                    <a:pt x="0" y="633"/>
                    <a:pt x="113" y="1168"/>
                  </a:cubicBezTo>
                  <a:cubicBezTo>
                    <a:pt x="131" y="1250"/>
                    <a:pt x="195" y="1316"/>
                    <a:pt x="277" y="1336"/>
                  </a:cubicBezTo>
                  <a:cubicBezTo>
                    <a:pt x="406" y="1813"/>
                    <a:pt x="665" y="2359"/>
                    <a:pt x="1166" y="2789"/>
                  </a:cubicBezTo>
                  <a:cubicBezTo>
                    <a:pt x="1153" y="2871"/>
                    <a:pt x="1187" y="2954"/>
                    <a:pt x="1253" y="3005"/>
                  </a:cubicBezTo>
                  <a:cubicBezTo>
                    <a:pt x="1576" y="3242"/>
                    <a:pt x="1962" y="3420"/>
                    <a:pt x="2399" y="3531"/>
                  </a:cubicBezTo>
                  <a:cubicBezTo>
                    <a:pt x="2591" y="3581"/>
                    <a:pt x="2836" y="3605"/>
                    <a:pt x="3150" y="3605"/>
                  </a:cubicBezTo>
                  <a:cubicBezTo>
                    <a:pt x="3205" y="3605"/>
                    <a:pt x="3261" y="3605"/>
                    <a:pt x="3318" y="3602"/>
                  </a:cubicBezTo>
                  <a:cubicBezTo>
                    <a:pt x="3398" y="3599"/>
                    <a:pt x="3470" y="3554"/>
                    <a:pt x="3507" y="3483"/>
                  </a:cubicBezTo>
                  <a:cubicBezTo>
                    <a:pt x="3685" y="3475"/>
                    <a:pt x="3861" y="3464"/>
                    <a:pt x="4023" y="3452"/>
                  </a:cubicBezTo>
                  <a:lnTo>
                    <a:pt x="4262" y="3435"/>
                  </a:lnTo>
                  <a:cubicBezTo>
                    <a:pt x="4384" y="3428"/>
                    <a:pt x="4506" y="3424"/>
                    <a:pt x="4628" y="3424"/>
                  </a:cubicBezTo>
                  <a:cubicBezTo>
                    <a:pt x="4803" y="3424"/>
                    <a:pt x="4977" y="3432"/>
                    <a:pt x="5151" y="3447"/>
                  </a:cubicBezTo>
                  <a:cubicBezTo>
                    <a:pt x="5182" y="3519"/>
                    <a:pt x="5248" y="3569"/>
                    <a:pt x="5324" y="3581"/>
                  </a:cubicBezTo>
                  <a:cubicBezTo>
                    <a:pt x="6033" y="3671"/>
                    <a:pt x="6627" y="3907"/>
                    <a:pt x="7088" y="4279"/>
                  </a:cubicBezTo>
                  <a:cubicBezTo>
                    <a:pt x="7129" y="4312"/>
                    <a:pt x="7179" y="4329"/>
                    <a:pt x="7229" y="4329"/>
                  </a:cubicBezTo>
                  <a:cubicBezTo>
                    <a:pt x="7253" y="4327"/>
                    <a:pt x="7276" y="4323"/>
                    <a:pt x="7297" y="4313"/>
                  </a:cubicBezTo>
                  <a:cubicBezTo>
                    <a:pt x="7650" y="4639"/>
                    <a:pt x="7949" y="5077"/>
                    <a:pt x="8144" y="5659"/>
                  </a:cubicBezTo>
                  <a:cubicBezTo>
                    <a:pt x="8092" y="5714"/>
                    <a:pt x="8073" y="5793"/>
                    <a:pt x="8093" y="5868"/>
                  </a:cubicBezTo>
                  <a:cubicBezTo>
                    <a:pt x="8171" y="6145"/>
                    <a:pt x="8224" y="6427"/>
                    <a:pt x="8251" y="6713"/>
                  </a:cubicBezTo>
                  <a:cubicBezTo>
                    <a:pt x="8264" y="6828"/>
                    <a:pt x="8360" y="6915"/>
                    <a:pt x="8475" y="6915"/>
                  </a:cubicBezTo>
                  <a:cubicBezTo>
                    <a:pt x="8484" y="6915"/>
                    <a:pt x="8491" y="6915"/>
                    <a:pt x="8499" y="6914"/>
                  </a:cubicBezTo>
                  <a:cubicBezTo>
                    <a:pt x="8622" y="6901"/>
                    <a:pt x="8713" y="6791"/>
                    <a:pt x="8700" y="6667"/>
                  </a:cubicBezTo>
                  <a:cubicBezTo>
                    <a:pt x="8669" y="6355"/>
                    <a:pt x="8611" y="6047"/>
                    <a:pt x="8526" y="5745"/>
                  </a:cubicBezTo>
                  <a:cubicBezTo>
                    <a:pt x="8504" y="5668"/>
                    <a:pt x="8442" y="5609"/>
                    <a:pt x="8363" y="5592"/>
                  </a:cubicBezTo>
                  <a:cubicBezTo>
                    <a:pt x="8152" y="4957"/>
                    <a:pt x="7832" y="4484"/>
                    <a:pt x="7450" y="4135"/>
                  </a:cubicBezTo>
                  <a:cubicBezTo>
                    <a:pt x="7461" y="4058"/>
                    <a:pt x="7431" y="3979"/>
                    <a:pt x="7371" y="3929"/>
                  </a:cubicBezTo>
                  <a:lnTo>
                    <a:pt x="7369" y="3929"/>
                  </a:lnTo>
                  <a:cubicBezTo>
                    <a:pt x="6843" y="3503"/>
                    <a:pt x="6174" y="3236"/>
                    <a:pt x="5382" y="3133"/>
                  </a:cubicBezTo>
                  <a:cubicBezTo>
                    <a:pt x="5373" y="3132"/>
                    <a:pt x="5364" y="3132"/>
                    <a:pt x="5355" y="3132"/>
                  </a:cubicBezTo>
                  <a:cubicBezTo>
                    <a:pt x="5284" y="3132"/>
                    <a:pt x="5217" y="3165"/>
                    <a:pt x="5175" y="3224"/>
                  </a:cubicBezTo>
                  <a:cubicBezTo>
                    <a:pt x="4995" y="3207"/>
                    <a:pt x="4814" y="3199"/>
                    <a:pt x="4634" y="3199"/>
                  </a:cubicBezTo>
                  <a:cubicBezTo>
                    <a:pt x="4505" y="3199"/>
                    <a:pt x="4376" y="3203"/>
                    <a:pt x="4248" y="3211"/>
                  </a:cubicBezTo>
                  <a:cubicBezTo>
                    <a:pt x="4174" y="3215"/>
                    <a:pt x="4094" y="3221"/>
                    <a:pt x="4008" y="3228"/>
                  </a:cubicBezTo>
                  <a:cubicBezTo>
                    <a:pt x="3851" y="3239"/>
                    <a:pt x="3676" y="3251"/>
                    <a:pt x="3498" y="3259"/>
                  </a:cubicBezTo>
                  <a:cubicBezTo>
                    <a:pt x="3457" y="3194"/>
                    <a:pt x="3387" y="3153"/>
                    <a:pt x="3311" y="3153"/>
                  </a:cubicBezTo>
                  <a:lnTo>
                    <a:pt x="3150" y="3153"/>
                  </a:lnTo>
                  <a:cubicBezTo>
                    <a:pt x="2877" y="3153"/>
                    <a:pt x="2663" y="3133"/>
                    <a:pt x="2510" y="3095"/>
                  </a:cubicBezTo>
                  <a:cubicBezTo>
                    <a:pt x="2129" y="2998"/>
                    <a:pt x="1796" y="2846"/>
                    <a:pt x="1520" y="2642"/>
                  </a:cubicBezTo>
                  <a:cubicBezTo>
                    <a:pt x="1481" y="2614"/>
                    <a:pt x="1436" y="2600"/>
                    <a:pt x="1391" y="2600"/>
                  </a:cubicBezTo>
                  <a:cubicBezTo>
                    <a:pt x="1362" y="2600"/>
                    <a:pt x="1333" y="2605"/>
                    <a:pt x="1305" y="2617"/>
                  </a:cubicBezTo>
                  <a:cubicBezTo>
                    <a:pt x="840" y="2220"/>
                    <a:pt x="603" y="1722"/>
                    <a:pt x="484" y="1285"/>
                  </a:cubicBezTo>
                  <a:cubicBezTo>
                    <a:pt x="542" y="1231"/>
                    <a:pt x="569" y="1152"/>
                    <a:pt x="555" y="1075"/>
                  </a:cubicBezTo>
                  <a:cubicBezTo>
                    <a:pt x="456" y="610"/>
                    <a:pt x="485" y="250"/>
                    <a:pt x="485" y="246"/>
                  </a:cubicBezTo>
                  <a:cubicBezTo>
                    <a:pt x="497" y="122"/>
                    <a:pt x="405" y="13"/>
                    <a:pt x="282" y="2"/>
                  </a:cubicBezTo>
                  <a:cubicBezTo>
                    <a:pt x="275" y="1"/>
                    <a:pt x="267"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000088" y="1988650"/>
              <a:ext cx="138875" cy="112650"/>
            </a:xfrm>
            <a:custGeom>
              <a:avLst/>
              <a:gdLst/>
              <a:ahLst/>
              <a:cxnLst/>
              <a:rect l="l" t="t" r="r" b="b"/>
              <a:pathLst>
                <a:path w="5555" h="4506" extrusionOk="0">
                  <a:moveTo>
                    <a:pt x="1126" y="1"/>
                  </a:moveTo>
                  <a:cubicBezTo>
                    <a:pt x="988" y="1"/>
                    <a:pt x="850" y="5"/>
                    <a:pt x="712" y="14"/>
                  </a:cubicBezTo>
                  <a:cubicBezTo>
                    <a:pt x="582" y="23"/>
                    <a:pt x="459" y="75"/>
                    <a:pt x="364" y="164"/>
                  </a:cubicBezTo>
                  <a:cubicBezTo>
                    <a:pt x="0" y="319"/>
                    <a:pt x="2" y="837"/>
                    <a:pt x="369" y="989"/>
                  </a:cubicBezTo>
                  <a:cubicBezTo>
                    <a:pt x="473" y="1086"/>
                    <a:pt x="611" y="1138"/>
                    <a:pt x="752" y="1138"/>
                  </a:cubicBezTo>
                  <a:cubicBezTo>
                    <a:pt x="761" y="1138"/>
                    <a:pt x="770" y="1138"/>
                    <a:pt x="779" y="1137"/>
                  </a:cubicBezTo>
                  <a:cubicBezTo>
                    <a:pt x="894" y="1130"/>
                    <a:pt x="1008" y="1127"/>
                    <a:pt x="1123" y="1127"/>
                  </a:cubicBezTo>
                  <a:cubicBezTo>
                    <a:pt x="1280" y="1127"/>
                    <a:pt x="1437" y="1133"/>
                    <a:pt x="1594" y="1147"/>
                  </a:cubicBezTo>
                  <a:cubicBezTo>
                    <a:pt x="1605" y="1148"/>
                    <a:pt x="1617" y="1149"/>
                    <a:pt x="1629" y="1149"/>
                  </a:cubicBezTo>
                  <a:cubicBezTo>
                    <a:pt x="1634" y="1149"/>
                    <a:pt x="1639" y="1149"/>
                    <a:pt x="1644" y="1149"/>
                  </a:cubicBezTo>
                  <a:cubicBezTo>
                    <a:pt x="1723" y="1149"/>
                    <a:pt x="1801" y="1132"/>
                    <a:pt x="1873" y="1098"/>
                  </a:cubicBezTo>
                  <a:cubicBezTo>
                    <a:pt x="2138" y="1149"/>
                    <a:pt x="2395" y="1229"/>
                    <a:pt x="2641" y="1341"/>
                  </a:cubicBezTo>
                  <a:cubicBezTo>
                    <a:pt x="2686" y="1384"/>
                    <a:pt x="2737" y="1420"/>
                    <a:pt x="2793" y="1445"/>
                  </a:cubicBezTo>
                  <a:cubicBezTo>
                    <a:pt x="2927" y="1507"/>
                    <a:pt x="3055" y="1579"/>
                    <a:pt x="3177" y="1661"/>
                  </a:cubicBezTo>
                  <a:cubicBezTo>
                    <a:pt x="3760" y="2110"/>
                    <a:pt x="4194" y="2839"/>
                    <a:pt x="4314" y="3988"/>
                  </a:cubicBezTo>
                  <a:cubicBezTo>
                    <a:pt x="4331" y="4149"/>
                    <a:pt x="4433" y="4287"/>
                    <a:pt x="4580" y="4352"/>
                  </a:cubicBezTo>
                  <a:cubicBezTo>
                    <a:pt x="4683" y="4449"/>
                    <a:pt x="4819" y="4504"/>
                    <a:pt x="4962" y="4506"/>
                  </a:cubicBezTo>
                  <a:cubicBezTo>
                    <a:pt x="4982" y="4504"/>
                    <a:pt x="5001" y="4504"/>
                    <a:pt x="5021" y="4502"/>
                  </a:cubicBezTo>
                  <a:cubicBezTo>
                    <a:pt x="5330" y="4469"/>
                    <a:pt x="5555" y="4194"/>
                    <a:pt x="5522" y="3885"/>
                  </a:cubicBezTo>
                  <a:cubicBezTo>
                    <a:pt x="5490" y="3553"/>
                    <a:pt x="5428" y="3225"/>
                    <a:pt x="5339" y="2904"/>
                  </a:cubicBezTo>
                  <a:cubicBezTo>
                    <a:pt x="5278" y="2693"/>
                    <a:pt x="5099" y="2536"/>
                    <a:pt x="4882" y="2503"/>
                  </a:cubicBezTo>
                  <a:cubicBezTo>
                    <a:pt x="4818" y="2341"/>
                    <a:pt x="4745" y="2183"/>
                    <a:pt x="4660" y="2031"/>
                  </a:cubicBezTo>
                  <a:cubicBezTo>
                    <a:pt x="4756" y="1835"/>
                    <a:pt x="4728" y="1600"/>
                    <a:pt x="4588" y="1431"/>
                  </a:cubicBezTo>
                  <a:lnTo>
                    <a:pt x="4588" y="1431"/>
                  </a:lnTo>
                  <a:lnTo>
                    <a:pt x="4589" y="1432"/>
                  </a:lnTo>
                  <a:cubicBezTo>
                    <a:pt x="4235" y="999"/>
                    <a:pt x="3786" y="659"/>
                    <a:pt x="3257" y="419"/>
                  </a:cubicBezTo>
                  <a:cubicBezTo>
                    <a:pt x="3184" y="386"/>
                    <a:pt x="3107" y="370"/>
                    <a:pt x="3029" y="370"/>
                  </a:cubicBezTo>
                  <a:cubicBezTo>
                    <a:pt x="2942" y="370"/>
                    <a:pt x="2856" y="390"/>
                    <a:pt x="2776" y="430"/>
                  </a:cubicBezTo>
                  <a:cubicBezTo>
                    <a:pt x="2549" y="344"/>
                    <a:pt x="2316" y="278"/>
                    <a:pt x="2079" y="229"/>
                  </a:cubicBezTo>
                  <a:cubicBezTo>
                    <a:pt x="1983" y="113"/>
                    <a:pt x="1845" y="40"/>
                    <a:pt x="1695" y="25"/>
                  </a:cubicBezTo>
                  <a:cubicBezTo>
                    <a:pt x="1506" y="9"/>
                    <a:pt x="1316" y="1"/>
                    <a:pt x="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1980763" y="2021825"/>
              <a:ext cx="128925" cy="107000"/>
            </a:xfrm>
            <a:custGeom>
              <a:avLst/>
              <a:gdLst/>
              <a:ahLst/>
              <a:cxnLst/>
              <a:rect l="l" t="t" r="r" b="b"/>
              <a:pathLst>
                <a:path w="5157" h="4280" extrusionOk="0">
                  <a:moveTo>
                    <a:pt x="845" y="0"/>
                  </a:moveTo>
                  <a:cubicBezTo>
                    <a:pt x="709" y="0"/>
                    <a:pt x="573" y="5"/>
                    <a:pt x="437" y="14"/>
                  </a:cubicBezTo>
                  <a:cubicBezTo>
                    <a:pt x="189" y="28"/>
                    <a:pt x="0" y="241"/>
                    <a:pt x="14" y="489"/>
                  </a:cubicBezTo>
                  <a:cubicBezTo>
                    <a:pt x="29" y="726"/>
                    <a:pt x="227" y="913"/>
                    <a:pt x="457" y="913"/>
                  </a:cubicBezTo>
                  <a:cubicBezTo>
                    <a:pt x="468" y="913"/>
                    <a:pt x="480" y="912"/>
                    <a:pt x="491" y="911"/>
                  </a:cubicBezTo>
                  <a:lnTo>
                    <a:pt x="491" y="913"/>
                  </a:lnTo>
                  <a:cubicBezTo>
                    <a:pt x="606" y="905"/>
                    <a:pt x="722" y="901"/>
                    <a:pt x="838" y="901"/>
                  </a:cubicBezTo>
                  <a:cubicBezTo>
                    <a:pt x="999" y="901"/>
                    <a:pt x="1161" y="908"/>
                    <a:pt x="1322" y="922"/>
                  </a:cubicBezTo>
                  <a:cubicBezTo>
                    <a:pt x="1336" y="924"/>
                    <a:pt x="1349" y="925"/>
                    <a:pt x="1363" y="925"/>
                  </a:cubicBezTo>
                  <a:cubicBezTo>
                    <a:pt x="1456" y="924"/>
                    <a:pt x="1545" y="894"/>
                    <a:pt x="1621" y="841"/>
                  </a:cubicBezTo>
                  <a:cubicBezTo>
                    <a:pt x="1866" y="876"/>
                    <a:pt x="2105" y="932"/>
                    <a:pt x="2340" y="1013"/>
                  </a:cubicBezTo>
                  <a:cubicBezTo>
                    <a:pt x="2383" y="1109"/>
                    <a:pt x="2461" y="1186"/>
                    <a:pt x="2558" y="1230"/>
                  </a:cubicBezTo>
                  <a:cubicBezTo>
                    <a:pt x="2945" y="1405"/>
                    <a:pt x="3271" y="1652"/>
                    <a:pt x="3524" y="1961"/>
                  </a:cubicBezTo>
                  <a:cubicBezTo>
                    <a:pt x="3589" y="2040"/>
                    <a:pt x="3679" y="2095"/>
                    <a:pt x="3778" y="2116"/>
                  </a:cubicBezTo>
                  <a:cubicBezTo>
                    <a:pt x="3912" y="2319"/>
                    <a:pt x="4022" y="2540"/>
                    <a:pt x="4104" y="2768"/>
                  </a:cubicBezTo>
                  <a:cubicBezTo>
                    <a:pt x="4063" y="2863"/>
                    <a:pt x="4056" y="2969"/>
                    <a:pt x="4082" y="3069"/>
                  </a:cubicBezTo>
                  <a:cubicBezTo>
                    <a:pt x="4156" y="3333"/>
                    <a:pt x="4207" y="3602"/>
                    <a:pt x="4235" y="3876"/>
                  </a:cubicBezTo>
                  <a:cubicBezTo>
                    <a:pt x="4257" y="4105"/>
                    <a:pt x="4451" y="4280"/>
                    <a:pt x="4682" y="4280"/>
                  </a:cubicBezTo>
                  <a:cubicBezTo>
                    <a:pt x="4698" y="4280"/>
                    <a:pt x="4713" y="4280"/>
                    <a:pt x="4729" y="4277"/>
                  </a:cubicBezTo>
                  <a:cubicBezTo>
                    <a:pt x="4976" y="4253"/>
                    <a:pt x="5156" y="4031"/>
                    <a:pt x="5131" y="3783"/>
                  </a:cubicBezTo>
                  <a:cubicBezTo>
                    <a:pt x="5099" y="3458"/>
                    <a:pt x="5038" y="3137"/>
                    <a:pt x="4950" y="2822"/>
                  </a:cubicBezTo>
                  <a:cubicBezTo>
                    <a:pt x="4918" y="2710"/>
                    <a:pt x="4845" y="2617"/>
                    <a:pt x="4746" y="2559"/>
                  </a:cubicBezTo>
                  <a:cubicBezTo>
                    <a:pt x="4640" y="2260"/>
                    <a:pt x="4497" y="1975"/>
                    <a:pt x="4321" y="1713"/>
                  </a:cubicBezTo>
                  <a:cubicBezTo>
                    <a:pt x="4331" y="1596"/>
                    <a:pt x="4296" y="1480"/>
                    <a:pt x="4222" y="1390"/>
                  </a:cubicBezTo>
                  <a:cubicBezTo>
                    <a:pt x="3879" y="972"/>
                    <a:pt x="3443" y="640"/>
                    <a:pt x="2930" y="409"/>
                  </a:cubicBezTo>
                  <a:cubicBezTo>
                    <a:pt x="2871" y="382"/>
                    <a:pt x="2807" y="368"/>
                    <a:pt x="2744" y="368"/>
                  </a:cubicBezTo>
                  <a:cubicBezTo>
                    <a:pt x="2690" y="368"/>
                    <a:pt x="2636" y="378"/>
                    <a:pt x="2585" y="397"/>
                  </a:cubicBezTo>
                  <a:cubicBezTo>
                    <a:pt x="2299" y="297"/>
                    <a:pt x="2002" y="224"/>
                    <a:pt x="1702" y="179"/>
                  </a:cubicBezTo>
                  <a:cubicBezTo>
                    <a:pt x="1626" y="91"/>
                    <a:pt x="1520" y="36"/>
                    <a:pt x="1403" y="25"/>
                  </a:cubicBezTo>
                  <a:cubicBezTo>
                    <a:pt x="1217" y="9"/>
                    <a:pt x="103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1953188" y="1857725"/>
              <a:ext cx="224825" cy="178525"/>
            </a:xfrm>
            <a:custGeom>
              <a:avLst/>
              <a:gdLst/>
              <a:ahLst/>
              <a:cxnLst/>
              <a:rect l="l" t="t" r="r" b="b"/>
              <a:pathLst>
                <a:path w="8993" h="7141" extrusionOk="0">
                  <a:moveTo>
                    <a:pt x="424" y="0"/>
                  </a:moveTo>
                  <a:cubicBezTo>
                    <a:pt x="251" y="0"/>
                    <a:pt x="104" y="132"/>
                    <a:pt x="88" y="308"/>
                  </a:cubicBezTo>
                  <a:cubicBezTo>
                    <a:pt x="1" y="1260"/>
                    <a:pt x="400" y="3208"/>
                    <a:pt x="2534" y="3754"/>
                  </a:cubicBezTo>
                  <a:cubicBezTo>
                    <a:pt x="2759" y="3812"/>
                    <a:pt x="3029" y="3830"/>
                    <a:pt x="3308" y="3830"/>
                  </a:cubicBezTo>
                  <a:cubicBezTo>
                    <a:pt x="3610" y="3830"/>
                    <a:pt x="3923" y="3808"/>
                    <a:pt x="4201" y="3789"/>
                  </a:cubicBezTo>
                  <a:cubicBezTo>
                    <a:pt x="4285" y="3784"/>
                    <a:pt x="4364" y="3778"/>
                    <a:pt x="4439" y="3774"/>
                  </a:cubicBezTo>
                  <a:cubicBezTo>
                    <a:pt x="4567" y="3766"/>
                    <a:pt x="4697" y="3761"/>
                    <a:pt x="4829" y="3761"/>
                  </a:cubicBezTo>
                  <a:cubicBezTo>
                    <a:pt x="6350" y="3761"/>
                    <a:pt x="8042" y="4345"/>
                    <a:pt x="8301" y="6837"/>
                  </a:cubicBezTo>
                  <a:cubicBezTo>
                    <a:pt x="8320" y="7009"/>
                    <a:pt x="8464" y="7139"/>
                    <a:pt x="8637" y="7141"/>
                  </a:cubicBezTo>
                  <a:cubicBezTo>
                    <a:pt x="8648" y="7141"/>
                    <a:pt x="8660" y="7139"/>
                    <a:pt x="8672" y="7138"/>
                  </a:cubicBezTo>
                  <a:cubicBezTo>
                    <a:pt x="8857" y="7120"/>
                    <a:pt x="8993" y="6953"/>
                    <a:pt x="8973" y="6768"/>
                  </a:cubicBezTo>
                  <a:cubicBezTo>
                    <a:pt x="8638" y="3549"/>
                    <a:pt x="6165" y="3088"/>
                    <a:pt x="4778" y="3088"/>
                  </a:cubicBezTo>
                  <a:cubicBezTo>
                    <a:pt x="4639" y="3088"/>
                    <a:pt x="4512" y="3092"/>
                    <a:pt x="4398" y="3099"/>
                  </a:cubicBezTo>
                  <a:cubicBezTo>
                    <a:pt x="4322" y="3103"/>
                    <a:pt x="4241" y="3110"/>
                    <a:pt x="4154" y="3115"/>
                  </a:cubicBezTo>
                  <a:cubicBezTo>
                    <a:pt x="3900" y="3133"/>
                    <a:pt x="3594" y="3155"/>
                    <a:pt x="3309" y="3155"/>
                  </a:cubicBezTo>
                  <a:cubicBezTo>
                    <a:pt x="3079" y="3155"/>
                    <a:pt x="2864" y="3141"/>
                    <a:pt x="2702" y="3099"/>
                  </a:cubicBezTo>
                  <a:cubicBezTo>
                    <a:pt x="598" y="2562"/>
                    <a:pt x="753" y="459"/>
                    <a:pt x="760" y="369"/>
                  </a:cubicBezTo>
                  <a:cubicBezTo>
                    <a:pt x="777" y="184"/>
                    <a:pt x="640" y="20"/>
                    <a:pt x="455" y="2"/>
                  </a:cubicBezTo>
                  <a:cubicBezTo>
                    <a:pt x="445" y="1"/>
                    <a:pt x="434"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1974113" y="1826675"/>
              <a:ext cx="223600" cy="178525"/>
            </a:xfrm>
            <a:custGeom>
              <a:avLst/>
              <a:gdLst/>
              <a:ahLst/>
              <a:cxnLst/>
              <a:rect l="l" t="t" r="r" b="b"/>
              <a:pathLst>
                <a:path w="8944" h="7141" extrusionOk="0">
                  <a:moveTo>
                    <a:pt x="397" y="0"/>
                  </a:moveTo>
                  <a:cubicBezTo>
                    <a:pt x="390" y="0"/>
                    <a:pt x="385" y="3"/>
                    <a:pt x="379" y="3"/>
                  </a:cubicBezTo>
                  <a:cubicBezTo>
                    <a:pt x="378" y="3"/>
                    <a:pt x="377" y="3"/>
                    <a:pt x="376" y="3"/>
                  </a:cubicBezTo>
                  <a:cubicBezTo>
                    <a:pt x="202" y="3"/>
                    <a:pt x="57" y="135"/>
                    <a:pt x="40" y="308"/>
                  </a:cubicBezTo>
                  <a:cubicBezTo>
                    <a:pt x="39" y="326"/>
                    <a:pt x="1" y="754"/>
                    <a:pt x="119" y="1304"/>
                  </a:cubicBezTo>
                  <a:cubicBezTo>
                    <a:pt x="143" y="1420"/>
                    <a:pt x="228" y="1515"/>
                    <a:pt x="341" y="1553"/>
                  </a:cubicBezTo>
                  <a:cubicBezTo>
                    <a:pt x="486" y="1989"/>
                    <a:pt x="739" y="2460"/>
                    <a:pt x="1176" y="2847"/>
                  </a:cubicBezTo>
                  <a:cubicBezTo>
                    <a:pt x="1140" y="2981"/>
                    <a:pt x="1189" y="3125"/>
                    <a:pt x="1302" y="3208"/>
                  </a:cubicBezTo>
                  <a:cubicBezTo>
                    <a:pt x="1636" y="3455"/>
                    <a:pt x="2036" y="3638"/>
                    <a:pt x="2486" y="3753"/>
                  </a:cubicBezTo>
                  <a:cubicBezTo>
                    <a:pt x="2688" y="3805"/>
                    <a:pt x="2943" y="3830"/>
                    <a:pt x="3265" y="3830"/>
                  </a:cubicBezTo>
                  <a:cubicBezTo>
                    <a:pt x="3321" y="3830"/>
                    <a:pt x="3378" y="3829"/>
                    <a:pt x="3435" y="3827"/>
                  </a:cubicBezTo>
                  <a:cubicBezTo>
                    <a:pt x="3581" y="3825"/>
                    <a:pt x="3706" y="3727"/>
                    <a:pt x="3749" y="3589"/>
                  </a:cubicBezTo>
                  <a:cubicBezTo>
                    <a:pt x="3886" y="3581"/>
                    <a:pt x="4020" y="3572"/>
                    <a:pt x="4148" y="3564"/>
                  </a:cubicBezTo>
                  <a:lnTo>
                    <a:pt x="4385" y="3547"/>
                  </a:lnTo>
                  <a:cubicBezTo>
                    <a:pt x="4503" y="3539"/>
                    <a:pt x="4620" y="3536"/>
                    <a:pt x="4738" y="3536"/>
                  </a:cubicBezTo>
                  <a:cubicBezTo>
                    <a:pt x="4873" y="3536"/>
                    <a:pt x="5007" y="3540"/>
                    <a:pt x="5142" y="3549"/>
                  </a:cubicBezTo>
                  <a:cubicBezTo>
                    <a:pt x="5174" y="3685"/>
                    <a:pt x="5287" y="3787"/>
                    <a:pt x="5425" y="3804"/>
                  </a:cubicBezTo>
                  <a:cubicBezTo>
                    <a:pt x="6114" y="3892"/>
                    <a:pt x="6688" y="4121"/>
                    <a:pt x="7131" y="4479"/>
                  </a:cubicBezTo>
                  <a:cubicBezTo>
                    <a:pt x="7192" y="4527"/>
                    <a:pt x="7267" y="4554"/>
                    <a:pt x="7343" y="4554"/>
                  </a:cubicBezTo>
                  <a:cubicBezTo>
                    <a:pt x="7385" y="4554"/>
                    <a:pt x="7426" y="4546"/>
                    <a:pt x="7466" y="4529"/>
                  </a:cubicBezTo>
                  <a:cubicBezTo>
                    <a:pt x="7752" y="4831"/>
                    <a:pt x="7992" y="5217"/>
                    <a:pt x="8157" y="5713"/>
                  </a:cubicBezTo>
                  <a:cubicBezTo>
                    <a:pt x="8091" y="5797"/>
                    <a:pt x="8068" y="5908"/>
                    <a:pt x="8098" y="6011"/>
                  </a:cubicBezTo>
                  <a:cubicBezTo>
                    <a:pt x="8174" y="6281"/>
                    <a:pt x="8226" y="6558"/>
                    <a:pt x="8253" y="6837"/>
                  </a:cubicBezTo>
                  <a:cubicBezTo>
                    <a:pt x="8271" y="7009"/>
                    <a:pt x="8414" y="7139"/>
                    <a:pt x="8586" y="7139"/>
                  </a:cubicBezTo>
                  <a:cubicBezTo>
                    <a:pt x="8587" y="7139"/>
                    <a:pt x="8588" y="7139"/>
                    <a:pt x="8589" y="7139"/>
                  </a:cubicBezTo>
                  <a:cubicBezTo>
                    <a:pt x="8593" y="7140"/>
                    <a:pt x="8597" y="7140"/>
                    <a:pt x="8600" y="7140"/>
                  </a:cubicBezTo>
                  <a:cubicBezTo>
                    <a:pt x="8608" y="7140"/>
                    <a:pt x="8616" y="7139"/>
                    <a:pt x="8624" y="7139"/>
                  </a:cubicBezTo>
                  <a:cubicBezTo>
                    <a:pt x="8809" y="7120"/>
                    <a:pt x="8943" y="6953"/>
                    <a:pt x="8925" y="6768"/>
                  </a:cubicBezTo>
                  <a:cubicBezTo>
                    <a:pt x="8892" y="6449"/>
                    <a:pt x="8833" y="6135"/>
                    <a:pt x="8747" y="5826"/>
                  </a:cubicBezTo>
                  <a:cubicBezTo>
                    <a:pt x="8725" y="5747"/>
                    <a:pt x="8674" y="5679"/>
                    <a:pt x="8603" y="5637"/>
                  </a:cubicBezTo>
                  <a:cubicBezTo>
                    <a:pt x="8390" y="4955"/>
                    <a:pt x="8051" y="4451"/>
                    <a:pt x="7651" y="4081"/>
                  </a:cubicBezTo>
                  <a:cubicBezTo>
                    <a:pt x="7629" y="4032"/>
                    <a:pt x="7597" y="3988"/>
                    <a:pt x="7556" y="3953"/>
                  </a:cubicBezTo>
                  <a:cubicBezTo>
                    <a:pt x="7013" y="3516"/>
                    <a:pt x="6324" y="3240"/>
                    <a:pt x="5511" y="3135"/>
                  </a:cubicBezTo>
                  <a:cubicBezTo>
                    <a:pt x="5496" y="3133"/>
                    <a:pt x="5482" y="3133"/>
                    <a:pt x="5466" y="3133"/>
                  </a:cubicBezTo>
                  <a:cubicBezTo>
                    <a:pt x="5220" y="3102"/>
                    <a:pt x="4972" y="3087"/>
                    <a:pt x="4724" y="3087"/>
                  </a:cubicBezTo>
                  <a:cubicBezTo>
                    <a:pt x="4602" y="3087"/>
                    <a:pt x="4479" y="3090"/>
                    <a:pt x="4357" y="3098"/>
                  </a:cubicBezTo>
                  <a:cubicBezTo>
                    <a:pt x="4282" y="3102"/>
                    <a:pt x="4200" y="3108"/>
                    <a:pt x="4114" y="3115"/>
                  </a:cubicBezTo>
                  <a:cubicBezTo>
                    <a:pt x="3862" y="3132"/>
                    <a:pt x="3561" y="3153"/>
                    <a:pt x="3277" y="3153"/>
                  </a:cubicBezTo>
                  <a:cubicBezTo>
                    <a:pt x="3058" y="3153"/>
                    <a:pt x="2848" y="3141"/>
                    <a:pt x="2681" y="3105"/>
                  </a:cubicBezTo>
                  <a:cubicBezTo>
                    <a:pt x="2672" y="3104"/>
                    <a:pt x="2662" y="3102"/>
                    <a:pt x="2652" y="3099"/>
                  </a:cubicBezTo>
                  <a:cubicBezTo>
                    <a:pt x="2287" y="3006"/>
                    <a:pt x="1966" y="2859"/>
                    <a:pt x="1700" y="2665"/>
                  </a:cubicBezTo>
                  <a:cubicBezTo>
                    <a:pt x="1670" y="2644"/>
                    <a:pt x="1638" y="2627"/>
                    <a:pt x="1601" y="2615"/>
                  </a:cubicBezTo>
                  <a:cubicBezTo>
                    <a:pt x="1137" y="2261"/>
                    <a:pt x="884" y="1805"/>
                    <a:pt x="747" y="1386"/>
                  </a:cubicBezTo>
                  <a:cubicBezTo>
                    <a:pt x="782" y="1318"/>
                    <a:pt x="794" y="1239"/>
                    <a:pt x="778" y="1165"/>
                  </a:cubicBezTo>
                  <a:cubicBezTo>
                    <a:pt x="722" y="904"/>
                    <a:pt x="699" y="637"/>
                    <a:pt x="712" y="370"/>
                  </a:cubicBezTo>
                  <a:cubicBezTo>
                    <a:pt x="729" y="184"/>
                    <a:pt x="592" y="20"/>
                    <a:pt x="407" y="3"/>
                  </a:cubicBezTo>
                  <a:lnTo>
                    <a:pt x="403" y="3"/>
                  </a:lnTo>
                  <a:cubicBezTo>
                    <a:pt x="401" y="3"/>
                    <a:pt x="399"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4" name="Google Shape;2864;p59"/>
          <p:cNvGrpSpPr/>
          <p:nvPr/>
        </p:nvGrpSpPr>
        <p:grpSpPr>
          <a:xfrm>
            <a:off x="877395" y="2179904"/>
            <a:ext cx="303629" cy="352217"/>
            <a:chOff x="1220588" y="1808900"/>
            <a:chExt cx="275425" cy="319500"/>
          </a:xfrm>
        </p:grpSpPr>
        <p:sp>
          <p:nvSpPr>
            <p:cNvPr id="2865" name="Google Shape;2865;p59"/>
            <p:cNvSpPr/>
            <p:nvPr/>
          </p:nvSpPr>
          <p:spPr>
            <a:xfrm>
              <a:off x="1220588" y="1837500"/>
              <a:ext cx="208200" cy="256900"/>
            </a:xfrm>
            <a:custGeom>
              <a:avLst/>
              <a:gdLst/>
              <a:ahLst/>
              <a:cxnLst/>
              <a:rect l="l" t="t" r="r" b="b"/>
              <a:pathLst>
                <a:path w="8328" h="10276" extrusionOk="0">
                  <a:moveTo>
                    <a:pt x="8205" y="1"/>
                  </a:moveTo>
                  <a:cubicBezTo>
                    <a:pt x="8174" y="1"/>
                    <a:pt x="8144" y="13"/>
                    <a:pt x="8122" y="37"/>
                  </a:cubicBezTo>
                  <a:lnTo>
                    <a:pt x="4085" y="4252"/>
                  </a:lnTo>
                  <a:cubicBezTo>
                    <a:pt x="4065" y="4272"/>
                    <a:pt x="4054" y="4300"/>
                    <a:pt x="4054" y="4330"/>
                  </a:cubicBezTo>
                  <a:lnTo>
                    <a:pt x="4054" y="5942"/>
                  </a:lnTo>
                  <a:cubicBezTo>
                    <a:pt x="4037" y="5950"/>
                    <a:pt x="4021" y="5961"/>
                    <a:pt x="4008" y="5974"/>
                  </a:cubicBezTo>
                  <a:lnTo>
                    <a:pt x="88" y="9891"/>
                  </a:lnTo>
                  <a:cubicBezTo>
                    <a:pt x="1" y="9979"/>
                    <a:pt x="1" y="10121"/>
                    <a:pt x="88" y="10209"/>
                  </a:cubicBezTo>
                  <a:cubicBezTo>
                    <a:pt x="131" y="10251"/>
                    <a:pt x="188" y="10275"/>
                    <a:pt x="248" y="10275"/>
                  </a:cubicBezTo>
                  <a:cubicBezTo>
                    <a:pt x="307" y="10275"/>
                    <a:pt x="363" y="10251"/>
                    <a:pt x="406" y="10209"/>
                  </a:cubicBezTo>
                  <a:lnTo>
                    <a:pt x="4325" y="6290"/>
                  </a:lnTo>
                  <a:cubicBezTo>
                    <a:pt x="4412" y="6203"/>
                    <a:pt x="4412" y="6060"/>
                    <a:pt x="4325" y="5973"/>
                  </a:cubicBezTo>
                  <a:cubicBezTo>
                    <a:pt x="4310" y="5960"/>
                    <a:pt x="4295" y="5950"/>
                    <a:pt x="4278" y="5942"/>
                  </a:cubicBezTo>
                  <a:lnTo>
                    <a:pt x="4278" y="4375"/>
                  </a:lnTo>
                  <a:lnTo>
                    <a:pt x="8284" y="191"/>
                  </a:lnTo>
                  <a:cubicBezTo>
                    <a:pt x="8328" y="147"/>
                    <a:pt x="8328" y="74"/>
                    <a:pt x="8281" y="32"/>
                  </a:cubicBezTo>
                  <a:cubicBezTo>
                    <a:pt x="8260" y="11"/>
                    <a:pt x="8232" y="1"/>
                    <a:pt x="8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1315188" y="1828100"/>
              <a:ext cx="107150" cy="111025"/>
            </a:xfrm>
            <a:custGeom>
              <a:avLst/>
              <a:gdLst/>
              <a:ahLst/>
              <a:cxnLst/>
              <a:rect l="l" t="t" r="r" b="b"/>
              <a:pathLst>
                <a:path w="4286" h="4441" extrusionOk="0">
                  <a:moveTo>
                    <a:pt x="4162" y="1"/>
                  </a:moveTo>
                  <a:cubicBezTo>
                    <a:pt x="4133" y="1"/>
                    <a:pt x="4103" y="13"/>
                    <a:pt x="4081" y="37"/>
                  </a:cubicBezTo>
                  <a:lnTo>
                    <a:pt x="44" y="4252"/>
                  </a:lnTo>
                  <a:cubicBezTo>
                    <a:pt x="0" y="4297"/>
                    <a:pt x="1" y="4367"/>
                    <a:pt x="47" y="4411"/>
                  </a:cubicBezTo>
                  <a:cubicBezTo>
                    <a:pt x="67" y="4430"/>
                    <a:pt x="93" y="4441"/>
                    <a:pt x="120" y="4441"/>
                  </a:cubicBezTo>
                  <a:cubicBezTo>
                    <a:pt x="121" y="4441"/>
                    <a:pt x="123" y="4441"/>
                    <a:pt x="124" y="4441"/>
                  </a:cubicBezTo>
                  <a:lnTo>
                    <a:pt x="126" y="4441"/>
                  </a:lnTo>
                  <a:cubicBezTo>
                    <a:pt x="155" y="4439"/>
                    <a:pt x="185" y="4428"/>
                    <a:pt x="206" y="4407"/>
                  </a:cubicBezTo>
                  <a:lnTo>
                    <a:pt x="4243" y="190"/>
                  </a:lnTo>
                  <a:cubicBezTo>
                    <a:pt x="4286" y="145"/>
                    <a:pt x="4284" y="75"/>
                    <a:pt x="4239" y="32"/>
                  </a:cubicBezTo>
                  <a:cubicBezTo>
                    <a:pt x="4218" y="11"/>
                    <a:pt x="4190" y="1"/>
                    <a:pt x="4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1306388" y="1819025"/>
              <a:ext cx="107175" cy="111000"/>
            </a:xfrm>
            <a:custGeom>
              <a:avLst/>
              <a:gdLst/>
              <a:ahLst/>
              <a:cxnLst/>
              <a:rect l="l" t="t" r="r" b="b"/>
              <a:pathLst>
                <a:path w="4287" h="4440" extrusionOk="0">
                  <a:moveTo>
                    <a:pt x="4162" y="1"/>
                  </a:moveTo>
                  <a:cubicBezTo>
                    <a:pt x="4133" y="1"/>
                    <a:pt x="4103" y="12"/>
                    <a:pt x="4080" y="36"/>
                  </a:cubicBezTo>
                  <a:lnTo>
                    <a:pt x="43" y="4251"/>
                  </a:lnTo>
                  <a:cubicBezTo>
                    <a:pt x="1" y="4294"/>
                    <a:pt x="2" y="4366"/>
                    <a:pt x="47" y="4409"/>
                  </a:cubicBezTo>
                  <a:cubicBezTo>
                    <a:pt x="68" y="4428"/>
                    <a:pt x="95" y="4440"/>
                    <a:pt x="125" y="4440"/>
                  </a:cubicBezTo>
                  <a:cubicBezTo>
                    <a:pt x="156" y="4440"/>
                    <a:pt x="184" y="4427"/>
                    <a:pt x="205" y="4404"/>
                  </a:cubicBezTo>
                  <a:lnTo>
                    <a:pt x="4243" y="189"/>
                  </a:lnTo>
                  <a:cubicBezTo>
                    <a:pt x="4286" y="144"/>
                    <a:pt x="4285" y="74"/>
                    <a:pt x="4240" y="31"/>
                  </a:cubicBezTo>
                  <a:cubicBezTo>
                    <a:pt x="4218" y="11"/>
                    <a:pt x="4190" y="1"/>
                    <a:pt x="4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1299013" y="1808900"/>
              <a:ext cx="107150" cy="111000"/>
            </a:xfrm>
            <a:custGeom>
              <a:avLst/>
              <a:gdLst/>
              <a:ahLst/>
              <a:cxnLst/>
              <a:rect l="l" t="t" r="r" b="b"/>
              <a:pathLst>
                <a:path w="4286" h="4440" extrusionOk="0">
                  <a:moveTo>
                    <a:pt x="4161" y="1"/>
                  </a:moveTo>
                  <a:cubicBezTo>
                    <a:pt x="4132" y="1"/>
                    <a:pt x="4102" y="12"/>
                    <a:pt x="4080" y="36"/>
                  </a:cubicBezTo>
                  <a:lnTo>
                    <a:pt x="4082" y="36"/>
                  </a:lnTo>
                  <a:lnTo>
                    <a:pt x="43" y="4251"/>
                  </a:lnTo>
                  <a:cubicBezTo>
                    <a:pt x="1" y="4294"/>
                    <a:pt x="2" y="4366"/>
                    <a:pt x="47" y="4409"/>
                  </a:cubicBezTo>
                  <a:cubicBezTo>
                    <a:pt x="67" y="4430"/>
                    <a:pt x="95" y="4440"/>
                    <a:pt x="125" y="4440"/>
                  </a:cubicBezTo>
                  <a:cubicBezTo>
                    <a:pt x="155" y="4440"/>
                    <a:pt x="184" y="4428"/>
                    <a:pt x="205" y="4406"/>
                  </a:cubicBezTo>
                  <a:lnTo>
                    <a:pt x="4243" y="191"/>
                  </a:lnTo>
                  <a:cubicBezTo>
                    <a:pt x="4285" y="146"/>
                    <a:pt x="4284" y="75"/>
                    <a:pt x="4238" y="33"/>
                  </a:cubicBezTo>
                  <a:cubicBezTo>
                    <a:pt x="4217" y="11"/>
                    <a:pt x="4189" y="1"/>
                    <a:pt x="4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1260388" y="2110925"/>
              <a:ext cx="19175" cy="17475"/>
            </a:xfrm>
            <a:custGeom>
              <a:avLst/>
              <a:gdLst/>
              <a:ahLst/>
              <a:cxnLst/>
              <a:rect l="l" t="t" r="r" b="b"/>
              <a:pathLst>
                <a:path w="767" h="699" extrusionOk="0">
                  <a:moveTo>
                    <a:pt x="605" y="1"/>
                  </a:moveTo>
                  <a:cubicBezTo>
                    <a:pt x="578" y="1"/>
                    <a:pt x="551" y="11"/>
                    <a:pt x="527" y="35"/>
                  </a:cubicBezTo>
                  <a:lnTo>
                    <a:pt x="46" y="507"/>
                  </a:lnTo>
                  <a:cubicBezTo>
                    <a:pt x="2" y="550"/>
                    <a:pt x="1" y="621"/>
                    <a:pt x="44" y="665"/>
                  </a:cubicBezTo>
                  <a:cubicBezTo>
                    <a:pt x="65" y="687"/>
                    <a:pt x="95" y="699"/>
                    <a:pt x="125" y="699"/>
                  </a:cubicBezTo>
                  <a:cubicBezTo>
                    <a:pt x="154" y="699"/>
                    <a:pt x="183" y="687"/>
                    <a:pt x="202" y="666"/>
                  </a:cubicBezTo>
                  <a:lnTo>
                    <a:pt x="684" y="195"/>
                  </a:lnTo>
                  <a:cubicBezTo>
                    <a:pt x="766" y="114"/>
                    <a:pt x="692"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1308438" y="2063750"/>
              <a:ext cx="19175" cy="17525"/>
            </a:xfrm>
            <a:custGeom>
              <a:avLst/>
              <a:gdLst/>
              <a:ahLst/>
              <a:cxnLst/>
              <a:rect l="l" t="t" r="r" b="b"/>
              <a:pathLst>
                <a:path w="767" h="701" extrusionOk="0">
                  <a:moveTo>
                    <a:pt x="604" y="0"/>
                  </a:moveTo>
                  <a:cubicBezTo>
                    <a:pt x="577" y="0"/>
                    <a:pt x="550" y="10"/>
                    <a:pt x="525" y="34"/>
                  </a:cubicBezTo>
                  <a:lnTo>
                    <a:pt x="46" y="507"/>
                  </a:lnTo>
                  <a:cubicBezTo>
                    <a:pt x="2" y="551"/>
                    <a:pt x="1" y="621"/>
                    <a:pt x="44" y="666"/>
                  </a:cubicBezTo>
                  <a:cubicBezTo>
                    <a:pt x="65" y="688"/>
                    <a:pt x="95" y="700"/>
                    <a:pt x="125" y="700"/>
                  </a:cubicBezTo>
                  <a:cubicBezTo>
                    <a:pt x="154" y="699"/>
                    <a:pt x="181" y="688"/>
                    <a:pt x="202" y="668"/>
                  </a:cubicBezTo>
                  <a:lnTo>
                    <a:pt x="204" y="668"/>
                  </a:lnTo>
                  <a:lnTo>
                    <a:pt x="685" y="195"/>
                  </a:lnTo>
                  <a:cubicBezTo>
                    <a:pt x="766" y="114"/>
                    <a:pt x="691"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1355838" y="2018025"/>
              <a:ext cx="18375" cy="16050"/>
            </a:xfrm>
            <a:custGeom>
              <a:avLst/>
              <a:gdLst/>
              <a:ahLst/>
              <a:cxnLst/>
              <a:rect l="l" t="t" r="r" b="b"/>
              <a:pathLst>
                <a:path w="735" h="642" extrusionOk="0">
                  <a:moveTo>
                    <a:pt x="573" y="1"/>
                  </a:moveTo>
                  <a:cubicBezTo>
                    <a:pt x="547" y="1"/>
                    <a:pt x="520" y="11"/>
                    <a:pt x="495" y="34"/>
                  </a:cubicBezTo>
                  <a:lnTo>
                    <a:pt x="73" y="449"/>
                  </a:lnTo>
                  <a:cubicBezTo>
                    <a:pt x="0" y="518"/>
                    <a:pt x="50" y="641"/>
                    <a:pt x="150" y="641"/>
                  </a:cubicBezTo>
                  <a:cubicBezTo>
                    <a:pt x="151" y="641"/>
                    <a:pt x="152" y="641"/>
                    <a:pt x="152" y="641"/>
                  </a:cubicBezTo>
                  <a:cubicBezTo>
                    <a:pt x="180" y="641"/>
                    <a:pt x="209" y="630"/>
                    <a:pt x="230" y="609"/>
                  </a:cubicBezTo>
                  <a:lnTo>
                    <a:pt x="652" y="195"/>
                  </a:lnTo>
                  <a:cubicBezTo>
                    <a:pt x="734" y="115"/>
                    <a:pt x="66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1284438" y="2087350"/>
              <a:ext cx="19150" cy="17475"/>
            </a:xfrm>
            <a:custGeom>
              <a:avLst/>
              <a:gdLst/>
              <a:ahLst/>
              <a:cxnLst/>
              <a:rect l="l" t="t" r="r" b="b"/>
              <a:pathLst>
                <a:path w="766" h="699" extrusionOk="0">
                  <a:moveTo>
                    <a:pt x="603" y="0"/>
                  </a:moveTo>
                  <a:cubicBezTo>
                    <a:pt x="577" y="0"/>
                    <a:pt x="550" y="10"/>
                    <a:pt x="526" y="34"/>
                  </a:cubicBezTo>
                  <a:lnTo>
                    <a:pt x="46" y="506"/>
                  </a:lnTo>
                  <a:cubicBezTo>
                    <a:pt x="1" y="549"/>
                    <a:pt x="1" y="620"/>
                    <a:pt x="45" y="665"/>
                  </a:cubicBezTo>
                  <a:cubicBezTo>
                    <a:pt x="64" y="686"/>
                    <a:pt x="94" y="699"/>
                    <a:pt x="124" y="699"/>
                  </a:cubicBezTo>
                  <a:cubicBezTo>
                    <a:pt x="153" y="698"/>
                    <a:pt x="182" y="686"/>
                    <a:pt x="203" y="665"/>
                  </a:cubicBezTo>
                  <a:lnTo>
                    <a:pt x="203" y="667"/>
                  </a:lnTo>
                  <a:lnTo>
                    <a:pt x="683" y="195"/>
                  </a:lnTo>
                  <a:cubicBezTo>
                    <a:pt x="765" y="114"/>
                    <a:pt x="690" y="0"/>
                    <a:pt x="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1331563" y="2040150"/>
              <a:ext cx="20100" cy="17550"/>
            </a:xfrm>
            <a:custGeom>
              <a:avLst/>
              <a:gdLst/>
              <a:ahLst/>
              <a:cxnLst/>
              <a:rect l="l" t="t" r="r" b="b"/>
              <a:pathLst>
                <a:path w="804" h="702" extrusionOk="0">
                  <a:moveTo>
                    <a:pt x="641" y="1"/>
                  </a:moveTo>
                  <a:cubicBezTo>
                    <a:pt x="615" y="1"/>
                    <a:pt x="587" y="11"/>
                    <a:pt x="563" y="36"/>
                  </a:cubicBezTo>
                  <a:lnTo>
                    <a:pt x="82" y="508"/>
                  </a:lnTo>
                  <a:cubicBezTo>
                    <a:pt x="0" y="589"/>
                    <a:pt x="74" y="702"/>
                    <a:pt x="162" y="702"/>
                  </a:cubicBezTo>
                  <a:cubicBezTo>
                    <a:pt x="188" y="702"/>
                    <a:pt x="215" y="692"/>
                    <a:pt x="240" y="668"/>
                  </a:cubicBezTo>
                  <a:lnTo>
                    <a:pt x="721" y="195"/>
                  </a:lnTo>
                  <a:cubicBezTo>
                    <a:pt x="803" y="114"/>
                    <a:pt x="728" y="1"/>
                    <a:pt x="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1386113" y="1893725"/>
              <a:ext cx="109900" cy="110325"/>
            </a:xfrm>
            <a:custGeom>
              <a:avLst/>
              <a:gdLst/>
              <a:ahLst/>
              <a:cxnLst/>
              <a:rect l="l" t="t" r="r" b="b"/>
              <a:pathLst>
                <a:path w="4396" h="4413" extrusionOk="0">
                  <a:moveTo>
                    <a:pt x="4272" y="1"/>
                  </a:moveTo>
                  <a:cubicBezTo>
                    <a:pt x="4244" y="1"/>
                    <a:pt x="4215" y="12"/>
                    <a:pt x="4193" y="34"/>
                  </a:cubicBezTo>
                  <a:lnTo>
                    <a:pt x="45" y="4222"/>
                  </a:lnTo>
                  <a:cubicBezTo>
                    <a:pt x="1" y="4266"/>
                    <a:pt x="2" y="4336"/>
                    <a:pt x="46" y="4380"/>
                  </a:cubicBezTo>
                  <a:cubicBezTo>
                    <a:pt x="68" y="4402"/>
                    <a:pt x="96" y="4412"/>
                    <a:pt x="125" y="4412"/>
                  </a:cubicBezTo>
                  <a:cubicBezTo>
                    <a:pt x="154" y="4412"/>
                    <a:pt x="183" y="4401"/>
                    <a:pt x="204" y="4378"/>
                  </a:cubicBezTo>
                  <a:lnTo>
                    <a:pt x="4353" y="192"/>
                  </a:lnTo>
                  <a:cubicBezTo>
                    <a:pt x="4395" y="146"/>
                    <a:pt x="4395" y="76"/>
                    <a:pt x="4352" y="34"/>
                  </a:cubicBezTo>
                  <a:cubicBezTo>
                    <a:pt x="4330" y="12"/>
                    <a:pt x="4301" y="1"/>
                    <a:pt x="4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1233013" y="1998225"/>
              <a:ext cx="104550" cy="103725"/>
            </a:xfrm>
            <a:custGeom>
              <a:avLst/>
              <a:gdLst/>
              <a:ahLst/>
              <a:cxnLst/>
              <a:rect l="l" t="t" r="r" b="b"/>
              <a:pathLst>
                <a:path w="4182" h="4149" extrusionOk="0">
                  <a:moveTo>
                    <a:pt x="4058" y="0"/>
                  </a:moveTo>
                  <a:cubicBezTo>
                    <a:pt x="4027" y="0"/>
                    <a:pt x="3997" y="13"/>
                    <a:pt x="3974" y="38"/>
                  </a:cubicBezTo>
                  <a:lnTo>
                    <a:pt x="71" y="3958"/>
                  </a:lnTo>
                  <a:cubicBezTo>
                    <a:pt x="0" y="4028"/>
                    <a:pt x="50" y="4148"/>
                    <a:pt x="150" y="4148"/>
                  </a:cubicBezTo>
                  <a:cubicBezTo>
                    <a:pt x="180" y="4148"/>
                    <a:pt x="208" y="4137"/>
                    <a:pt x="229" y="4116"/>
                  </a:cubicBezTo>
                  <a:lnTo>
                    <a:pt x="4134" y="196"/>
                  </a:lnTo>
                  <a:cubicBezTo>
                    <a:pt x="4180" y="152"/>
                    <a:pt x="4182" y="78"/>
                    <a:pt x="4137" y="33"/>
                  </a:cubicBezTo>
                  <a:cubicBezTo>
                    <a:pt x="4115" y="11"/>
                    <a:pt x="4086" y="0"/>
                    <a:pt x="4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1417688" y="1873375"/>
              <a:ext cx="46750" cy="46350"/>
            </a:xfrm>
            <a:custGeom>
              <a:avLst/>
              <a:gdLst/>
              <a:ahLst/>
              <a:cxnLst/>
              <a:rect l="l" t="t" r="r" b="b"/>
              <a:pathLst>
                <a:path w="1870" h="1854" extrusionOk="0">
                  <a:moveTo>
                    <a:pt x="1747" y="0"/>
                  </a:moveTo>
                  <a:cubicBezTo>
                    <a:pt x="1718" y="0"/>
                    <a:pt x="1689" y="11"/>
                    <a:pt x="1667" y="33"/>
                  </a:cubicBezTo>
                  <a:lnTo>
                    <a:pt x="45" y="1662"/>
                  </a:lnTo>
                  <a:cubicBezTo>
                    <a:pt x="1" y="1705"/>
                    <a:pt x="1" y="1776"/>
                    <a:pt x="45" y="1820"/>
                  </a:cubicBezTo>
                  <a:cubicBezTo>
                    <a:pt x="66" y="1841"/>
                    <a:pt x="94" y="1854"/>
                    <a:pt x="124" y="1854"/>
                  </a:cubicBezTo>
                  <a:cubicBezTo>
                    <a:pt x="153" y="1854"/>
                    <a:pt x="182" y="1841"/>
                    <a:pt x="203" y="1820"/>
                  </a:cubicBezTo>
                  <a:lnTo>
                    <a:pt x="1826" y="191"/>
                  </a:lnTo>
                  <a:cubicBezTo>
                    <a:pt x="1869" y="148"/>
                    <a:pt x="1869" y="77"/>
                    <a:pt x="1826" y="33"/>
                  </a:cubicBezTo>
                  <a:cubicBezTo>
                    <a:pt x="1804" y="11"/>
                    <a:pt x="1775" y="0"/>
                    <a:pt x="1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1245013" y="1877225"/>
              <a:ext cx="242875" cy="242875"/>
            </a:xfrm>
            <a:custGeom>
              <a:avLst/>
              <a:gdLst/>
              <a:ahLst/>
              <a:cxnLst/>
              <a:rect l="l" t="t" r="r" b="b"/>
              <a:pathLst>
                <a:path w="9715" h="9715" extrusionOk="0">
                  <a:moveTo>
                    <a:pt x="9468" y="0"/>
                  </a:moveTo>
                  <a:cubicBezTo>
                    <a:pt x="9410" y="0"/>
                    <a:pt x="9353" y="22"/>
                    <a:pt x="9310" y="66"/>
                  </a:cubicBezTo>
                  <a:lnTo>
                    <a:pt x="9310" y="67"/>
                  </a:lnTo>
                  <a:lnTo>
                    <a:pt x="88" y="9331"/>
                  </a:lnTo>
                  <a:cubicBezTo>
                    <a:pt x="0" y="9419"/>
                    <a:pt x="0" y="9560"/>
                    <a:pt x="88" y="9649"/>
                  </a:cubicBezTo>
                  <a:cubicBezTo>
                    <a:pt x="132" y="9692"/>
                    <a:pt x="189" y="9714"/>
                    <a:pt x="247" y="9714"/>
                  </a:cubicBezTo>
                  <a:cubicBezTo>
                    <a:pt x="304" y="9714"/>
                    <a:pt x="362" y="9692"/>
                    <a:pt x="405" y="9649"/>
                  </a:cubicBezTo>
                  <a:lnTo>
                    <a:pt x="9627" y="383"/>
                  </a:lnTo>
                  <a:cubicBezTo>
                    <a:pt x="9715" y="296"/>
                    <a:pt x="9715" y="154"/>
                    <a:pt x="9627" y="67"/>
                  </a:cubicBezTo>
                  <a:cubicBezTo>
                    <a:pt x="9583" y="22"/>
                    <a:pt x="9525" y="0"/>
                    <a:pt x="9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1339138" y="1973725"/>
              <a:ext cx="22750" cy="22300"/>
            </a:xfrm>
            <a:custGeom>
              <a:avLst/>
              <a:gdLst/>
              <a:ahLst/>
              <a:cxnLst/>
              <a:rect l="l" t="t" r="r" b="b"/>
              <a:pathLst>
                <a:path w="910" h="892" extrusionOk="0">
                  <a:moveTo>
                    <a:pt x="868" y="0"/>
                  </a:moveTo>
                  <a:lnTo>
                    <a:pt x="378" y="112"/>
                  </a:lnTo>
                  <a:lnTo>
                    <a:pt x="0" y="474"/>
                  </a:lnTo>
                  <a:lnTo>
                    <a:pt x="409" y="483"/>
                  </a:lnTo>
                  <a:lnTo>
                    <a:pt x="402" y="892"/>
                  </a:lnTo>
                  <a:lnTo>
                    <a:pt x="778" y="529"/>
                  </a:lnTo>
                  <a:lnTo>
                    <a:pt x="909" y="44"/>
                  </a:lnTo>
                  <a:lnTo>
                    <a:pt x="8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1365163" y="1947775"/>
              <a:ext cx="22750" cy="22300"/>
            </a:xfrm>
            <a:custGeom>
              <a:avLst/>
              <a:gdLst/>
              <a:ahLst/>
              <a:cxnLst/>
              <a:rect l="l" t="t" r="r" b="b"/>
              <a:pathLst>
                <a:path w="910" h="892" extrusionOk="0">
                  <a:moveTo>
                    <a:pt x="869" y="1"/>
                  </a:moveTo>
                  <a:lnTo>
                    <a:pt x="377" y="112"/>
                  </a:lnTo>
                  <a:lnTo>
                    <a:pt x="1" y="474"/>
                  </a:lnTo>
                  <a:lnTo>
                    <a:pt x="410" y="482"/>
                  </a:lnTo>
                  <a:lnTo>
                    <a:pt x="401" y="891"/>
                  </a:lnTo>
                  <a:lnTo>
                    <a:pt x="778" y="529"/>
                  </a:lnTo>
                  <a:lnTo>
                    <a:pt x="909" y="43"/>
                  </a:lnTo>
                  <a:lnTo>
                    <a:pt x="8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1388938" y="1922800"/>
              <a:ext cx="22750" cy="22300"/>
            </a:xfrm>
            <a:custGeom>
              <a:avLst/>
              <a:gdLst/>
              <a:ahLst/>
              <a:cxnLst/>
              <a:rect l="l" t="t" r="r" b="b"/>
              <a:pathLst>
                <a:path w="910" h="892" extrusionOk="0">
                  <a:moveTo>
                    <a:pt x="869" y="1"/>
                  </a:moveTo>
                  <a:lnTo>
                    <a:pt x="379" y="111"/>
                  </a:lnTo>
                  <a:lnTo>
                    <a:pt x="1" y="474"/>
                  </a:lnTo>
                  <a:lnTo>
                    <a:pt x="411" y="482"/>
                  </a:lnTo>
                  <a:lnTo>
                    <a:pt x="402" y="891"/>
                  </a:lnTo>
                  <a:lnTo>
                    <a:pt x="780" y="530"/>
                  </a:lnTo>
                  <a:lnTo>
                    <a:pt x="910" y="45"/>
                  </a:lnTo>
                  <a:lnTo>
                    <a:pt x="8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1" name="Google Shape;2881;p59"/>
          <p:cNvGrpSpPr/>
          <p:nvPr/>
        </p:nvGrpSpPr>
        <p:grpSpPr>
          <a:xfrm>
            <a:off x="7965000" y="1600538"/>
            <a:ext cx="306853" cy="338768"/>
            <a:chOff x="7649838" y="1283350"/>
            <a:chExt cx="278350" cy="307300"/>
          </a:xfrm>
        </p:grpSpPr>
        <p:sp>
          <p:nvSpPr>
            <p:cNvPr id="2882" name="Google Shape;2882;p59"/>
            <p:cNvSpPr/>
            <p:nvPr/>
          </p:nvSpPr>
          <p:spPr>
            <a:xfrm>
              <a:off x="7649838" y="1283350"/>
              <a:ext cx="278350" cy="307300"/>
            </a:xfrm>
            <a:custGeom>
              <a:avLst/>
              <a:gdLst/>
              <a:ahLst/>
              <a:cxnLst/>
              <a:rect l="l" t="t" r="r" b="b"/>
              <a:pathLst>
                <a:path w="11134" h="12292" extrusionOk="0">
                  <a:moveTo>
                    <a:pt x="10402" y="1"/>
                  </a:moveTo>
                  <a:cubicBezTo>
                    <a:pt x="10330" y="1"/>
                    <a:pt x="10257" y="24"/>
                    <a:pt x="10195" y="71"/>
                  </a:cubicBezTo>
                  <a:lnTo>
                    <a:pt x="1352" y="6826"/>
                  </a:lnTo>
                  <a:cubicBezTo>
                    <a:pt x="140" y="7753"/>
                    <a:pt x="1" y="9616"/>
                    <a:pt x="1042" y="10979"/>
                  </a:cubicBezTo>
                  <a:cubicBezTo>
                    <a:pt x="1543" y="11634"/>
                    <a:pt x="2237" y="12078"/>
                    <a:pt x="3001" y="12232"/>
                  </a:cubicBezTo>
                  <a:cubicBezTo>
                    <a:pt x="3190" y="12272"/>
                    <a:pt x="3382" y="12291"/>
                    <a:pt x="3575" y="12291"/>
                  </a:cubicBezTo>
                  <a:cubicBezTo>
                    <a:pt x="4147" y="12291"/>
                    <a:pt x="4684" y="12115"/>
                    <a:pt x="5132" y="11772"/>
                  </a:cubicBezTo>
                  <a:lnTo>
                    <a:pt x="10955" y="7324"/>
                  </a:lnTo>
                  <a:cubicBezTo>
                    <a:pt x="11105" y="7208"/>
                    <a:pt x="11133" y="6994"/>
                    <a:pt x="11019" y="6844"/>
                  </a:cubicBezTo>
                  <a:cubicBezTo>
                    <a:pt x="10952" y="6756"/>
                    <a:pt x="10850" y="6709"/>
                    <a:pt x="10747" y="6709"/>
                  </a:cubicBezTo>
                  <a:cubicBezTo>
                    <a:pt x="10675" y="6709"/>
                    <a:pt x="10601" y="6732"/>
                    <a:pt x="10539" y="6779"/>
                  </a:cubicBezTo>
                  <a:lnTo>
                    <a:pt x="4715" y="11229"/>
                  </a:lnTo>
                  <a:cubicBezTo>
                    <a:pt x="4391" y="11478"/>
                    <a:pt x="3996" y="11607"/>
                    <a:pt x="3573" y="11607"/>
                  </a:cubicBezTo>
                  <a:cubicBezTo>
                    <a:pt x="3430" y="11607"/>
                    <a:pt x="3284" y="11592"/>
                    <a:pt x="3136" y="11562"/>
                  </a:cubicBezTo>
                  <a:cubicBezTo>
                    <a:pt x="2536" y="11441"/>
                    <a:pt x="1986" y="11085"/>
                    <a:pt x="1587" y="10564"/>
                  </a:cubicBezTo>
                  <a:cubicBezTo>
                    <a:pt x="774" y="9500"/>
                    <a:pt x="854" y="8068"/>
                    <a:pt x="1767" y="7371"/>
                  </a:cubicBezTo>
                  <a:lnTo>
                    <a:pt x="10610" y="614"/>
                  </a:lnTo>
                  <a:cubicBezTo>
                    <a:pt x="10759" y="500"/>
                    <a:pt x="10789" y="285"/>
                    <a:pt x="10675" y="136"/>
                  </a:cubicBezTo>
                  <a:cubicBezTo>
                    <a:pt x="10607" y="47"/>
                    <a:pt x="10505" y="1"/>
                    <a:pt x="10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7693363" y="1359175"/>
              <a:ext cx="183425" cy="189750"/>
            </a:xfrm>
            <a:custGeom>
              <a:avLst/>
              <a:gdLst/>
              <a:ahLst/>
              <a:cxnLst/>
              <a:rect l="l" t="t" r="r" b="b"/>
              <a:pathLst>
                <a:path w="7337" h="7590" extrusionOk="0">
                  <a:moveTo>
                    <a:pt x="7080" y="1"/>
                  </a:moveTo>
                  <a:cubicBezTo>
                    <a:pt x="7031" y="1"/>
                    <a:pt x="6983" y="16"/>
                    <a:pt x="6941" y="48"/>
                  </a:cubicBezTo>
                  <a:lnTo>
                    <a:pt x="1024" y="4568"/>
                  </a:lnTo>
                  <a:cubicBezTo>
                    <a:pt x="213" y="5187"/>
                    <a:pt x="1" y="6275"/>
                    <a:pt x="548" y="6994"/>
                  </a:cubicBezTo>
                  <a:cubicBezTo>
                    <a:pt x="849" y="7387"/>
                    <a:pt x="1318" y="7589"/>
                    <a:pt x="1814" y="7589"/>
                  </a:cubicBezTo>
                  <a:cubicBezTo>
                    <a:pt x="2221" y="7589"/>
                    <a:pt x="2648" y="7451"/>
                    <a:pt x="3015" y="7171"/>
                  </a:cubicBezTo>
                  <a:lnTo>
                    <a:pt x="6910" y="4195"/>
                  </a:lnTo>
                  <a:cubicBezTo>
                    <a:pt x="7010" y="4119"/>
                    <a:pt x="7030" y="3976"/>
                    <a:pt x="6954" y="3876"/>
                  </a:cubicBezTo>
                  <a:cubicBezTo>
                    <a:pt x="6909" y="3817"/>
                    <a:pt x="6840" y="3786"/>
                    <a:pt x="6771" y="3786"/>
                  </a:cubicBezTo>
                  <a:cubicBezTo>
                    <a:pt x="6723" y="3786"/>
                    <a:pt x="6675" y="3801"/>
                    <a:pt x="6633" y="3833"/>
                  </a:cubicBezTo>
                  <a:lnTo>
                    <a:pt x="2737" y="6810"/>
                  </a:lnTo>
                  <a:cubicBezTo>
                    <a:pt x="2453" y="7028"/>
                    <a:pt x="2124" y="7135"/>
                    <a:pt x="1813" y="7135"/>
                  </a:cubicBezTo>
                  <a:cubicBezTo>
                    <a:pt x="1456" y="7135"/>
                    <a:pt x="1124" y="6994"/>
                    <a:pt x="913" y="6717"/>
                  </a:cubicBezTo>
                  <a:cubicBezTo>
                    <a:pt x="517" y="6199"/>
                    <a:pt x="690" y="5398"/>
                    <a:pt x="1302" y="4929"/>
                  </a:cubicBezTo>
                  <a:lnTo>
                    <a:pt x="7218" y="411"/>
                  </a:lnTo>
                  <a:cubicBezTo>
                    <a:pt x="7318" y="333"/>
                    <a:pt x="7336" y="190"/>
                    <a:pt x="7260" y="90"/>
                  </a:cubicBezTo>
                  <a:cubicBezTo>
                    <a:pt x="7215" y="32"/>
                    <a:pt x="7148" y="1"/>
                    <a:pt x="7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7734788" y="1487300"/>
              <a:ext cx="32450" cy="25350"/>
            </a:xfrm>
            <a:custGeom>
              <a:avLst/>
              <a:gdLst/>
              <a:ahLst/>
              <a:cxnLst/>
              <a:rect l="l" t="t" r="r" b="b"/>
              <a:pathLst>
                <a:path w="1298" h="1014" extrusionOk="0">
                  <a:moveTo>
                    <a:pt x="1038" y="0"/>
                  </a:moveTo>
                  <a:cubicBezTo>
                    <a:pt x="989" y="0"/>
                    <a:pt x="939" y="16"/>
                    <a:pt x="897" y="50"/>
                  </a:cubicBezTo>
                  <a:lnTo>
                    <a:pt x="171" y="604"/>
                  </a:lnTo>
                  <a:cubicBezTo>
                    <a:pt x="1" y="737"/>
                    <a:pt x="92" y="1011"/>
                    <a:pt x="310" y="1013"/>
                  </a:cubicBezTo>
                  <a:cubicBezTo>
                    <a:pt x="360" y="1013"/>
                    <a:pt x="408" y="996"/>
                    <a:pt x="448" y="967"/>
                  </a:cubicBezTo>
                  <a:lnTo>
                    <a:pt x="1175" y="412"/>
                  </a:lnTo>
                  <a:cubicBezTo>
                    <a:pt x="1276" y="336"/>
                    <a:pt x="1297" y="191"/>
                    <a:pt x="1220" y="89"/>
                  </a:cubicBezTo>
                  <a:cubicBezTo>
                    <a:pt x="1175" y="31"/>
                    <a:pt x="1107" y="0"/>
                    <a:pt x="1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7772363" y="1459675"/>
              <a:ext cx="31000" cy="25275"/>
            </a:xfrm>
            <a:custGeom>
              <a:avLst/>
              <a:gdLst/>
              <a:ahLst/>
              <a:cxnLst/>
              <a:rect l="l" t="t" r="r" b="b"/>
              <a:pathLst>
                <a:path w="1240" h="1011" extrusionOk="0">
                  <a:moveTo>
                    <a:pt x="982" y="0"/>
                  </a:moveTo>
                  <a:cubicBezTo>
                    <a:pt x="934" y="0"/>
                    <a:pt x="886" y="16"/>
                    <a:pt x="844" y="47"/>
                  </a:cubicBezTo>
                  <a:lnTo>
                    <a:pt x="119" y="601"/>
                  </a:lnTo>
                  <a:cubicBezTo>
                    <a:pt x="19" y="678"/>
                    <a:pt x="0" y="820"/>
                    <a:pt x="75" y="920"/>
                  </a:cubicBezTo>
                  <a:cubicBezTo>
                    <a:pt x="119" y="977"/>
                    <a:pt x="187" y="1009"/>
                    <a:pt x="257" y="1011"/>
                  </a:cubicBezTo>
                  <a:cubicBezTo>
                    <a:pt x="307" y="1011"/>
                    <a:pt x="356" y="994"/>
                    <a:pt x="396" y="963"/>
                  </a:cubicBezTo>
                  <a:lnTo>
                    <a:pt x="1121" y="409"/>
                  </a:lnTo>
                  <a:cubicBezTo>
                    <a:pt x="1221" y="333"/>
                    <a:pt x="1239" y="191"/>
                    <a:pt x="1163" y="91"/>
                  </a:cubicBezTo>
                  <a:cubicBezTo>
                    <a:pt x="1118" y="32"/>
                    <a:pt x="1050" y="0"/>
                    <a:pt x="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7807238" y="1431975"/>
              <a:ext cx="32400" cy="25250"/>
            </a:xfrm>
            <a:custGeom>
              <a:avLst/>
              <a:gdLst/>
              <a:ahLst/>
              <a:cxnLst/>
              <a:rect l="l" t="t" r="r" b="b"/>
              <a:pathLst>
                <a:path w="1296" h="1010" extrusionOk="0">
                  <a:moveTo>
                    <a:pt x="1037" y="1"/>
                  </a:moveTo>
                  <a:cubicBezTo>
                    <a:pt x="989" y="1"/>
                    <a:pt x="941" y="16"/>
                    <a:pt x="900" y="47"/>
                  </a:cubicBezTo>
                  <a:lnTo>
                    <a:pt x="175" y="602"/>
                  </a:lnTo>
                  <a:cubicBezTo>
                    <a:pt x="0" y="733"/>
                    <a:pt x="94" y="1009"/>
                    <a:pt x="311" y="1009"/>
                  </a:cubicBezTo>
                  <a:cubicBezTo>
                    <a:pt x="312" y="1009"/>
                    <a:pt x="312" y="1009"/>
                    <a:pt x="313" y="1009"/>
                  </a:cubicBezTo>
                  <a:cubicBezTo>
                    <a:pt x="362" y="1009"/>
                    <a:pt x="412" y="994"/>
                    <a:pt x="450" y="963"/>
                  </a:cubicBezTo>
                  <a:lnTo>
                    <a:pt x="1175" y="410"/>
                  </a:lnTo>
                  <a:cubicBezTo>
                    <a:pt x="1275" y="334"/>
                    <a:pt x="1295" y="190"/>
                    <a:pt x="1219" y="91"/>
                  </a:cubicBezTo>
                  <a:cubicBezTo>
                    <a:pt x="1174" y="32"/>
                    <a:pt x="1106" y="1"/>
                    <a:pt x="1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7843588" y="1409475"/>
              <a:ext cx="25500" cy="20100"/>
            </a:xfrm>
            <a:custGeom>
              <a:avLst/>
              <a:gdLst/>
              <a:ahLst/>
              <a:cxnLst/>
              <a:rect l="l" t="t" r="r" b="b"/>
              <a:pathLst>
                <a:path w="1020" h="804" extrusionOk="0">
                  <a:moveTo>
                    <a:pt x="760" y="1"/>
                  </a:moveTo>
                  <a:cubicBezTo>
                    <a:pt x="710" y="1"/>
                    <a:pt x="659" y="17"/>
                    <a:pt x="617" y="51"/>
                  </a:cubicBezTo>
                  <a:lnTo>
                    <a:pt x="171" y="392"/>
                  </a:lnTo>
                  <a:cubicBezTo>
                    <a:pt x="1" y="527"/>
                    <a:pt x="92" y="799"/>
                    <a:pt x="310" y="803"/>
                  </a:cubicBezTo>
                  <a:cubicBezTo>
                    <a:pt x="359" y="803"/>
                    <a:pt x="407" y="786"/>
                    <a:pt x="447" y="755"/>
                  </a:cubicBezTo>
                  <a:lnTo>
                    <a:pt x="895" y="414"/>
                  </a:lnTo>
                  <a:cubicBezTo>
                    <a:pt x="998" y="339"/>
                    <a:pt x="1019" y="192"/>
                    <a:pt x="942" y="90"/>
                  </a:cubicBezTo>
                  <a:cubicBezTo>
                    <a:pt x="897" y="32"/>
                    <a:pt x="829"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8" name="Google Shape;2888;p59"/>
          <p:cNvGrpSpPr/>
          <p:nvPr/>
        </p:nvGrpSpPr>
        <p:grpSpPr>
          <a:xfrm>
            <a:off x="5645440" y="1597837"/>
            <a:ext cx="219185" cy="351032"/>
            <a:chOff x="5545738" y="1280900"/>
            <a:chExt cx="198825" cy="318425"/>
          </a:xfrm>
        </p:grpSpPr>
        <p:sp>
          <p:nvSpPr>
            <p:cNvPr id="2889" name="Google Shape;2889;p59"/>
            <p:cNvSpPr/>
            <p:nvPr/>
          </p:nvSpPr>
          <p:spPr>
            <a:xfrm>
              <a:off x="5584713" y="1280900"/>
              <a:ext cx="128825" cy="275325"/>
            </a:xfrm>
            <a:custGeom>
              <a:avLst/>
              <a:gdLst/>
              <a:ahLst/>
              <a:cxnLst/>
              <a:rect l="l" t="t" r="r" b="b"/>
              <a:pathLst>
                <a:path w="5153" h="11013" extrusionOk="0">
                  <a:moveTo>
                    <a:pt x="158" y="1"/>
                  </a:moveTo>
                  <a:cubicBezTo>
                    <a:pt x="73" y="1"/>
                    <a:pt x="0" y="110"/>
                    <a:pt x="79" y="189"/>
                  </a:cubicBezTo>
                  <a:lnTo>
                    <a:pt x="3198" y="3306"/>
                  </a:lnTo>
                  <a:lnTo>
                    <a:pt x="3198" y="9178"/>
                  </a:lnTo>
                  <a:cubicBezTo>
                    <a:pt x="3198" y="9206"/>
                    <a:pt x="3209" y="9234"/>
                    <a:pt x="3231" y="9255"/>
                  </a:cubicBezTo>
                  <a:lnTo>
                    <a:pt x="4955" y="10980"/>
                  </a:lnTo>
                  <a:cubicBezTo>
                    <a:pt x="4976" y="11001"/>
                    <a:pt x="5004" y="11012"/>
                    <a:pt x="5033" y="11012"/>
                  </a:cubicBezTo>
                  <a:cubicBezTo>
                    <a:pt x="5062" y="11012"/>
                    <a:pt x="5089" y="11001"/>
                    <a:pt x="5110" y="10980"/>
                  </a:cubicBezTo>
                  <a:cubicBezTo>
                    <a:pt x="5153" y="10937"/>
                    <a:pt x="5153" y="10868"/>
                    <a:pt x="5110" y="10824"/>
                  </a:cubicBezTo>
                  <a:lnTo>
                    <a:pt x="3417" y="9131"/>
                  </a:lnTo>
                  <a:lnTo>
                    <a:pt x="3415" y="3261"/>
                  </a:lnTo>
                  <a:cubicBezTo>
                    <a:pt x="3415" y="3232"/>
                    <a:pt x="3404" y="3204"/>
                    <a:pt x="3384" y="3184"/>
                  </a:cubicBezTo>
                  <a:lnTo>
                    <a:pt x="235" y="35"/>
                  </a:lnTo>
                  <a:cubicBezTo>
                    <a:pt x="211" y="11"/>
                    <a:pt x="184"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5597313" y="1372000"/>
              <a:ext cx="60475" cy="207500"/>
            </a:xfrm>
            <a:custGeom>
              <a:avLst/>
              <a:gdLst/>
              <a:ahLst/>
              <a:cxnLst/>
              <a:rect l="l" t="t" r="r" b="b"/>
              <a:pathLst>
                <a:path w="2419" h="8300" extrusionOk="0">
                  <a:moveTo>
                    <a:pt x="2310" y="1"/>
                  </a:moveTo>
                  <a:cubicBezTo>
                    <a:pt x="2250" y="1"/>
                    <a:pt x="2200" y="50"/>
                    <a:pt x="2200" y="111"/>
                  </a:cubicBezTo>
                  <a:lnTo>
                    <a:pt x="2202" y="5981"/>
                  </a:lnTo>
                  <a:lnTo>
                    <a:pt x="69" y="8112"/>
                  </a:lnTo>
                  <a:cubicBezTo>
                    <a:pt x="0" y="8181"/>
                    <a:pt x="50" y="8300"/>
                    <a:pt x="147" y="8300"/>
                  </a:cubicBezTo>
                  <a:cubicBezTo>
                    <a:pt x="175" y="8300"/>
                    <a:pt x="203" y="8288"/>
                    <a:pt x="223" y="8267"/>
                  </a:cubicBezTo>
                  <a:lnTo>
                    <a:pt x="2388" y="6104"/>
                  </a:lnTo>
                  <a:cubicBezTo>
                    <a:pt x="2408" y="6083"/>
                    <a:pt x="2419" y="6056"/>
                    <a:pt x="2419" y="6026"/>
                  </a:cubicBezTo>
                  <a:lnTo>
                    <a:pt x="2419" y="111"/>
                  </a:lnTo>
                  <a:cubicBezTo>
                    <a:pt x="2419" y="50"/>
                    <a:pt x="2370" y="1"/>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5555563" y="1370800"/>
              <a:ext cx="91725" cy="228525"/>
            </a:xfrm>
            <a:custGeom>
              <a:avLst/>
              <a:gdLst/>
              <a:ahLst/>
              <a:cxnLst/>
              <a:rect l="l" t="t" r="r" b="b"/>
              <a:pathLst>
                <a:path w="3669" h="9141" extrusionOk="0">
                  <a:moveTo>
                    <a:pt x="3150" y="215"/>
                  </a:moveTo>
                  <a:cubicBezTo>
                    <a:pt x="3217" y="215"/>
                    <a:pt x="3280" y="243"/>
                    <a:pt x="3327" y="290"/>
                  </a:cubicBezTo>
                  <a:cubicBezTo>
                    <a:pt x="3429" y="391"/>
                    <a:pt x="3429" y="555"/>
                    <a:pt x="3327" y="657"/>
                  </a:cubicBezTo>
                  <a:cubicBezTo>
                    <a:pt x="3276" y="705"/>
                    <a:pt x="3210" y="730"/>
                    <a:pt x="3144" y="730"/>
                  </a:cubicBezTo>
                  <a:cubicBezTo>
                    <a:pt x="3078" y="730"/>
                    <a:pt x="3012" y="705"/>
                    <a:pt x="2961" y="657"/>
                  </a:cubicBezTo>
                  <a:cubicBezTo>
                    <a:pt x="2861" y="555"/>
                    <a:pt x="2861" y="391"/>
                    <a:pt x="2961" y="290"/>
                  </a:cubicBezTo>
                  <a:cubicBezTo>
                    <a:pt x="3008" y="243"/>
                    <a:pt x="3073" y="215"/>
                    <a:pt x="3140" y="215"/>
                  </a:cubicBezTo>
                  <a:cubicBezTo>
                    <a:pt x="3142" y="215"/>
                    <a:pt x="3143" y="215"/>
                    <a:pt x="3145" y="215"/>
                  </a:cubicBezTo>
                  <a:cubicBezTo>
                    <a:pt x="3147" y="215"/>
                    <a:pt x="3148" y="215"/>
                    <a:pt x="3150" y="215"/>
                  </a:cubicBezTo>
                  <a:close/>
                  <a:moveTo>
                    <a:pt x="3145" y="1"/>
                  </a:moveTo>
                  <a:cubicBezTo>
                    <a:pt x="3021" y="1"/>
                    <a:pt x="2897" y="46"/>
                    <a:pt x="2806" y="136"/>
                  </a:cubicBezTo>
                  <a:cubicBezTo>
                    <a:pt x="2506" y="436"/>
                    <a:pt x="2720" y="950"/>
                    <a:pt x="3143" y="950"/>
                  </a:cubicBezTo>
                  <a:cubicBezTo>
                    <a:pt x="3144" y="950"/>
                    <a:pt x="3144" y="950"/>
                    <a:pt x="3145" y="950"/>
                  </a:cubicBezTo>
                  <a:cubicBezTo>
                    <a:pt x="3196" y="950"/>
                    <a:pt x="3247" y="942"/>
                    <a:pt x="3296" y="923"/>
                  </a:cubicBezTo>
                  <a:lnTo>
                    <a:pt x="3296" y="5728"/>
                  </a:lnTo>
                  <a:lnTo>
                    <a:pt x="69" y="8956"/>
                  </a:lnTo>
                  <a:cubicBezTo>
                    <a:pt x="1" y="9025"/>
                    <a:pt x="49" y="9141"/>
                    <a:pt x="146" y="9141"/>
                  </a:cubicBezTo>
                  <a:cubicBezTo>
                    <a:pt x="174" y="9141"/>
                    <a:pt x="203" y="9129"/>
                    <a:pt x="224" y="9108"/>
                  </a:cubicBezTo>
                  <a:lnTo>
                    <a:pt x="3482" y="5850"/>
                  </a:lnTo>
                  <a:cubicBezTo>
                    <a:pt x="3503" y="5830"/>
                    <a:pt x="3515" y="5802"/>
                    <a:pt x="3515" y="5772"/>
                  </a:cubicBezTo>
                  <a:lnTo>
                    <a:pt x="3515" y="771"/>
                  </a:lnTo>
                  <a:cubicBezTo>
                    <a:pt x="3668" y="583"/>
                    <a:pt x="3654" y="308"/>
                    <a:pt x="3482" y="136"/>
                  </a:cubicBezTo>
                  <a:cubicBezTo>
                    <a:pt x="3392" y="46"/>
                    <a:pt x="3268" y="1"/>
                    <a:pt x="3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5621688" y="1280900"/>
              <a:ext cx="122875" cy="267025"/>
            </a:xfrm>
            <a:custGeom>
              <a:avLst/>
              <a:gdLst/>
              <a:ahLst/>
              <a:cxnLst/>
              <a:rect l="l" t="t" r="r" b="b"/>
              <a:pathLst>
                <a:path w="4915" h="10681" extrusionOk="0">
                  <a:moveTo>
                    <a:pt x="4390" y="9945"/>
                  </a:moveTo>
                  <a:cubicBezTo>
                    <a:pt x="4456" y="9945"/>
                    <a:pt x="4522" y="9970"/>
                    <a:pt x="4573" y="10020"/>
                  </a:cubicBezTo>
                  <a:cubicBezTo>
                    <a:pt x="4674" y="10122"/>
                    <a:pt x="4674" y="10285"/>
                    <a:pt x="4573" y="10386"/>
                  </a:cubicBezTo>
                  <a:cubicBezTo>
                    <a:pt x="4521" y="10435"/>
                    <a:pt x="4455" y="10460"/>
                    <a:pt x="4389" y="10460"/>
                  </a:cubicBezTo>
                  <a:cubicBezTo>
                    <a:pt x="4323" y="10460"/>
                    <a:pt x="4258" y="10435"/>
                    <a:pt x="4207" y="10386"/>
                  </a:cubicBezTo>
                  <a:cubicBezTo>
                    <a:pt x="4105" y="10284"/>
                    <a:pt x="4107" y="10122"/>
                    <a:pt x="4208" y="10020"/>
                  </a:cubicBezTo>
                  <a:cubicBezTo>
                    <a:pt x="4259" y="9970"/>
                    <a:pt x="4325" y="9945"/>
                    <a:pt x="4390" y="9945"/>
                  </a:cubicBezTo>
                  <a:close/>
                  <a:moveTo>
                    <a:pt x="120" y="1"/>
                  </a:moveTo>
                  <a:cubicBezTo>
                    <a:pt x="92" y="1"/>
                    <a:pt x="64" y="12"/>
                    <a:pt x="43" y="33"/>
                  </a:cubicBezTo>
                  <a:cubicBezTo>
                    <a:pt x="0" y="79"/>
                    <a:pt x="3" y="149"/>
                    <a:pt x="48" y="190"/>
                  </a:cubicBezTo>
                  <a:lnTo>
                    <a:pt x="2270" y="2321"/>
                  </a:lnTo>
                  <a:lnTo>
                    <a:pt x="2270" y="8191"/>
                  </a:lnTo>
                  <a:cubicBezTo>
                    <a:pt x="2270" y="8219"/>
                    <a:pt x="2281" y="8248"/>
                    <a:pt x="2301" y="8267"/>
                  </a:cubicBezTo>
                  <a:lnTo>
                    <a:pt x="3987" y="9954"/>
                  </a:lnTo>
                  <a:cubicBezTo>
                    <a:pt x="3870" y="10141"/>
                    <a:pt x="3898" y="10384"/>
                    <a:pt x="4053" y="10541"/>
                  </a:cubicBezTo>
                  <a:cubicBezTo>
                    <a:pt x="4146" y="10634"/>
                    <a:pt x="4268" y="10681"/>
                    <a:pt x="4390" y="10681"/>
                  </a:cubicBezTo>
                  <a:cubicBezTo>
                    <a:pt x="4513" y="10681"/>
                    <a:pt x="4635" y="10634"/>
                    <a:pt x="4728" y="10541"/>
                  </a:cubicBezTo>
                  <a:cubicBezTo>
                    <a:pt x="4914" y="10353"/>
                    <a:pt x="4914" y="10051"/>
                    <a:pt x="4728" y="9865"/>
                  </a:cubicBezTo>
                  <a:cubicBezTo>
                    <a:pt x="4638" y="9776"/>
                    <a:pt x="4516" y="9732"/>
                    <a:pt x="4393" y="9732"/>
                  </a:cubicBezTo>
                  <a:cubicBezTo>
                    <a:pt x="4305" y="9732"/>
                    <a:pt x="4217" y="9755"/>
                    <a:pt x="4141" y="9800"/>
                  </a:cubicBezTo>
                  <a:lnTo>
                    <a:pt x="2487" y="8145"/>
                  </a:lnTo>
                  <a:lnTo>
                    <a:pt x="2487" y="2276"/>
                  </a:lnTo>
                  <a:cubicBezTo>
                    <a:pt x="2487" y="2246"/>
                    <a:pt x="2476" y="2216"/>
                    <a:pt x="2454" y="2197"/>
                  </a:cubicBezTo>
                  <a:lnTo>
                    <a:pt x="199" y="33"/>
                  </a:lnTo>
                  <a:cubicBezTo>
                    <a:pt x="177" y="12"/>
                    <a:pt x="149"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5545738" y="1410200"/>
              <a:ext cx="84075" cy="168975"/>
            </a:xfrm>
            <a:custGeom>
              <a:avLst/>
              <a:gdLst/>
              <a:ahLst/>
              <a:cxnLst/>
              <a:rect l="l" t="t" r="r" b="b"/>
              <a:pathLst>
                <a:path w="3363" h="6759" extrusionOk="0">
                  <a:moveTo>
                    <a:pt x="2838" y="215"/>
                  </a:moveTo>
                  <a:cubicBezTo>
                    <a:pt x="2981" y="215"/>
                    <a:pt x="3096" y="331"/>
                    <a:pt x="3096" y="475"/>
                  </a:cubicBezTo>
                  <a:cubicBezTo>
                    <a:pt x="3096" y="543"/>
                    <a:pt x="3069" y="609"/>
                    <a:pt x="3020" y="657"/>
                  </a:cubicBezTo>
                  <a:cubicBezTo>
                    <a:pt x="2969" y="706"/>
                    <a:pt x="2904" y="731"/>
                    <a:pt x="2838" y="731"/>
                  </a:cubicBezTo>
                  <a:cubicBezTo>
                    <a:pt x="2772" y="731"/>
                    <a:pt x="2706" y="706"/>
                    <a:pt x="2655" y="657"/>
                  </a:cubicBezTo>
                  <a:cubicBezTo>
                    <a:pt x="2553" y="555"/>
                    <a:pt x="2553" y="392"/>
                    <a:pt x="2655" y="291"/>
                  </a:cubicBezTo>
                  <a:cubicBezTo>
                    <a:pt x="2703" y="242"/>
                    <a:pt x="2769" y="215"/>
                    <a:pt x="2838" y="215"/>
                  </a:cubicBezTo>
                  <a:close/>
                  <a:moveTo>
                    <a:pt x="637" y="6022"/>
                  </a:moveTo>
                  <a:cubicBezTo>
                    <a:pt x="706" y="6022"/>
                    <a:pt x="772" y="6049"/>
                    <a:pt x="820" y="6098"/>
                  </a:cubicBezTo>
                  <a:cubicBezTo>
                    <a:pt x="920" y="6200"/>
                    <a:pt x="920" y="6362"/>
                    <a:pt x="820" y="6464"/>
                  </a:cubicBezTo>
                  <a:cubicBezTo>
                    <a:pt x="769" y="6513"/>
                    <a:pt x="703" y="6537"/>
                    <a:pt x="637" y="6537"/>
                  </a:cubicBezTo>
                  <a:cubicBezTo>
                    <a:pt x="571" y="6537"/>
                    <a:pt x="505" y="6513"/>
                    <a:pt x="455" y="6464"/>
                  </a:cubicBezTo>
                  <a:cubicBezTo>
                    <a:pt x="353" y="6362"/>
                    <a:pt x="353" y="6199"/>
                    <a:pt x="455" y="6098"/>
                  </a:cubicBezTo>
                  <a:cubicBezTo>
                    <a:pt x="503" y="6049"/>
                    <a:pt x="567" y="6022"/>
                    <a:pt x="637" y="6022"/>
                  </a:cubicBezTo>
                  <a:close/>
                  <a:moveTo>
                    <a:pt x="2839" y="1"/>
                  </a:moveTo>
                  <a:cubicBezTo>
                    <a:pt x="2715" y="1"/>
                    <a:pt x="2591" y="46"/>
                    <a:pt x="2501" y="136"/>
                  </a:cubicBezTo>
                  <a:cubicBezTo>
                    <a:pt x="2200" y="437"/>
                    <a:pt x="2412" y="951"/>
                    <a:pt x="2838" y="951"/>
                  </a:cubicBezTo>
                  <a:cubicBezTo>
                    <a:pt x="2880" y="951"/>
                    <a:pt x="2924" y="945"/>
                    <a:pt x="2965" y="932"/>
                  </a:cubicBezTo>
                  <a:lnTo>
                    <a:pt x="2965" y="932"/>
                  </a:lnTo>
                  <a:lnTo>
                    <a:pt x="2957" y="3807"/>
                  </a:lnTo>
                  <a:lnTo>
                    <a:pt x="886" y="5877"/>
                  </a:lnTo>
                  <a:cubicBezTo>
                    <a:pt x="811" y="5832"/>
                    <a:pt x="723" y="5809"/>
                    <a:pt x="635" y="5809"/>
                  </a:cubicBezTo>
                  <a:cubicBezTo>
                    <a:pt x="512" y="5809"/>
                    <a:pt x="390" y="5853"/>
                    <a:pt x="301" y="5943"/>
                  </a:cubicBezTo>
                  <a:cubicBezTo>
                    <a:pt x="0" y="6244"/>
                    <a:pt x="212" y="6757"/>
                    <a:pt x="637" y="6757"/>
                  </a:cubicBezTo>
                  <a:lnTo>
                    <a:pt x="637" y="6759"/>
                  </a:lnTo>
                  <a:cubicBezTo>
                    <a:pt x="1011" y="6759"/>
                    <a:pt x="1239" y="6348"/>
                    <a:pt x="1042" y="6031"/>
                  </a:cubicBezTo>
                  <a:lnTo>
                    <a:pt x="3143" y="3931"/>
                  </a:lnTo>
                  <a:cubicBezTo>
                    <a:pt x="3163" y="3910"/>
                    <a:pt x="3175" y="3883"/>
                    <a:pt x="3175" y="3853"/>
                  </a:cubicBezTo>
                  <a:lnTo>
                    <a:pt x="3184" y="802"/>
                  </a:lnTo>
                  <a:cubicBezTo>
                    <a:pt x="3363" y="615"/>
                    <a:pt x="3359" y="318"/>
                    <a:pt x="3175" y="136"/>
                  </a:cubicBezTo>
                  <a:cubicBezTo>
                    <a:pt x="3086" y="46"/>
                    <a:pt x="2962" y="1"/>
                    <a:pt x="2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5561638" y="1444600"/>
              <a:ext cx="41150" cy="100600"/>
            </a:xfrm>
            <a:custGeom>
              <a:avLst/>
              <a:gdLst/>
              <a:ahLst/>
              <a:cxnLst/>
              <a:rect l="l" t="t" r="r" b="b"/>
              <a:pathLst>
                <a:path w="1646" h="4024" extrusionOk="0">
                  <a:moveTo>
                    <a:pt x="1646" y="1"/>
                  </a:moveTo>
                  <a:lnTo>
                    <a:pt x="1" y="1766"/>
                  </a:lnTo>
                  <a:lnTo>
                    <a:pt x="1" y="4024"/>
                  </a:lnTo>
                  <a:lnTo>
                    <a:pt x="1646" y="2308"/>
                  </a:lnTo>
                  <a:lnTo>
                    <a:pt x="1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5692138" y="1337475"/>
              <a:ext cx="39325" cy="177175"/>
            </a:xfrm>
            <a:custGeom>
              <a:avLst/>
              <a:gdLst/>
              <a:ahLst/>
              <a:cxnLst/>
              <a:rect l="l" t="t" r="r" b="b"/>
              <a:pathLst>
                <a:path w="1573" h="7087" extrusionOk="0">
                  <a:moveTo>
                    <a:pt x="0" y="0"/>
                  </a:moveTo>
                  <a:lnTo>
                    <a:pt x="0" y="5530"/>
                  </a:lnTo>
                  <a:lnTo>
                    <a:pt x="1572" y="7087"/>
                  </a:lnTo>
                  <a:lnTo>
                    <a:pt x="1572" y="181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6" name="Google Shape;2896;p59"/>
          <p:cNvGrpSpPr/>
          <p:nvPr/>
        </p:nvGrpSpPr>
        <p:grpSpPr>
          <a:xfrm>
            <a:off x="7153909" y="1648492"/>
            <a:ext cx="354449" cy="249060"/>
            <a:chOff x="6914088" y="1326850"/>
            <a:chExt cx="321525" cy="225925"/>
          </a:xfrm>
        </p:grpSpPr>
        <p:sp>
          <p:nvSpPr>
            <p:cNvPr id="2897" name="Google Shape;2897;p59"/>
            <p:cNvSpPr/>
            <p:nvPr/>
          </p:nvSpPr>
          <p:spPr>
            <a:xfrm>
              <a:off x="6931988" y="1326850"/>
              <a:ext cx="224875" cy="100350"/>
            </a:xfrm>
            <a:custGeom>
              <a:avLst/>
              <a:gdLst/>
              <a:ahLst/>
              <a:cxnLst/>
              <a:rect l="l" t="t" r="r" b="b"/>
              <a:pathLst>
                <a:path w="8995" h="4014" extrusionOk="0">
                  <a:moveTo>
                    <a:pt x="5783" y="0"/>
                  </a:moveTo>
                  <a:lnTo>
                    <a:pt x="5340" y="442"/>
                  </a:lnTo>
                  <a:lnTo>
                    <a:pt x="2484" y="442"/>
                  </a:lnTo>
                  <a:lnTo>
                    <a:pt x="2484" y="566"/>
                  </a:lnTo>
                  <a:lnTo>
                    <a:pt x="5219" y="566"/>
                  </a:lnTo>
                  <a:lnTo>
                    <a:pt x="4934" y="850"/>
                  </a:lnTo>
                  <a:lnTo>
                    <a:pt x="2173" y="850"/>
                  </a:lnTo>
                  <a:lnTo>
                    <a:pt x="2173" y="971"/>
                  </a:lnTo>
                  <a:lnTo>
                    <a:pt x="4812" y="971"/>
                  </a:lnTo>
                  <a:lnTo>
                    <a:pt x="4529" y="1256"/>
                  </a:lnTo>
                  <a:lnTo>
                    <a:pt x="1863" y="1256"/>
                  </a:lnTo>
                  <a:lnTo>
                    <a:pt x="1863" y="1378"/>
                  </a:lnTo>
                  <a:lnTo>
                    <a:pt x="4406" y="1378"/>
                  </a:lnTo>
                  <a:lnTo>
                    <a:pt x="4122" y="1663"/>
                  </a:lnTo>
                  <a:lnTo>
                    <a:pt x="1553" y="1663"/>
                  </a:lnTo>
                  <a:lnTo>
                    <a:pt x="1553" y="1784"/>
                  </a:lnTo>
                  <a:lnTo>
                    <a:pt x="3999" y="1784"/>
                  </a:lnTo>
                  <a:lnTo>
                    <a:pt x="3716" y="2069"/>
                  </a:lnTo>
                  <a:lnTo>
                    <a:pt x="1242" y="2069"/>
                  </a:lnTo>
                  <a:lnTo>
                    <a:pt x="1242" y="2189"/>
                  </a:lnTo>
                  <a:lnTo>
                    <a:pt x="3594" y="2189"/>
                  </a:lnTo>
                  <a:lnTo>
                    <a:pt x="3309" y="2474"/>
                  </a:lnTo>
                  <a:lnTo>
                    <a:pt x="933" y="2474"/>
                  </a:lnTo>
                  <a:lnTo>
                    <a:pt x="933" y="2597"/>
                  </a:lnTo>
                  <a:lnTo>
                    <a:pt x="3188" y="2597"/>
                  </a:lnTo>
                  <a:lnTo>
                    <a:pt x="2904" y="2880"/>
                  </a:lnTo>
                  <a:lnTo>
                    <a:pt x="623" y="2880"/>
                  </a:lnTo>
                  <a:lnTo>
                    <a:pt x="623" y="3002"/>
                  </a:lnTo>
                  <a:lnTo>
                    <a:pt x="2782" y="3002"/>
                  </a:lnTo>
                  <a:lnTo>
                    <a:pt x="2497" y="3287"/>
                  </a:lnTo>
                  <a:lnTo>
                    <a:pt x="311" y="3287"/>
                  </a:lnTo>
                  <a:lnTo>
                    <a:pt x="311" y="3410"/>
                  </a:lnTo>
                  <a:lnTo>
                    <a:pt x="2375" y="3410"/>
                  </a:lnTo>
                  <a:lnTo>
                    <a:pt x="2090" y="3693"/>
                  </a:lnTo>
                  <a:lnTo>
                    <a:pt x="0" y="3693"/>
                  </a:lnTo>
                  <a:lnTo>
                    <a:pt x="0" y="3815"/>
                  </a:lnTo>
                  <a:lnTo>
                    <a:pt x="1969" y="3815"/>
                  </a:lnTo>
                  <a:lnTo>
                    <a:pt x="1770" y="4014"/>
                  </a:lnTo>
                  <a:lnTo>
                    <a:pt x="5172" y="4014"/>
                  </a:lnTo>
                  <a:lnTo>
                    <a:pt x="5172" y="3288"/>
                  </a:lnTo>
                  <a:lnTo>
                    <a:pt x="4179" y="3288"/>
                  </a:lnTo>
                  <a:lnTo>
                    <a:pt x="6242" y="1224"/>
                  </a:lnTo>
                  <a:lnTo>
                    <a:pt x="7770" y="1224"/>
                  </a:lnTo>
                  <a:lnTo>
                    <a:pt x="8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6914088" y="1465550"/>
              <a:ext cx="216225" cy="87225"/>
            </a:xfrm>
            <a:custGeom>
              <a:avLst/>
              <a:gdLst/>
              <a:ahLst/>
              <a:cxnLst/>
              <a:rect l="l" t="t" r="r" b="b"/>
              <a:pathLst>
                <a:path w="8649" h="3489" extrusionOk="0">
                  <a:moveTo>
                    <a:pt x="5362" y="1"/>
                  </a:moveTo>
                  <a:lnTo>
                    <a:pt x="4985" y="512"/>
                  </a:lnTo>
                  <a:lnTo>
                    <a:pt x="2801" y="512"/>
                  </a:lnTo>
                  <a:lnTo>
                    <a:pt x="2767" y="558"/>
                  </a:lnTo>
                  <a:lnTo>
                    <a:pt x="1" y="558"/>
                  </a:lnTo>
                  <a:lnTo>
                    <a:pt x="1" y="680"/>
                  </a:lnTo>
                  <a:lnTo>
                    <a:pt x="2676" y="680"/>
                  </a:lnTo>
                  <a:lnTo>
                    <a:pt x="2267" y="1236"/>
                  </a:lnTo>
                  <a:lnTo>
                    <a:pt x="2902" y="1236"/>
                  </a:lnTo>
                  <a:lnTo>
                    <a:pt x="4102" y="2183"/>
                  </a:lnTo>
                  <a:lnTo>
                    <a:pt x="2873" y="3228"/>
                  </a:lnTo>
                  <a:cubicBezTo>
                    <a:pt x="2861" y="3239"/>
                    <a:pt x="2846" y="3244"/>
                    <a:pt x="2831" y="3244"/>
                  </a:cubicBezTo>
                  <a:cubicBezTo>
                    <a:pt x="2813" y="3244"/>
                    <a:pt x="2794" y="3236"/>
                    <a:pt x="2781" y="3221"/>
                  </a:cubicBezTo>
                  <a:cubicBezTo>
                    <a:pt x="2769" y="3208"/>
                    <a:pt x="2764" y="3190"/>
                    <a:pt x="2767" y="3173"/>
                  </a:cubicBezTo>
                  <a:cubicBezTo>
                    <a:pt x="2768" y="3156"/>
                    <a:pt x="2775" y="3141"/>
                    <a:pt x="2789" y="3129"/>
                  </a:cubicBezTo>
                  <a:lnTo>
                    <a:pt x="3783" y="2283"/>
                  </a:lnTo>
                  <a:cubicBezTo>
                    <a:pt x="3836" y="2240"/>
                    <a:pt x="3843" y="2161"/>
                    <a:pt x="3800" y="2109"/>
                  </a:cubicBezTo>
                  <a:cubicBezTo>
                    <a:pt x="3776" y="2081"/>
                    <a:pt x="3741" y="2066"/>
                    <a:pt x="3707" y="2066"/>
                  </a:cubicBezTo>
                  <a:cubicBezTo>
                    <a:pt x="3678" y="2066"/>
                    <a:pt x="3649" y="2076"/>
                    <a:pt x="3626" y="2096"/>
                  </a:cubicBezTo>
                  <a:lnTo>
                    <a:pt x="2631" y="2943"/>
                  </a:lnTo>
                  <a:cubicBezTo>
                    <a:pt x="2568" y="2997"/>
                    <a:pt x="2530" y="3073"/>
                    <a:pt x="2524" y="3155"/>
                  </a:cubicBezTo>
                  <a:cubicBezTo>
                    <a:pt x="2508" y="3349"/>
                    <a:pt x="2665" y="3488"/>
                    <a:pt x="2832" y="3488"/>
                  </a:cubicBezTo>
                  <a:cubicBezTo>
                    <a:pt x="2900" y="3488"/>
                    <a:pt x="2970" y="3465"/>
                    <a:pt x="3031" y="3413"/>
                  </a:cubicBezTo>
                  <a:lnTo>
                    <a:pt x="4373" y="2271"/>
                  </a:lnTo>
                  <a:cubicBezTo>
                    <a:pt x="4401" y="2247"/>
                    <a:pt x="4416" y="2212"/>
                    <a:pt x="4415" y="2177"/>
                  </a:cubicBezTo>
                  <a:cubicBezTo>
                    <a:pt x="4415" y="2140"/>
                    <a:pt x="4398" y="2106"/>
                    <a:pt x="4370" y="2084"/>
                  </a:cubicBezTo>
                  <a:lnTo>
                    <a:pt x="3294" y="1234"/>
                  </a:lnTo>
                  <a:lnTo>
                    <a:pt x="4051" y="1234"/>
                  </a:lnTo>
                  <a:lnTo>
                    <a:pt x="5250" y="2183"/>
                  </a:lnTo>
                  <a:lnTo>
                    <a:pt x="4023" y="3228"/>
                  </a:lnTo>
                  <a:cubicBezTo>
                    <a:pt x="4010" y="3240"/>
                    <a:pt x="3995" y="3245"/>
                    <a:pt x="3980" y="3245"/>
                  </a:cubicBezTo>
                  <a:cubicBezTo>
                    <a:pt x="3944" y="3245"/>
                    <a:pt x="3910" y="3215"/>
                    <a:pt x="3915" y="3173"/>
                  </a:cubicBezTo>
                  <a:cubicBezTo>
                    <a:pt x="3917" y="3156"/>
                    <a:pt x="3925" y="3141"/>
                    <a:pt x="3938" y="3129"/>
                  </a:cubicBezTo>
                  <a:lnTo>
                    <a:pt x="4933" y="2283"/>
                  </a:lnTo>
                  <a:cubicBezTo>
                    <a:pt x="4984" y="2239"/>
                    <a:pt x="4991" y="2161"/>
                    <a:pt x="4947" y="2111"/>
                  </a:cubicBezTo>
                  <a:cubicBezTo>
                    <a:pt x="4922" y="2082"/>
                    <a:pt x="4887" y="2068"/>
                    <a:pt x="4853" y="2068"/>
                  </a:cubicBezTo>
                  <a:cubicBezTo>
                    <a:pt x="4825" y="2068"/>
                    <a:pt x="4797" y="2077"/>
                    <a:pt x="4775" y="2096"/>
                  </a:cubicBezTo>
                  <a:lnTo>
                    <a:pt x="3780" y="2943"/>
                  </a:lnTo>
                  <a:cubicBezTo>
                    <a:pt x="3650" y="3055"/>
                    <a:pt x="3635" y="3249"/>
                    <a:pt x="3745" y="3379"/>
                  </a:cubicBezTo>
                  <a:cubicBezTo>
                    <a:pt x="3806" y="3451"/>
                    <a:pt x="3893" y="3488"/>
                    <a:pt x="3980" y="3488"/>
                  </a:cubicBezTo>
                  <a:cubicBezTo>
                    <a:pt x="4051" y="3488"/>
                    <a:pt x="4122" y="3463"/>
                    <a:pt x="4181" y="3413"/>
                  </a:cubicBezTo>
                  <a:lnTo>
                    <a:pt x="5521" y="2271"/>
                  </a:lnTo>
                  <a:cubicBezTo>
                    <a:pt x="5549" y="2247"/>
                    <a:pt x="5565" y="2214"/>
                    <a:pt x="5564" y="2177"/>
                  </a:cubicBezTo>
                  <a:cubicBezTo>
                    <a:pt x="5564" y="2140"/>
                    <a:pt x="5545" y="2105"/>
                    <a:pt x="5517" y="2082"/>
                  </a:cubicBezTo>
                  <a:lnTo>
                    <a:pt x="4443" y="1234"/>
                  </a:lnTo>
                  <a:lnTo>
                    <a:pt x="5198" y="1234"/>
                  </a:lnTo>
                  <a:lnTo>
                    <a:pt x="6399" y="2183"/>
                  </a:lnTo>
                  <a:lnTo>
                    <a:pt x="5170" y="3228"/>
                  </a:lnTo>
                  <a:cubicBezTo>
                    <a:pt x="5157" y="3239"/>
                    <a:pt x="5143" y="3243"/>
                    <a:pt x="5129" y="3243"/>
                  </a:cubicBezTo>
                  <a:cubicBezTo>
                    <a:pt x="5094" y="3243"/>
                    <a:pt x="5061" y="3214"/>
                    <a:pt x="5064" y="3173"/>
                  </a:cubicBezTo>
                  <a:cubicBezTo>
                    <a:pt x="5065" y="3156"/>
                    <a:pt x="5074" y="3141"/>
                    <a:pt x="5087" y="3129"/>
                  </a:cubicBezTo>
                  <a:lnTo>
                    <a:pt x="6080" y="2283"/>
                  </a:lnTo>
                  <a:cubicBezTo>
                    <a:pt x="6134" y="2240"/>
                    <a:pt x="6142" y="2161"/>
                    <a:pt x="6097" y="2109"/>
                  </a:cubicBezTo>
                  <a:cubicBezTo>
                    <a:pt x="6073" y="2081"/>
                    <a:pt x="6039" y="2066"/>
                    <a:pt x="6004" y="2066"/>
                  </a:cubicBezTo>
                  <a:cubicBezTo>
                    <a:pt x="5975" y="2066"/>
                    <a:pt x="5946" y="2076"/>
                    <a:pt x="5923" y="2096"/>
                  </a:cubicBezTo>
                  <a:lnTo>
                    <a:pt x="4929" y="2943"/>
                  </a:lnTo>
                  <a:cubicBezTo>
                    <a:pt x="4866" y="2997"/>
                    <a:pt x="4827" y="3072"/>
                    <a:pt x="4821" y="3153"/>
                  </a:cubicBezTo>
                  <a:cubicBezTo>
                    <a:pt x="4814" y="3235"/>
                    <a:pt x="4841" y="3316"/>
                    <a:pt x="4893" y="3378"/>
                  </a:cubicBezTo>
                  <a:cubicBezTo>
                    <a:pt x="4955" y="3450"/>
                    <a:pt x="5042" y="3486"/>
                    <a:pt x="5129" y="3486"/>
                  </a:cubicBezTo>
                  <a:cubicBezTo>
                    <a:pt x="5200" y="3486"/>
                    <a:pt x="5271" y="3462"/>
                    <a:pt x="5329" y="3413"/>
                  </a:cubicBezTo>
                  <a:lnTo>
                    <a:pt x="6670" y="2271"/>
                  </a:lnTo>
                  <a:cubicBezTo>
                    <a:pt x="6698" y="2247"/>
                    <a:pt x="6714" y="2212"/>
                    <a:pt x="6714" y="2175"/>
                  </a:cubicBezTo>
                  <a:cubicBezTo>
                    <a:pt x="6712" y="2139"/>
                    <a:pt x="6695" y="2105"/>
                    <a:pt x="6667" y="2082"/>
                  </a:cubicBezTo>
                  <a:lnTo>
                    <a:pt x="5568" y="1214"/>
                  </a:lnTo>
                  <a:lnTo>
                    <a:pt x="5929" y="725"/>
                  </a:lnTo>
                  <a:lnTo>
                    <a:pt x="8114" y="725"/>
                  </a:lnTo>
                  <a:lnTo>
                    <a:pt x="86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6914088" y="1388925"/>
              <a:ext cx="321525" cy="71675"/>
            </a:xfrm>
            <a:custGeom>
              <a:avLst/>
              <a:gdLst/>
              <a:ahLst/>
              <a:cxnLst/>
              <a:rect l="l" t="t" r="r" b="b"/>
              <a:pathLst>
                <a:path w="12861" h="2867" extrusionOk="0">
                  <a:moveTo>
                    <a:pt x="3241" y="2232"/>
                  </a:moveTo>
                  <a:cubicBezTo>
                    <a:pt x="3307" y="2233"/>
                    <a:pt x="3359" y="2287"/>
                    <a:pt x="3359" y="2353"/>
                  </a:cubicBezTo>
                  <a:cubicBezTo>
                    <a:pt x="3359" y="2418"/>
                    <a:pt x="3307" y="2473"/>
                    <a:pt x="3241" y="2475"/>
                  </a:cubicBezTo>
                  <a:lnTo>
                    <a:pt x="3241" y="2475"/>
                  </a:lnTo>
                  <a:cubicBezTo>
                    <a:pt x="3174" y="2474"/>
                    <a:pt x="3119" y="2421"/>
                    <a:pt x="3118" y="2353"/>
                  </a:cubicBezTo>
                  <a:cubicBezTo>
                    <a:pt x="3118" y="2287"/>
                    <a:pt x="3172" y="2232"/>
                    <a:pt x="3239" y="2232"/>
                  </a:cubicBezTo>
                  <a:close/>
                  <a:moveTo>
                    <a:pt x="4903" y="2232"/>
                  </a:moveTo>
                  <a:cubicBezTo>
                    <a:pt x="4968" y="2233"/>
                    <a:pt x="5020" y="2287"/>
                    <a:pt x="5020" y="2353"/>
                  </a:cubicBezTo>
                  <a:cubicBezTo>
                    <a:pt x="5020" y="2418"/>
                    <a:pt x="4968" y="2473"/>
                    <a:pt x="4903" y="2475"/>
                  </a:cubicBezTo>
                  <a:lnTo>
                    <a:pt x="4415" y="2475"/>
                  </a:lnTo>
                  <a:cubicBezTo>
                    <a:pt x="4350" y="2473"/>
                    <a:pt x="4298" y="2418"/>
                    <a:pt x="4298" y="2353"/>
                  </a:cubicBezTo>
                  <a:cubicBezTo>
                    <a:pt x="4298" y="2287"/>
                    <a:pt x="4350" y="2233"/>
                    <a:pt x="4415" y="2232"/>
                  </a:cubicBezTo>
                  <a:close/>
                  <a:moveTo>
                    <a:pt x="5877" y="2232"/>
                  </a:moveTo>
                  <a:cubicBezTo>
                    <a:pt x="5943" y="2233"/>
                    <a:pt x="5995" y="2287"/>
                    <a:pt x="5995" y="2353"/>
                  </a:cubicBezTo>
                  <a:cubicBezTo>
                    <a:pt x="5995" y="2418"/>
                    <a:pt x="5943" y="2473"/>
                    <a:pt x="5877" y="2475"/>
                  </a:cubicBezTo>
                  <a:lnTo>
                    <a:pt x="5390" y="2475"/>
                  </a:lnTo>
                  <a:cubicBezTo>
                    <a:pt x="5324" y="2473"/>
                    <a:pt x="5271" y="2418"/>
                    <a:pt x="5271" y="2353"/>
                  </a:cubicBezTo>
                  <a:cubicBezTo>
                    <a:pt x="5271" y="2287"/>
                    <a:pt x="5324" y="2233"/>
                    <a:pt x="5390" y="2232"/>
                  </a:cubicBezTo>
                  <a:close/>
                  <a:moveTo>
                    <a:pt x="1783" y="2232"/>
                  </a:moveTo>
                  <a:cubicBezTo>
                    <a:pt x="1849" y="2232"/>
                    <a:pt x="1904" y="2286"/>
                    <a:pt x="1904" y="2353"/>
                  </a:cubicBezTo>
                  <a:cubicBezTo>
                    <a:pt x="1904" y="2421"/>
                    <a:pt x="1849" y="2475"/>
                    <a:pt x="1783" y="2475"/>
                  </a:cubicBezTo>
                  <a:cubicBezTo>
                    <a:pt x="1781" y="2475"/>
                    <a:pt x="1779" y="2475"/>
                    <a:pt x="1777" y="2475"/>
                  </a:cubicBezTo>
                  <a:lnTo>
                    <a:pt x="1291" y="2475"/>
                  </a:lnTo>
                  <a:cubicBezTo>
                    <a:pt x="1289" y="2475"/>
                    <a:pt x="1287" y="2475"/>
                    <a:pt x="1286" y="2475"/>
                  </a:cubicBezTo>
                  <a:cubicBezTo>
                    <a:pt x="1219" y="2475"/>
                    <a:pt x="1164" y="2421"/>
                    <a:pt x="1164" y="2353"/>
                  </a:cubicBezTo>
                  <a:cubicBezTo>
                    <a:pt x="1164" y="2286"/>
                    <a:pt x="1219" y="2232"/>
                    <a:pt x="1286" y="2232"/>
                  </a:cubicBezTo>
                  <a:cubicBezTo>
                    <a:pt x="1287" y="2232"/>
                    <a:pt x="1289" y="2232"/>
                    <a:pt x="1291" y="2232"/>
                  </a:cubicBezTo>
                  <a:lnTo>
                    <a:pt x="1777" y="2232"/>
                  </a:lnTo>
                  <a:cubicBezTo>
                    <a:pt x="1779" y="2232"/>
                    <a:pt x="1781" y="2232"/>
                    <a:pt x="1783" y="2232"/>
                  </a:cubicBezTo>
                  <a:close/>
                  <a:moveTo>
                    <a:pt x="2758" y="2232"/>
                  </a:moveTo>
                  <a:cubicBezTo>
                    <a:pt x="2824" y="2232"/>
                    <a:pt x="2878" y="2286"/>
                    <a:pt x="2878" y="2353"/>
                  </a:cubicBezTo>
                  <a:cubicBezTo>
                    <a:pt x="2878" y="2421"/>
                    <a:pt x="2824" y="2475"/>
                    <a:pt x="2758" y="2475"/>
                  </a:cubicBezTo>
                  <a:cubicBezTo>
                    <a:pt x="2756" y="2475"/>
                    <a:pt x="2754" y="2475"/>
                    <a:pt x="2753" y="2475"/>
                  </a:cubicBezTo>
                  <a:lnTo>
                    <a:pt x="2266" y="2475"/>
                  </a:lnTo>
                  <a:cubicBezTo>
                    <a:pt x="2264" y="2475"/>
                    <a:pt x="2262" y="2475"/>
                    <a:pt x="2261" y="2475"/>
                  </a:cubicBezTo>
                  <a:cubicBezTo>
                    <a:pt x="2194" y="2475"/>
                    <a:pt x="2139" y="2421"/>
                    <a:pt x="2139" y="2353"/>
                  </a:cubicBezTo>
                  <a:cubicBezTo>
                    <a:pt x="2139" y="2286"/>
                    <a:pt x="2194" y="2232"/>
                    <a:pt x="2261" y="2232"/>
                  </a:cubicBezTo>
                  <a:cubicBezTo>
                    <a:pt x="2262" y="2232"/>
                    <a:pt x="2264" y="2232"/>
                    <a:pt x="2266" y="2232"/>
                  </a:cubicBezTo>
                  <a:lnTo>
                    <a:pt x="2753" y="2232"/>
                  </a:lnTo>
                  <a:cubicBezTo>
                    <a:pt x="2754" y="2232"/>
                    <a:pt x="2756" y="2232"/>
                    <a:pt x="2758" y="2232"/>
                  </a:cubicBezTo>
                  <a:close/>
                  <a:moveTo>
                    <a:pt x="6372" y="2232"/>
                  </a:moveTo>
                  <a:cubicBezTo>
                    <a:pt x="6438" y="2232"/>
                    <a:pt x="6494" y="2286"/>
                    <a:pt x="6494" y="2353"/>
                  </a:cubicBezTo>
                  <a:cubicBezTo>
                    <a:pt x="6494" y="2421"/>
                    <a:pt x="6438" y="2475"/>
                    <a:pt x="6372" y="2475"/>
                  </a:cubicBezTo>
                  <a:cubicBezTo>
                    <a:pt x="6370" y="2475"/>
                    <a:pt x="6368" y="2475"/>
                    <a:pt x="6367" y="2475"/>
                  </a:cubicBezTo>
                  <a:cubicBezTo>
                    <a:pt x="6299" y="2475"/>
                    <a:pt x="6245" y="2421"/>
                    <a:pt x="6244" y="2353"/>
                  </a:cubicBezTo>
                  <a:cubicBezTo>
                    <a:pt x="6244" y="2287"/>
                    <a:pt x="6297" y="2232"/>
                    <a:pt x="6364" y="2232"/>
                  </a:cubicBezTo>
                  <a:lnTo>
                    <a:pt x="6367" y="2232"/>
                  </a:lnTo>
                  <a:cubicBezTo>
                    <a:pt x="6368" y="2232"/>
                    <a:pt x="6370" y="2232"/>
                    <a:pt x="6372" y="2232"/>
                  </a:cubicBezTo>
                  <a:close/>
                  <a:moveTo>
                    <a:pt x="8005" y="1"/>
                  </a:moveTo>
                  <a:cubicBezTo>
                    <a:pt x="7972" y="1"/>
                    <a:pt x="7939" y="15"/>
                    <a:pt x="7915" y="42"/>
                  </a:cubicBezTo>
                  <a:lnTo>
                    <a:pt x="6155" y="1989"/>
                  </a:lnTo>
                  <a:lnTo>
                    <a:pt x="880" y="1989"/>
                  </a:lnTo>
                  <a:lnTo>
                    <a:pt x="1" y="2867"/>
                  </a:lnTo>
                  <a:lnTo>
                    <a:pt x="8640" y="2867"/>
                  </a:lnTo>
                  <a:lnTo>
                    <a:pt x="9051" y="2456"/>
                  </a:lnTo>
                  <a:lnTo>
                    <a:pt x="11931" y="2456"/>
                  </a:lnTo>
                  <a:lnTo>
                    <a:pt x="11931" y="2335"/>
                  </a:lnTo>
                  <a:lnTo>
                    <a:pt x="9173" y="2335"/>
                  </a:lnTo>
                  <a:lnTo>
                    <a:pt x="9457" y="2050"/>
                  </a:lnTo>
                  <a:lnTo>
                    <a:pt x="12241" y="2050"/>
                  </a:lnTo>
                  <a:lnTo>
                    <a:pt x="12241" y="1930"/>
                  </a:lnTo>
                  <a:lnTo>
                    <a:pt x="9578" y="1930"/>
                  </a:lnTo>
                  <a:lnTo>
                    <a:pt x="9862" y="1645"/>
                  </a:lnTo>
                  <a:lnTo>
                    <a:pt x="12550" y="1645"/>
                  </a:lnTo>
                  <a:lnTo>
                    <a:pt x="12550" y="1522"/>
                  </a:lnTo>
                  <a:lnTo>
                    <a:pt x="9985" y="1522"/>
                  </a:lnTo>
                  <a:lnTo>
                    <a:pt x="10268" y="1238"/>
                  </a:lnTo>
                  <a:lnTo>
                    <a:pt x="12861" y="1238"/>
                  </a:lnTo>
                  <a:lnTo>
                    <a:pt x="12861" y="1117"/>
                  </a:lnTo>
                  <a:lnTo>
                    <a:pt x="10391" y="1117"/>
                  </a:lnTo>
                  <a:lnTo>
                    <a:pt x="11315" y="193"/>
                  </a:lnTo>
                  <a:lnTo>
                    <a:pt x="9825" y="193"/>
                  </a:lnTo>
                  <a:lnTo>
                    <a:pt x="8029" y="1989"/>
                  </a:lnTo>
                  <a:lnTo>
                    <a:pt x="7309" y="1989"/>
                  </a:lnTo>
                  <a:lnTo>
                    <a:pt x="8921" y="204"/>
                  </a:lnTo>
                  <a:cubicBezTo>
                    <a:pt x="8966" y="155"/>
                    <a:pt x="8963" y="77"/>
                    <a:pt x="8912" y="32"/>
                  </a:cubicBezTo>
                  <a:cubicBezTo>
                    <a:pt x="8889" y="11"/>
                    <a:pt x="8860" y="1"/>
                    <a:pt x="8831" y="1"/>
                  </a:cubicBezTo>
                  <a:cubicBezTo>
                    <a:pt x="8798" y="1"/>
                    <a:pt x="8764" y="15"/>
                    <a:pt x="8740" y="42"/>
                  </a:cubicBezTo>
                  <a:lnTo>
                    <a:pt x="6980" y="1989"/>
                  </a:lnTo>
                  <a:lnTo>
                    <a:pt x="6482" y="1989"/>
                  </a:lnTo>
                  <a:lnTo>
                    <a:pt x="8095" y="204"/>
                  </a:lnTo>
                  <a:cubicBezTo>
                    <a:pt x="8140" y="155"/>
                    <a:pt x="8136" y="77"/>
                    <a:pt x="8087" y="32"/>
                  </a:cubicBezTo>
                  <a:cubicBezTo>
                    <a:pt x="8063" y="11"/>
                    <a:pt x="8034" y="1"/>
                    <a:pt x="8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0" name="Google Shape;2900;p59"/>
          <p:cNvGrpSpPr/>
          <p:nvPr/>
        </p:nvGrpSpPr>
        <p:grpSpPr>
          <a:xfrm>
            <a:off x="4807947" y="1596266"/>
            <a:ext cx="330251" cy="357674"/>
            <a:chOff x="4786038" y="1279475"/>
            <a:chExt cx="299575" cy="324450"/>
          </a:xfrm>
        </p:grpSpPr>
        <p:sp>
          <p:nvSpPr>
            <p:cNvPr id="2901" name="Google Shape;2901;p59"/>
            <p:cNvSpPr/>
            <p:nvPr/>
          </p:nvSpPr>
          <p:spPr>
            <a:xfrm>
              <a:off x="5076088" y="1285325"/>
              <a:ext cx="3700" cy="20625"/>
            </a:xfrm>
            <a:custGeom>
              <a:avLst/>
              <a:gdLst/>
              <a:ahLst/>
              <a:cxnLst/>
              <a:rect l="l" t="t" r="r" b="b"/>
              <a:pathLst>
                <a:path w="148" h="825" extrusionOk="0">
                  <a:moveTo>
                    <a:pt x="81" y="1"/>
                  </a:moveTo>
                  <a:cubicBezTo>
                    <a:pt x="50" y="1"/>
                    <a:pt x="19" y="21"/>
                    <a:pt x="16" y="62"/>
                  </a:cubicBezTo>
                  <a:lnTo>
                    <a:pt x="1" y="757"/>
                  </a:lnTo>
                  <a:cubicBezTo>
                    <a:pt x="1" y="775"/>
                    <a:pt x="6" y="791"/>
                    <a:pt x="19" y="803"/>
                  </a:cubicBezTo>
                  <a:cubicBezTo>
                    <a:pt x="32" y="816"/>
                    <a:pt x="49" y="824"/>
                    <a:pt x="66" y="824"/>
                  </a:cubicBezTo>
                  <a:cubicBezTo>
                    <a:pt x="66" y="824"/>
                    <a:pt x="67" y="824"/>
                    <a:pt x="68" y="824"/>
                  </a:cubicBezTo>
                  <a:cubicBezTo>
                    <a:pt x="102" y="824"/>
                    <a:pt x="132" y="795"/>
                    <a:pt x="132" y="760"/>
                  </a:cubicBezTo>
                  <a:lnTo>
                    <a:pt x="148" y="65"/>
                  </a:lnTo>
                  <a:cubicBezTo>
                    <a:pt x="147" y="23"/>
                    <a:pt x="114"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5069913" y="1290900"/>
              <a:ext cx="3700" cy="20700"/>
            </a:xfrm>
            <a:custGeom>
              <a:avLst/>
              <a:gdLst/>
              <a:ahLst/>
              <a:cxnLst/>
              <a:rect l="l" t="t" r="r" b="b"/>
              <a:pathLst>
                <a:path w="148" h="828" extrusionOk="0">
                  <a:moveTo>
                    <a:pt x="83" y="0"/>
                  </a:moveTo>
                  <a:cubicBezTo>
                    <a:pt x="47" y="0"/>
                    <a:pt x="16" y="29"/>
                    <a:pt x="16" y="65"/>
                  </a:cubicBezTo>
                  <a:lnTo>
                    <a:pt x="1" y="759"/>
                  </a:lnTo>
                  <a:cubicBezTo>
                    <a:pt x="1" y="776"/>
                    <a:pt x="6" y="793"/>
                    <a:pt x="19" y="806"/>
                  </a:cubicBezTo>
                  <a:cubicBezTo>
                    <a:pt x="32" y="819"/>
                    <a:pt x="47" y="826"/>
                    <a:pt x="66" y="827"/>
                  </a:cubicBezTo>
                  <a:cubicBezTo>
                    <a:pt x="102" y="827"/>
                    <a:pt x="132" y="799"/>
                    <a:pt x="133" y="764"/>
                  </a:cubicBezTo>
                  <a:lnTo>
                    <a:pt x="132" y="764"/>
                  </a:lnTo>
                  <a:lnTo>
                    <a:pt x="148" y="67"/>
                  </a:lnTo>
                  <a:cubicBezTo>
                    <a:pt x="148" y="31"/>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5063738" y="1296575"/>
              <a:ext cx="3725" cy="20625"/>
            </a:xfrm>
            <a:custGeom>
              <a:avLst/>
              <a:gdLst/>
              <a:ahLst/>
              <a:cxnLst/>
              <a:rect l="l" t="t" r="r" b="b"/>
              <a:pathLst>
                <a:path w="149" h="825" extrusionOk="0">
                  <a:moveTo>
                    <a:pt x="82" y="0"/>
                  </a:moveTo>
                  <a:cubicBezTo>
                    <a:pt x="50" y="0"/>
                    <a:pt x="18" y="21"/>
                    <a:pt x="16" y="64"/>
                  </a:cubicBezTo>
                  <a:lnTo>
                    <a:pt x="1" y="760"/>
                  </a:lnTo>
                  <a:cubicBezTo>
                    <a:pt x="1" y="777"/>
                    <a:pt x="8" y="792"/>
                    <a:pt x="19" y="805"/>
                  </a:cubicBezTo>
                  <a:cubicBezTo>
                    <a:pt x="31" y="818"/>
                    <a:pt x="47" y="825"/>
                    <a:pt x="66" y="825"/>
                  </a:cubicBezTo>
                  <a:cubicBezTo>
                    <a:pt x="67" y="825"/>
                    <a:pt x="67" y="825"/>
                    <a:pt x="68" y="825"/>
                  </a:cubicBezTo>
                  <a:cubicBezTo>
                    <a:pt x="103" y="825"/>
                    <a:pt x="132" y="797"/>
                    <a:pt x="132" y="763"/>
                  </a:cubicBezTo>
                  <a:lnTo>
                    <a:pt x="148" y="67"/>
                  </a:lnTo>
                  <a:cubicBezTo>
                    <a:pt x="148" y="23"/>
                    <a:pt x="11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5057613" y="1302175"/>
              <a:ext cx="3700" cy="20700"/>
            </a:xfrm>
            <a:custGeom>
              <a:avLst/>
              <a:gdLst/>
              <a:ahLst/>
              <a:cxnLst/>
              <a:rect l="l" t="t" r="r" b="b"/>
              <a:pathLst>
                <a:path w="148" h="828" extrusionOk="0">
                  <a:moveTo>
                    <a:pt x="82" y="1"/>
                  </a:moveTo>
                  <a:cubicBezTo>
                    <a:pt x="45" y="1"/>
                    <a:pt x="16" y="29"/>
                    <a:pt x="14" y="66"/>
                  </a:cubicBezTo>
                  <a:lnTo>
                    <a:pt x="0" y="760"/>
                  </a:lnTo>
                  <a:cubicBezTo>
                    <a:pt x="0" y="778"/>
                    <a:pt x="6" y="794"/>
                    <a:pt x="17" y="807"/>
                  </a:cubicBezTo>
                  <a:cubicBezTo>
                    <a:pt x="30" y="819"/>
                    <a:pt x="45" y="828"/>
                    <a:pt x="64" y="828"/>
                  </a:cubicBezTo>
                  <a:cubicBezTo>
                    <a:pt x="65" y="828"/>
                    <a:pt x="66" y="828"/>
                    <a:pt x="66" y="828"/>
                  </a:cubicBezTo>
                  <a:cubicBezTo>
                    <a:pt x="101" y="828"/>
                    <a:pt x="129" y="800"/>
                    <a:pt x="132" y="764"/>
                  </a:cubicBezTo>
                  <a:lnTo>
                    <a:pt x="146" y="69"/>
                  </a:lnTo>
                  <a:cubicBezTo>
                    <a:pt x="147" y="33"/>
                    <a:pt x="119" y="2"/>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5051438" y="1307825"/>
              <a:ext cx="3700" cy="20700"/>
            </a:xfrm>
            <a:custGeom>
              <a:avLst/>
              <a:gdLst/>
              <a:ahLst/>
              <a:cxnLst/>
              <a:rect l="l" t="t" r="r" b="b"/>
              <a:pathLst>
                <a:path w="148" h="828" extrusionOk="0">
                  <a:moveTo>
                    <a:pt x="84" y="1"/>
                  </a:moveTo>
                  <a:cubicBezTo>
                    <a:pt x="47" y="1"/>
                    <a:pt x="17" y="29"/>
                    <a:pt x="16" y="66"/>
                  </a:cubicBezTo>
                  <a:lnTo>
                    <a:pt x="2" y="760"/>
                  </a:lnTo>
                  <a:cubicBezTo>
                    <a:pt x="0" y="777"/>
                    <a:pt x="7" y="794"/>
                    <a:pt x="19" y="806"/>
                  </a:cubicBezTo>
                  <a:cubicBezTo>
                    <a:pt x="31" y="819"/>
                    <a:pt x="48" y="828"/>
                    <a:pt x="67" y="828"/>
                  </a:cubicBezTo>
                  <a:cubicBezTo>
                    <a:pt x="102" y="828"/>
                    <a:pt x="132" y="799"/>
                    <a:pt x="132" y="763"/>
                  </a:cubicBezTo>
                  <a:lnTo>
                    <a:pt x="146" y="68"/>
                  </a:lnTo>
                  <a:cubicBezTo>
                    <a:pt x="147" y="33"/>
                    <a:pt x="119" y="2"/>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5045263" y="1313400"/>
              <a:ext cx="3775" cy="20775"/>
            </a:xfrm>
            <a:custGeom>
              <a:avLst/>
              <a:gdLst/>
              <a:ahLst/>
              <a:cxnLst/>
              <a:rect l="l" t="t" r="r" b="b"/>
              <a:pathLst>
                <a:path w="151" h="831" extrusionOk="0">
                  <a:moveTo>
                    <a:pt x="81" y="1"/>
                  </a:moveTo>
                  <a:cubicBezTo>
                    <a:pt x="48" y="1"/>
                    <a:pt x="15" y="23"/>
                    <a:pt x="16" y="68"/>
                  </a:cubicBezTo>
                  <a:lnTo>
                    <a:pt x="0" y="763"/>
                  </a:lnTo>
                  <a:cubicBezTo>
                    <a:pt x="0" y="780"/>
                    <a:pt x="6" y="796"/>
                    <a:pt x="17" y="808"/>
                  </a:cubicBezTo>
                  <a:cubicBezTo>
                    <a:pt x="30" y="822"/>
                    <a:pt x="47" y="829"/>
                    <a:pt x="65" y="830"/>
                  </a:cubicBezTo>
                  <a:cubicBezTo>
                    <a:pt x="101" y="830"/>
                    <a:pt x="130" y="802"/>
                    <a:pt x="132" y="767"/>
                  </a:cubicBezTo>
                  <a:lnTo>
                    <a:pt x="147" y="71"/>
                  </a:lnTo>
                  <a:cubicBezTo>
                    <a:pt x="150" y="25"/>
                    <a:pt x="115"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5039063" y="1319150"/>
              <a:ext cx="3725" cy="20625"/>
            </a:xfrm>
            <a:custGeom>
              <a:avLst/>
              <a:gdLst/>
              <a:ahLst/>
              <a:cxnLst/>
              <a:rect l="l" t="t" r="r" b="b"/>
              <a:pathLst>
                <a:path w="149" h="825" extrusionOk="0">
                  <a:moveTo>
                    <a:pt x="82" y="0"/>
                  </a:moveTo>
                  <a:cubicBezTo>
                    <a:pt x="51" y="0"/>
                    <a:pt x="19" y="21"/>
                    <a:pt x="18" y="64"/>
                  </a:cubicBezTo>
                  <a:lnTo>
                    <a:pt x="1" y="758"/>
                  </a:lnTo>
                  <a:cubicBezTo>
                    <a:pt x="0" y="794"/>
                    <a:pt x="28" y="825"/>
                    <a:pt x="64" y="825"/>
                  </a:cubicBezTo>
                  <a:cubicBezTo>
                    <a:pt x="65" y="825"/>
                    <a:pt x="66" y="825"/>
                    <a:pt x="66" y="825"/>
                  </a:cubicBezTo>
                  <a:cubicBezTo>
                    <a:pt x="67" y="825"/>
                    <a:pt x="68" y="825"/>
                    <a:pt x="69" y="825"/>
                  </a:cubicBezTo>
                  <a:cubicBezTo>
                    <a:pt x="103" y="825"/>
                    <a:pt x="133" y="797"/>
                    <a:pt x="133" y="763"/>
                  </a:cubicBezTo>
                  <a:lnTo>
                    <a:pt x="148" y="67"/>
                  </a:lnTo>
                  <a:cubicBezTo>
                    <a:pt x="149" y="23"/>
                    <a:pt x="116"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4856013" y="1576825"/>
              <a:ext cx="3725" cy="20675"/>
            </a:xfrm>
            <a:custGeom>
              <a:avLst/>
              <a:gdLst/>
              <a:ahLst/>
              <a:cxnLst/>
              <a:rect l="l" t="t" r="r" b="b"/>
              <a:pathLst>
                <a:path w="149" h="827" extrusionOk="0">
                  <a:moveTo>
                    <a:pt x="81" y="1"/>
                  </a:moveTo>
                  <a:cubicBezTo>
                    <a:pt x="49" y="1"/>
                    <a:pt x="17" y="21"/>
                    <a:pt x="16" y="64"/>
                  </a:cubicBezTo>
                  <a:lnTo>
                    <a:pt x="15" y="64"/>
                  </a:lnTo>
                  <a:lnTo>
                    <a:pt x="1" y="760"/>
                  </a:lnTo>
                  <a:cubicBezTo>
                    <a:pt x="1" y="777"/>
                    <a:pt x="8" y="792"/>
                    <a:pt x="18" y="805"/>
                  </a:cubicBezTo>
                  <a:cubicBezTo>
                    <a:pt x="31" y="818"/>
                    <a:pt x="48" y="825"/>
                    <a:pt x="66" y="826"/>
                  </a:cubicBezTo>
                  <a:cubicBezTo>
                    <a:pt x="67" y="826"/>
                    <a:pt x="68" y="826"/>
                    <a:pt x="68" y="826"/>
                  </a:cubicBezTo>
                  <a:cubicBezTo>
                    <a:pt x="103" y="826"/>
                    <a:pt x="132" y="799"/>
                    <a:pt x="134" y="763"/>
                  </a:cubicBezTo>
                  <a:lnTo>
                    <a:pt x="148" y="68"/>
                  </a:lnTo>
                  <a:cubicBezTo>
                    <a:pt x="148" y="24"/>
                    <a:pt x="114"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4862163" y="1571175"/>
              <a:ext cx="3725" cy="20675"/>
            </a:xfrm>
            <a:custGeom>
              <a:avLst/>
              <a:gdLst/>
              <a:ahLst/>
              <a:cxnLst/>
              <a:rect l="l" t="t" r="r" b="b"/>
              <a:pathLst>
                <a:path w="149" h="827" extrusionOk="0">
                  <a:moveTo>
                    <a:pt x="82" y="1"/>
                  </a:moveTo>
                  <a:cubicBezTo>
                    <a:pt x="47" y="1"/>
                    <a:pt x="17" y="29"/>
                    <a:pt x="16" y="64"/>
                  </a:cubicBezTo>
                  <a:lnTo>
                    <a:pt x="0" y="760"/>
                  </a:lnTo>
                  <a:cubicBezTo>
                    <a:pt x="0" y="777"/>
                    <a:pt x="6" y="793"/>
                    <a:pt x="19" y="805"/>
                  </a:cubicBezTo>
                  <a:cubicBezTo>
                    <a:pt x="30" y="818"/>
                    <a:pt x="47" y="826"/>
                    <a:pt x="64" y="826"/>
                  </a:cubicBezTo>
                  <a:cubicBezTo>
                    <a:pt x="65" y="826"/>
                    <a:pt x="66" y="826"/>
                    <a:pt x="67" y="826"/>
                  </a:cubicBezTo>
                  <a:cubicBezTo>
                    <a:pt x="102" y="826"/>
                    <a:pt x="132" y="799"/>
                    <a:pt x="132" y="763"/>
                  </a:cubicBezTo>
                  <a:lnTo>
                    <a:pt x="147" y="69"/>
                  </a:lnTo>
                  <a:cubicBezTo>
                    <a:pt x="149" y="32"/>
                    <a:pt x="119"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4868338" y="1565550"/>
              <a:ext cx="3700" cy="20650"/>
            </a:xfrm>
            <a:custGeom>
              <a:avLst/>
              <a:gdLst/>
              <a:ahLst/>
              <a:cxnLst/>
              <a:rect l="l" t="t" r="r" b="b"/>
              <a:pathLst>
                <a:path w="148" h="826" extrusionOk="0">
                  <a:moveTo>
                    <a:pt x="80" y="0"/>
                  </a:moveTo>
                  <a:cubicBezTo>
                    <a:pt x="44" y="0"/>
                    <a:pt x="16" y="28"/>
                    <a:pt x="16" y="64"/>
                  </a:cubicBezTo>
                  <a:lnTo>
                    <a:pt x="0" y="759"/>
                  </a:lnTo>
                  <a:cubicBezTo>
                    <a:pt x="0" y="776"/>
                    <a:pt x="6" y="792"/>
                    <a:pt x="17" y="804"/>
                  </a:cubicBezTo>
                  <a:cubicBezTo>
                    <a:pt x="29" y="817"/>
                    <a:pt x="46" y="826"/>
                    <a:pt x="64" y="826"/>
                  </a:cubicBezTo>
                  <a:cubicBezTo>
                    <a:pt x="99" y="826"/>
                    <a:pt x="130" y="797"/>
                    <a:pt x="132" y="762"/>
                  </a:cubicBezTo>
                  <a:lnTo>
                    <a:pt x="146" y="66"/>
                  </a:lnTo>
                  <a:cubicBezTo>
                    <a:pt x="147" y="31"/>
                    <a:pt x="119" y="0"/>
                    <a:pt x="82" y="0"/>
                  </a:cubicBezTo>
                  <a:cubicBezTo>
                    <a:pt x="81" y="0"/>
                    <a:pt x="81"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4874513" y="1559900"/>
              <a:ext cx="3700" cy="20700"/>
            </a:xfrm>
            <a:custGeom>
              <a:avLst/>
              <a:gdLst/>
              <a:ahLst/>
              <a:cxnLst/>
              <a:rect l="l" t="t" r="r" b="b"/>
              <a:pathLst>
                <a:path w="148" h="828" extrusionOk="0">
                  <a:moveTo>
                    <a:pt x="80" y="0"/>
                  </a:moveTo>
                  <a:cubicBezTo>
                    <a:pt x="44" y="0"/>
                    <a:pt x="16" y="28"/>
                    <a:pt x="16" y="64"/>
                  </a:cubicBezTo>
                  <a:lnTo>
                    <a:pt x="2" y="760"/>
                  </a:lnTo>
                  <a:cubicBezTo>
                    <a:pt x="0" y="775"/>
                    <a:pt x="6" y="792"/>
                    <a:pt x="19" y="805"/>
                  </a:cubicBezTo>
                  <a:cubicBezTo>
                    <a:pt x="30" y="817"/>
                    <a:pt x="47" y="826"/>
                    <a:pt x="65" y="827"/>
                  </a:cubicBezTo>
                  <a:cubicBezTo>
                    <a:pt x="102" y="827"/>
                    <a:pt x="132" y="798"/>
                    <a:pt x="132" y="761"/>
                  </a:cubicBezTo>
                  <a:lnTo>
                    <a:pt x="146" y="67"/>
                  </a:lnTo>
                  <a:cubicBezTo>
                    <a:pt x="147" y="31"/>
                    <a:pt x="119" y="0"/>
                    <a:pt x="82" y="0"/>
                  </a:cubicBezTo>
                  <a:cubicBezTo>
                    <a:pt x="81" y="0"/>
                    <a:pt x="80"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4880638" y="1554250"/>
              <a:ext cx="3750" cy="20700"/>
            </a:xfrm>
            <a:custGeom>
              <a:avLst/>
              <a:gdLst/>
              <a:ahLst/>
              <a:cxnLst/>
              <a:rect l="l" t="t" r="r" b="b"/>
              <a:pathLst>
                <a:path w="150" h="828" extrusionOk="0">
                  <a:moveTo>
                    <a:pt x="82" y="0"/>
                  </a:moveTo>
                  <a:cubicBezTo>
                    <a:pt x="46" y="0"/>
                    <a:pt x="18" y="28"/>
                    <a:pt x="16" y="64"/>
                  </a:cubicBezTo>
                  <a:lnTo>
                    <a:pt x="2" y="760"/>
                  </a:lnTo>
                  <a:cubicBezTo>
                    <a:pt x="1" y="795"/>
                    <a:pt x="29" y="826"/>
                    <a:pt x="66" y="827"/>
                  </a:cubicBezTo>
                  <a:cubicBezTo>
                    <a:pt x="103" y="827"/>
                    <a:pt x="132" y="799"/>
                    <a:pt x="134" y="763"/>
                  </a:cubicBezTo>
                  <a:lnTo>
                    <a:pt x="148" y="67"/>
                  </a:lnTo>
                  <a:cubicBezTo>
                    <a:pt x="149" y="32"/>
                    <a:pt x="121" y="1"/>
                    <a:pt x="84" y="1"/>
                  </a:cubicBezTo>
                  <a:cubicBezTo>
                    <a:pt x="83" y="0"/>
                    <a:pt x="82"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4886813" y="1548675"/>
              <a:ext cx="3700" cy="20625"/>
            </a:xfrm>
            <a:custGeom>
              <a:avLst/>
              <a:gdLst/>
              <a:ahLst/>
              <a:cxnLst/>
              <a:rect l="l" t="t" r="r" b="b"/>
              <a:pathLst>
                <a:path w="148" h="825" extrusionOk="0">
                  <a:moveTo>
                    <a:pt x="82" y="0"/>
                  </a:moveTo>
                  <a:cubicBezTo>
                    <a:pt x="50" y="0"/>
                    <a:pt x="19" y="20"/>
                    <a:pt x="16" y="61"/>
                  </a:cubicBezTo>
                  <a:lnTo>
                    <a:pt x="2" y="757"/>
                  </a:lnTo>
                  <a:cubicBezTo>
                    <a:pt x="1" y="774"/>
                    <a:pt x="7" y="791"/>
                    <a:pt x="19" y="802"/>
                  </a:cubicBezTo>
                  <a:cubicBezTo>
                    <a:pt x="31" y="816"/>
                    <a:pt x="47" y="823"/>
                    <a:pt x="66" y="825"/>
                  </a:cubicBezTo>
                  <a:cubicBezTo>
                    <a:pt x="103" y="825"/>
                    <a:pt x="132" y="795"/>
                    <a:pt x="132" y="758"/>
                  </a:cubicBezTo>
                  <a:lnTo>
                    <a:pt x="148" y="65"/>
                  </a:lnTo>
                  <a:cubicBezTo>
                    <a:pt x="147" y="22"/>
                    <a:pt x="114"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4892988" y="1542875"/>
              <a:ext cx="3775" cy="20775"/>
            </a:xfrm>
            <a:custGeom>
              <a:avLst/>
              <a:gdLst/>
              <a:ahLst/>
              <a:cxnLst/>
              <a:rect l="l" t="t" r="r" b="b"/>
              <a:pathLst>
                <a:path w="151" h="831" extrusionOk="0">
                  <a:moveTo>
                    <a:pt x="81" y="1"/>
                  </a:moveTo>
                  <a:cubicBezTo>
                    <a:pt x="47" y="1"/>
                    <a:pt x="14" y="23"/>
                    <a:pt x="15" y="67"/>
                  </a:cubicBezTo>
                  <a:lnTo>
                    <a:pt x="1" y="763"/>
                  </a:lnTo>
                  <a:cubicBezTo>
                    <a:pt x="1" y="780"/>
                    <a:pt x="6" y="796"/>
                    <a:pt x="19" y="808"/>
                  </a:cubicBezTo>
                  <a:cubicBezTo>
                    <a:pt x="30" y="821"/>
                    <a:pt x="47" y="829"/>
                    <a:pt x="66" y="831"/>
                  </a:cubicBezTo>
                  <a:cubicBezTo>
                    <a:pt x="101" y="831"/>
                    <a:pt x="131" y="803"/>
                    <a:pt x="134" y="766"/>
                  </a:cubicBezTo>
                  <a:lnTo>
                    <a:pt x="132" y="766"/>
                  </a:lnTo>
                  <a:lnTo>
                    <a:pt x="148" y="72"/>
                  </a:lnTo>
                  <a:cubicBezTo>
                    <a:pt x="151" y="25"/>
                    <a:pt x="115"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5032938" y="1324850"/>
              <a:ext cx="3700" cy="20600"/>
            </a:xfrm>
            <a:custGeom>
              <a:avLst/>
              <a:gdLst/>
              <a:ahLst/>
              <a:cxnLst/>
              <a:rect l="l" t="t" r="r" b="b"/>
              <a:pathLst>
                <a:path w="148" h="824" extrusionOk="0">
                  <a:moveTo>
                    <a:pt x="81" y="0"/>
                  </a:moveTo>
                  <a:cubicBezTo>
                    <a:pt x="50" y="0"/>
                    <a:pt x="18" y="20"/>
                    <a:pt x="15" y="62"/>
                  </a:cubicBezTo>
                  <a:lnTo>
                    <a:pt x="1" y="756"/>
                  </a:lnTo>
                  <a:cubicBezTo>
                    <a:pt x="1" y="773"/>
                    <a:pt x="7" y="790"/>
                    <a:pt x="19" y="803"/>
                  </a:cubicBezTo>
                  <a:cubicBezTo>
                    <a:pt x="31" y="815"/>
                    <a:pt x="47" y="823"/>
                    <a:pt x="66" y="824"/>
                  </a:cubicBezTo>
                  <a:cubicBezTo>
                    <a:pt x="101" y="824"/>
                    <a:pt x="132" y="796"/>
                    <a:pt x="134" y="760"/>
                  </a:cubicBezTo>
                  <a:lnTo>
                    <a:pt x="132" y="760"/>
                  </a:lnTo>
                  <a:lnTo>
                    <a:pt x="148" y="65"/>
                  </a:lnTo>
                  <a:cubicBezTo>
                    <a:pt x="146" y="22"/>
                    <a:pt x="114"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5026763" y="1330450"/>
              <a:ext cx="3700" cy="20700"/>
            </a:xfrm>
            <a:custGeom>
              <a:avLst/>
              <a:gdLst/>
              <a:ahLst/>
              <a:cxnLst/>
              <a:rect l="l" t="t" r="r" b="b"/>
              <a:pathLst>
                <a:path w="148" h="828" extrusionOk="0">
                  <a:moveTo>
                    <a:pt x="81" y="1"/>
                  </a:moveTo>
                  <a:cubicBezTo>
                    <a:pt x="49" y="1"/>
                    <a:pt x="17" y="21"/>
                    <a:pt x="16" y="64"/>
                  </a:cubicBezTo>
                  <a:lnTo>
                    <a:pt x="1" y="759"/>
                  </a:lnTo>
                  <a:cubicBezTo>
                    <a:pt x="1" y="776"/>
                    <a:pt x="7" y="792"/>
                    <a:pt x="18" y="805"/>
                  </a:cubicBezTo>
                  <a:cubicBezTo>
                    <a:pt x="31" y="817"/>
                    <a:pt x="48" y="826"/>
                    <a:pt x="66" y="827"/>
                  </a:cubicBezTo>
                  <a:cubicBezTo>
                    <a:pt x="101" y="827"/>
                    <a:pt x="131" y="797"/>
                    <a:pt x="132" y="762"/>
                  </a:cubicBezTo>
                  <a:lnTo>
                    <a:pt x="146" y="67"/>
                  </a:lnTo>
                  <a:cubicBezTo>
                    <a:pt x="148" y="23"/>
                    <a:pt x="115"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5020613" y="1336075"/>
              <a:ext cx="3675" cy="20675"/>
            </a:xfrm>
            <a:custGeom>
              <a:avLst/>
              <a:gdLst/>
              <a:ahLst/>
              <a:cxnLst/>
              <a:rect l="l" t="t" r="r" b="b"/>
              <a:pathLst>
                <a:path w="147" h="827" extrusionOk="0">
                  <a:moveTo>
                    <a:pt x="81" y="1"/>
                  </a:moveTo>
                  <a:cubicBezTo>
                    <a:pt x="45" y="1"/>
                    <a:pt x="17" y="29"/>
                    <a:pt x="16" y="64"/>
                  </a:cubicBezTo>
                  <a:lnTo>
                    <a:pt x="0" y="759"/>
                  </a:lnTo>
                  <a:cubicBezTo>
                    <a:pt x="0" y="795"/>
                    <a:pt x="28" y="825"/>
                    <a:pt x="65" y="826"/>
                  </a:cubicBezTo>
                  <a:cubicBezTo>
                    <a:pt x="66" y="827"/>
                    <a:pt x="67" y="827"/>
                    <a:pt x="67" y="827"/>
                  </a:cubicBezTo>
                  <a:cubicBezTo>
                    <a:pt x="103" y="827"/>
                    <a:pt x="131" y="797"/>
                    <a:pt x="131" y="763"/>
                  </a:cubicBezTo>
                  <a:lnTo>
                    <a:pt x="147" y="67"/>
                  </a:lnTo>
                  <a:cubicBezTo>
                    <a:pt x="147" y="31"/>
                    <a:pt x="119" y="1"/>
                    <a:pt x="83" y="1"/>
                  </a:cubicBezTo>
                  <a:cubicBezTo>
                    <a:pt x="82" y="1"/>
                    <a:pt x="8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5014438" y="1341700"/>
              <a:ext cx="3725" cy="20700"/>
            </a:xfrm>
            <a:custGeom>
              <a:avLst/>
              <a:gdLst/>
              <a:ahLst/>
              <a:cxnLst/>
              <a:rect l="l" t="t" r="r" b="b"/>
              <a:pathLst>
                <a:path w="149" h="828" extrusionOk="0">
                  <a:moveTo>
                    <a:pt x="83" y="0"/>
                  </a:moveTo>
                  <a:cubicBezTo>
                    <a:pt x="47" y="0"/>
                    <a:pt x="17" y="29"/>
                    <a:pt x="16" y="65"/>
                  </a:cubicBezTo>
                  <a:lnTo>
                    <a:pt x="0" y="760"/>
                  </a:lnTo>
                  <a:cubicBezTo>
                    <a:pt x="1" y="776"/>
                    <a:pt x="7" y="793"/>
                    <a:pt x="18" y="806"/>
                  </a:cubicBezTo>
                  <a:cubicBezTo>
                    <a:pt x="31" y="819"/>
                    <a:pt x="48" y="826"/>
                    <a:pt x="65" y="827"/>
                  </a:cubicBezTo>
                  <a:cubicBezTo>
                    <a:pt x="66" y="827"/>
                    <a:pt x="67" y="827"/>
                    <a:pt x="67" y="827"/>
                  </a:cubicBezTo>
                  <a:cubicBezTo>
                    <a:pt x="103" y="827"/>
                    <a:pt x="131" y="798"/>
                    <a:pt x="133" y="764"/>
                  </a:cubicBezTo>
                  <a:lnTo>
                    <a:pt x="147" y="68"/>
                  </a:lnTo>
                  <a:cubicBezTo>
                    <a:pt x="148" y="31"/>
                    <a:pt x="119" y="2"/>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5008288" y="1347275"/>
              <a:ext cx="3775" cy="20775"/>
            </a:xfrm>
            <a:custGeom>
              <a:avLst/>
              <a:gdLst/>
              <a:ahLst/>
              <a:cxnLst/>
              <a:rect l="l" t="t" r="r" b="b"/>
              <a:pathLst>
                <a:path w="151" h="831" extrusionOk="0">
                  <a:moveTo>
                    <a:pt x="81" y="1"/>
                  </a:moveTo>
                  <a:cubicBezTo>
                    <a:pt x="47" y="1"/>
                    <a:pt x="14" y="23"/>
                    <a:pt x="15" y="68"/>
                  </a:cubicBezTo>
                  <a:lnTo>
                    <a:pt x="1" y="762"/>
                  </a:lnTo>
                  <a:cubicBezTo>
                    <a:pt x="1" y="779"/>
                    <a:pt x="6" y="796"/>
                    <a:pt x="19" y="809"/>
                  </a:cubicBezTo>
                  <a:cubicBezTo>
                    <a:pt x="30" y="822"/>
                    <a:pt x="47" y="829"/>
                    <a:pt x="65" y="830"/>
                  </a:cubicBezTo>
                  <a:cubicBezTo>
                    <a:pt x="102" y="830"/>
                    <a:pt x="132" y="802"/>
                    <a:pt x="133" y="767"/>
                  </a:cubicBezTo>
                  <a:lnTo>
                    <a:pt x="132" y="767"/>
                  </a:lnTo>
                  <a:lnTo>
                    <a:pt x="147" y="71"/>
                  </a:lnTo>
                  <a:cubicBezTo>
                    <a:pt x="150" y="24"/>
                    <a:pt x="116"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5002113" y="1352975"/>
              <a:ext cx="3700" cy="20700"/>
            </a:xfrm>
            <a:custGeom>
              <a:avLst/>
              <a:gdLst/>
              <a:ahLst/>
              <a:cxnLst/>
              <a:rect l="l" t="t" r="r" b="b"/>
              <a:pathLst>
                <a:path w="148" h="828" extrusionOk="0">
                  <a:moveTo>
                    <a:pt x="82" y="1"/>
                  </a:moveTo>
                  <a:cubicBezTo>
                    <a:pt x="47" y="1"/>
                    <a:pt x="16" y="29"/>
                    <a:pt x="15" y="66"/>
                  </a:cubicBezTo>
                  <a:lnTo>
                    <a:pt x="1" y="760"/>
                  </a:lnTo>
                  <a:cubicBezTo>
                    <a:pt x="1" y="777"/>
                    <a:pt x="6" y="794"/>
                    <a:pt x="18" y="807"/>
                  </a:cubicBezTo>
                  <a:cubicBezTo>
                    <a:pt x="29" y="821"/>
                    <a:pt x="47" y="828"/>
                    <a:pt x="64" y="828"/>
                  </a:cubicBezTo>
                  <a:cubicBezTo>
                    <a:pt x="65" y="828"/>
                    <a:pt x="66" y="828"/>
                    <a:pt x="67" y="828"/>
                  </a:cubicBezTo>
                  <a:cubicBezTo>
                    <a:pt x="102" y="828"/>
                    <a:pt x="132" y="799"/>
                    <a:pt x="132" y="764"/>
                  </a:cubicBezTo>
                  <a:lnTo>
                    <a:pt x="147" y="69"/>
                  </a:lnTo>
                  <a:cubicBezTo>
                    <a:pt x="147" y="32"/>
                    <a:pt x="119" y="2"/>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4995938" y="1358675"/>
              <a:ext cx="3700" cy="20675"/>
            </a:xfrm>
            <a:custGeom>
              <a:avLst/>
              <a:gdLst/>
              <a:ahLst/>
              <a:cxnLst/>
              <a:rect l="l" t="t" r="r" b="b"/>
              <a:pathLst>
                <a:path w="148" h="827" extrusionOk="0">
                  <a:moveTo>
                    <a:pt x="81" y="0"/>
                  </a:moveTo>
                  <a:cubicBezTo>
                    <a:pt x="46" y="0"/>
                    <a:pt x="18" y="29"/>
                    <a:pt x="16" y="65"/>
                  </a:cubicBezTo>
                  <a:lnTo>
                    <a:pt x="1" y="758"/>
                  </a:lnTo>
                  <a:cubicBezTo>
                    <a:pt x="1" y="776"/>
                    <a:pt x="6" y="792"/>
                    <a:pt x="18" y="804"/>
                  </a:cubicBezTo>
                  <a:cubicBezTo>
                    <a:pt x="32" y="819"/>
                    <a:pt x="49" y="826"/>
                    <a:pt x="66" y="826"/>
                  </a:cubicBezTo>
                  <a:cubicBezTo>
                    <a:pt x="99" y="826"/>
                    <a:pt x="131" y="801"/>
                    <a:pt x="132" y="762"/>
                  </a:cubicBezTo>
                  <a:lnTo>
                    <a:pt x="147" y="66"/>
                  </a:lnTo>
                  <a:cubicBezTo>
                    <a:pt x="147" y="31"/>
                    <a:pt x="119" y="2"/>
                    <a:pt x="84" y="0"/>
                  </a:cubicBezTo>
                  <a:cubicBezTo>
                    <a:pt x="83" y="0"/>
                    <a:pt x="82"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4989813" y="1364275"/>
              <a:ext cx="3675" cy="20700"/>
            </a:xfrm>
            <a:custGeom>
              <a:avLst/>
              <a:gdLst/>
              <a:ahLst/>
              <a:cxnLst/>
              <a:rect l="l" t="t" r="r" b="b"/>
              <a:pathLst>
                <a:path w="147" h="828" extrusionOk="0">
                  <a:moveTo>
                    <a:pt x="82" y="0"/>
                  </a:moveTo>
                  <a:cubicBezTo>
                    <a:pt x="45" y="0"/>
                    <a:pt x="16" y="29"/>
                    <a:pt x="14" y="65"/>
                  </a:cubicBezTo>
                  <a:lnTo>
                    <a:pt x="0" y="761"/>
                  </a:lnTo>
                  <a:cubicBezTo>
                    <a:pt x="0" y="778"/>
                    <a:pt x="6" y="794"/>
                    <a:pt x="17" y="806"/>
                  </a:cubicBezTo>
                  <a:cubicBezTo>
                    <a:pt x="30" y="819"/>
                    <a:pt x="45" y="827"/>
                    <a:pt x="64" y="827"/>
                  </a:cubicBezTo>
                  <a:cubicBezTo>
                    <a:pt x="100" y="827"/>
                    <a:pt x="130" y="799"/>
                    <a:pt x="131" y="764"/>
                  </a:cubicBezTo>
                  <a:lnTo>
                    <a:pt x="145" y="68"/>
                  </a:lnTo>
                  <a:cubicBezTo>
                    <a:pt x="147" y="32"/>
                    <a:pt x="117" y="2"/>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4983638" y="1369850"/>
              <a:ext cx="3750" cy="20775"/>
            </a:xfrm>
            <a:custGeom>
              <a:avLst/>
              <a:gdLst/>
              <a:ahLst/>
              <a:cxnLst/>
              <a:rect l="l" t="t" r="r" b="b"/>
              <a:pathLst>
                <a:path w="150" h="831" extrusionOk="0">
                  <a:moveTo>
                    <a:pt x="81" y="1"/>
                  </a:moveTo>
                  <a:cubicBezTo>
                    <a:pt x="47" y="1"/>
                    <a:pt x="14" y="23"/>
                    <a:pt x="16" y="68"/>
                  </a:cubicBezTo>
                  <a:lnTo>
                    <a:pt x="0" y="762"/>
                  </a:lnTo>
                  <a:cubicBezTo>
                    <a:pt x="0" y="779"/>
                    <a:pt x="6" y="796"/>
                    <a:pt x="17" y="809"/>
                  </a:cubicBezTo>
                  <a:cubicBezTo>
                    <a:pt x="28" y="823"/>
                    <a:pt x="47" y="830"/>
                    <a:pt x="65" y="830"/>
                  </a:cubicBezTo>
                  <a:cubicBezTo>
                    <a:pt x="66" y="830"/>
                    <a:pt x="67" y="830"/>
                    <a:pt x="67" y="830"/>
                  </a:cubicBezTo>
                  <a:cubicBezTo>
                    <a:pt x="102" y="830"/>
                    <a:pt x="130" y="801"/>
                    <a:pt x="131" y="767"/>
                  </a:cubicBezTo>
                  <a:lnTo>
                    <a:pt x="147" y="71"/>
                  </a:lnTo>
                  <a:cubicBezTo>
                    <a:pt x="150" y="24"/>
                    <a:pt x="115"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4977463" y="1375650"/>
              <a:ext cx="3675" cy="20600"/>
            </a:xfrm>
            <a:custGeom>
              <a:avLst/>
              <a:gdLst/>
              <a:ahLst/>
              <a:cxnLst/>
              <a:rect l="l" t="t" r="r" b="b"/>
              <a:pathLst>
                <a:path w="147" h="824" extrusionOk="0">
                  <a:moveTo>
                    <a:pt x="81" y="0"/>
                  </a:moveTo>
                  <a:cubicBezTo>
                    <a:pt x="50" y="0"/>
                    <a:pt x="18" y="21"/>
                    <a:pt x="16" y="62"/>
                  </a:cubicBezTo>
                  <a:lnTo>
                    <a:pt x="0" y="756"/>
                  </a:lnTo>
                  <a:cubicBezTo>
                    <a:pt x="0" y="773"/>
                    <a:pt x="6" y="790"/>
                    <a:pt x="19" y="803"/>
                  </a:cubicBezTo>
                  <a:cubicBezTo>
                    <a:pt x="30" y="817"/>
                    <a:pt x="47" y="824"/>
                    <a:pt x="65" y="824"/>
                  </a:cubicBezTo>
                  <a:cubicBezTo>
                    <a:pt x="102" y="824"/>
                    <a:pt x="131" y="796"/>
                    <a:pt x="133" y="760"/>
                  </a:cubicBezTo>
                  <a:lnTo>
                    <a:pt x="131" y="760"/>
                  </a:lnTo>
                  <a:lnTo>
                    <a:pt x="147" y="65"/>
                  </a:lnTo>
                  <a:cubicBezTo>
                    <a:pt x="146" y="22"/>
                    <a:pt x="113"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4971288" y="1381150"/>
              <a:ext cx="3775" cy="20750"/>
            </a:xfrm>
            <a:custGeom>
              <a:avLst/>
              <a:gdLst/>
              <a:ahLst/>
              <a:cxnLst/>
              <a:rect l="l" t="t" r="r" b="b"/>
              <a:pathLst>
                <a:path w="151" h="830" extrusionOk="0">
                  <a:moveTo>
                    <a:pt x="81" y="0"/>
                  </a:moveTo>
                  <a:cubicBezTo>
                    <a:pt x="48" y="0"/>
                    <a:pt x="14" y="23"/>
                    <a:pt x="16" y="68"/>
                  </a:cubicBezTo>
                  <a:lnTo>
                    <a:pt x="2" y="762"/>
                  </a:lnTo>
                  <a:cubicBezTo>
                    <a:pt x="0" y="779"/>
                    <a:pt x="7" y="796"/>
                    <a:pt x="19" y="809"/>
                  </a:cubicBezTo>
                  <a:cubicBezTo>
                    <a:pt x="31" y="821"/>
                    <a:pt x="48" y="828"/>
                    <a:pt x="65" y="830"/>
                  </a:cubicBezTo>
                  <a:cubicBezTo>
                    <a:pt x="102" y="830"/>
                    <a:pt x="131" y="802"/>
                    <a:pt x="131" y="766"/>
                  </a:cubicBezTo>
                  <a:lnTo>
                    <a:pt x="147" y="71"/>
                  </a:lnTo>
                  <a:cubicBezTo>
                    <a:pt x="151" y="24"/>
                    <a:pt x="116"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4965138" y="1386900"/>
              <a:ext cx="3700" cy="20675"/>
            </a:xfrm>
            <a:custGeom>
              <a:avLst/>
              <a:gdLst/>
              <a:ahLst/>
              <a:cxnLst/>
              <a:rect l="l" t="t" r="r" b="b"/>
              <a:pathLst>
                <a:path w="148" h="827" extrusionOk="0">
                  <a:moveTo>
                    <a:pt x="83" y="0"/>
                  </a:moveTo>
                  <a:cubicBezTo>
                    <a:pt x="47" y="0"/>
                    <a:pt x="16" y="28"/>
                    <a:pt x="15" y="64"/>
                  </a:cubicBezTo>
                  <a:lnTo>
                    <a:pt x="1" y="759"/>
                  </a:lnTo>
                  <a:cubicBezTo>
                    <a:pt x="1" y="776"/>
                    <a:pt x="6" y="792"/>
                    <a:pt x="18" y="804"/>
                  </a:cubicBezTo>
                  <a:cubicBezTo>
                    <a:pt x="30" y="818"/>
                    <a:pt x="47" y="827"/>
                    <a:pt x="66" y="827"/>
                  </a:cubicBezTo>
                  <a:cubicBezTo>
                    <a:pt x="101" y="827"/>
                    <a:pt x="131" y="799"/>
                    <a:pt x="132" y="762"/>
                  </a:cubicBezTo>
                  <a:lnTo>
                    <a:pt x="146" y="66"/>
                  </a:lnTo>
                  <a:cubicBezTo>
                    <a:pt x="147" y="31"/>
                    <a:pt x="119" y="1"/>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4958938" y="1392525"/>
              <a:ext cx="3700" cy="20675"/>
            </a:xfrm>
            <a:custGeom>
              <a:avLst/>
              <a:gdLst/>
              <a:ahLst/>
              <a:cxnLst/>
              <a:rect l="l" t="t" r="r" b="b"/>
              <a:pathLst>
                <a:path w="148" h="827" extrusionOk="0">
                  <a:moveTo>
                    <a:pt x="82" y="0"/>
                  </a:moveTo>
                  <a:cubicBezTo>
                    <a:pt x="50" y="0"/>
                    <a:pt x="18" y="21"/>
                    <a:pt x="17" y="64"/>
                  </a:cubicBezTo>
                  <a:lnTo>
                    <a:pt x="2" y="759"/>
                  </a:lnTo>
                  <a:cubicBezTo>
                    <a:pt x="0" y="776"/>
                    <a:pt x="7" y="792"/>
                    <a:pt x="19" y="805"/>
                  </a:cubicBezTo>
                  <a:cubicBezTo>
                    <a:pt x="30" y="818"/>
                    <a:pt x="47" y="826"/>
                    <a:pt x="65" y="826"/>
                  </a:cubicBezTo>
                  <a:cubicBezTo>
                    <a:pt x="66" y="826"/>
                    <a:pt x="67" y="826"/>
                    <a:pt x="68" y="826"/>
                  </a:cubicBezTo>
                  <a:cubicBezTo>
                    <a:pt x="103" y="826"/>
                    <a:pt x="132" y="797"/>
                    <a:pt x="133" y="763"/>
                  </a:cubicBezTo>
                  <a:lnTo>
                    <a:pt x="147" y="67"/>
                  </a:lnTo>
                  <a:cubicBezTo>
                    <a:pt x="148" y="23"/>
                    <a:pt x="11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4952788" y="1398175"/>
              <a:ext cx="3725" cy="20675"/>
            </a:xfrm>
            <a:custGeom>
              <a:avLst/>
              <a:gdLst/>
              <a:ahLst/>
              <a:cxnLst/>
              <a:rect l="l" t="t" r="r" b="b"/>
              <a:pathLst>
                <a:path w="149" h="827" extrusionOk="0">
                  <a:moveTo>
                    <a:pt x="81" y="1"/>
                  </a:moveTo>
                  <a:cubicBezTo>
                    <a:pt x="46" y="1"/>
                    <a:pt x="16" y="28"/>
                    <a:pt x="16" y="64"/>
                  </a:cubicBezTo>
                  <a:lnTo>
                    <a:pt x="1" y="758"/>
                  </a:lnTo>
                  <a:cubicBezTo>
                    <a:pt x="1" y="775"/>
                    <a:pt x="8" y="792"/>
                    <a:pt x="19" y="805"/>
                  </a:cubicBezTo>
                  <a:cubicBezTo>
                    <a:pt x="30" y="818"/>
                    <a:pt x="47" y="826"/>
                    <a:pt x="66" y="826"/>
                  </a:cubicBezTo>
                  <a:cubicBezTo>
                    <a:pt x="102" y="826"/>
                    <a:pt x="132" y="798"/>
                    <a:pt x="133" y="761"/>
                  </a:cubicBezTo>
                  <a:lnTo>
                    <a:pt x="133" y="761"/>
                  </a:lnTo>
                  <a:lnTo>
                    <a:pt x="132" y="763"/>
                  </a:lnTo>
                  <a:lnTo>
                    <a:pt x="148" y="67"/>
                  </a:lnTo>
                  <a:cubicBezTo>
                    <a:pt x="149" y="30"/>
                    <a:pt x="119" y="1"/>
                    <a:pt x="84" y="1"/>
                  </a:cubicBezTo>
                  <a:cubicBezTo>
                    <a:pt x="83" y="1"/>
                    <a:pt x="8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4936038" y="1279475"/>
              <a:ext cx="139000" cy="191700"/>
            </a:xfrm>
            <a:custGeom>
              <a:avLst/>
              <a:gdLst/>
              <a:ahLst/>
              <a:cxnLst/>
              <a:rect l="l" t="t" r="r" b="b"/>
              <a:pathLst>
                <a:path w="5560" h="7668" extrusionOk="0">
                  <a:moveTo>
                    <a:pt x="5486" y="0"/>
                  </a:moveTo>
                  <a:cubicBezTo>
                    <a:pt x="5470" y="0"/>
                    <a:pt x="5455" y="6"/>
                    <a:pt x="5442" y="17"/>
                  </a:cubicBezTo>
                  <a:lnTo>
                    <a:pt x="389" y="4646"/>
                  </a:lnTo>
                  <a:cubicBezTo>
                    <a:pt x="377" y="4655"/>
                    <a:pt x="370" y="4670"/>
                    <a:pt x="367" y="4685"/>
                  </a:cubicBezTo>
                  <a:lnTo>
                    <a:pt x="2" y="7593"/>
                  </a:lnTo>
                  <a:cubicBezTo>
                    <a:pt x="0" y="7613"/>
                    <a:pt x="6" y="7632"/>
                    <a:pt x="20" y="7646"/>
                  </a:cubicBezTo>
                  <a:cubicBezTo>
                    <a:pt x="30" y="7658"/>
                    <a:pt x="44" y="7665"/>
                    <a:pt x="60" y="7667"/>
                  </a:cubicBezTo>
                  <a:cubicBezTo>
                    <a:pt x="63" y="7667"/>
                    <a:pt x="66" y="7668"/>
                    <a:pt x="69" y="7668"/>
                  </a:cubicBezTo>
                  <a:cubicBezTo>
                    <a:pt x="101" y="7668"/>
                    <a:pt x="129" y="7643"/>
                    <a:pt x="133" y="7610"/>
                  </a:cubicBezTo>
                  <a:lnTo>
                    <a:pt x="494" y="4725"/>
                  </a:lnTo>
                  <a:lnTo>
                    <a:pt x="5529" y="113"/>
                  </a:lnTo>
                  <a:cubicBezTo>
                    <a:pt x="5558" y="89"/>
                    <a:pt x="5559" y="47"/>
                    <a:pt x="5534" y="21"/>
                  </a:cubicBezTo>
                  <a:cubicBezTo>
                    <a:pt x="5521" y="7"/>
                    <a:pt x="5504" y="0"/>
                    <a:pt x="5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4786038" y="1405825"/>
              <a:ext cx="145975" cy="198100"/>
            </a:xfrm>
            <a:custGeom>
              <a:avLst/>
              <a:gdLst/>
              <a:ahLst/>
              <a:cxnLst/>
              <a:rect l="l" t="t" r="r" b="b"/>
              <a:pathLst>
                <a:path w="5839" h="7924" extrusionOk="0">
                  <a:moveTo>
                    <a:pt x="5629" y="1"/>
                  </a:moveTo>
                  <a:cubicBezTo>
                    <a:pt x="5532" y="1"/>
                    <a:pt x="5448" y="73"/>
                    <a:pt x="5435" y="172"/>
                  </a:cubicBezTo>
                  <a:lnTo>
                    <a:pt x="5079" y="3009"/>
                  </a:lnTo>
                  <a:lnTo>
                    <a:pt x="78" y="7587"/>
                  </a:lnTo>
                  <a:cubicBezTo>
                    <a:pt x="3" y="7662"/>
                    <a:pt x="0" y="7782"/>
                    <a:pt x="71" y="7860"/>
                  </a:cubicBezTo>
                  <a:cubicBezTo>
                    <a:pt x="109" y="7902"/>
                    <a:pt x="163" y="7924"/>
                    <a:pt x="216" y="7924"/>
                  </a:cubicBezTo>
                  <a:cubicBezTo>
                    <a:pt x="261" y="7924"/>
                    <a:pt x="306" y="7909"/>
                    <a:pt x="343" y="7878"/>
                  </a:cubicBezTo>
                  <a:lnTo>
                    <a:pt x="5398" y="3251"/>
                  </a:lnTo>
                  <a:cubicBezTo>
                    <a:pt x="5432" y="3218"/>
                    <a:pt x="5454" y="3176"/>
                    <a:pt x="5460" y="3129"/>
                  </a:cubicBezTo>
                  <a:lnTo>
                    <a:pt x="5824" y="222"/>
                  </a:lnTo>
                  <a:cubicBezTo>
                    <a:pt x="5838" y="114"/>
                    <a:pt x="5762" y="16"/>
                    <a:pt x="5655" y="2"/>
                  </a:cubicBezTo>
                  <a:cubicBezTo>
                    <a:pt x="5646" y="1"/>
                    <a:pt x="5638" y="1"/>
                    <a:pt x="5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4842013" y="1460725"/>
              <a:ext cx="203100" cy="121700"/>
            </a:xfrm>
            <a:custGeom>
              <a:avLst/>
              <a:gdLst/>
              <a:ahLst/>
              <a:cxnLst/>
              <a:rect l="l" t="t" r="r" b="b"/>
              <a:pathLst>
                <a:path w="8124" h="4868" extrusionOk="0">
                  <a:moveTo>
                    <a:pt x="8057" y="1"/>
                  </a:moveTo>
                  <a:cubicBezTo>
                    <a:pt x="8056" y="1"/>
                    <a:pt x="8055" y="1"/>
                    <a:pt x="8054" y="1"/>
                  </a:cubicBezTo>
                  <a:lnTo>
                    <a:pt x="5125" y="109"/>
                  </a:lnTo>
                  <a:cubicBezTo>
                    <a:pt x="5109" y="109"/>
                    <a:pt x="5094" y="116"/>
                    <a:pt x="5082" y="126"/>
                  </a:cubicBezTo>
                  <a:lnTo>
                    <a:pt x="29" y="4753"/>
                  </a:lnTo>
                  <a:cubicBezTo>
                    <a:pt x="2" y="4779"/>
                    <a:pt x="1" y="4820"/>
                    <a:pt x="25" y="4846"/>
                  </a:cubicBezTo>
                  <a:cubicBezTo>
                    <a:pt x="38" y="4861"/>
                    <a:pt x="56" y="4868"/>
                    <a:pt x="74" y="4868"/>
                  </a:cubicBezTo>
                  <a:cubicBezTo>
                    <a:pt x="89" y="4868"/>
                    <a:pt x="105" y="4862"/>
                    <a:pt x="118" y="4851"/>
                  </a:cubicBezTo>
                  <a:lnTo>
                    <a:pt x="5154" y="239"/>
                  </a:lnTo>
                  <a:lnTo>
                    <a:pt x="8060" y="132"/>
                  </a:lnTo>
                  <a:cubicBezTo>
                    <a:pt x="8095" y="130"/>
                    <a:pt x="8123" y="99"/>
                    <a:pt x="8122" y="64"/>
                  </a:cubicBezTo>
                  <a:cubicBezTo>
                    <a:pt x="8121" y="28"/>
                    <a:pt x="8092" y="1"/>
                    <a:pt x="8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4949338" y="1307475"/>
              <a:ext cx="136275" cy="157025"/>
            </a:xfrm>
            <a:custGeom>
              <a:avLst/>
              <a:gdLst/>
              <a:ahLst/>
              <a:cxnLst/>
              <a:rect l="l" t="t" r="r" b="b"/>
              <a:pathLst>
                <a:path w="5451" h="6281" extrusionOk="0">
                  <a:moveTo>
                    <a:pt x="5450" y="1"/>
                  </a:moveTo>
                  <a:lnTo>
                    <a:pt x="228" y="4783"/>
                  </a:lnTo>
                  <a:lnTo>
                    <a:pt x="0" y="6280"/>
                  </a:lnTo>
                  <a:lnTo>
                    <a:pt x="0" y="6280"/>
                  </a:lnTo>
                  <a:lnTo>
                    <a:pt x="5223" y="1498"/>
                  </a:lnTo>
                  <a:lnTo>
                    <a:pt x="5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4905913" y="1474950"/>
              <a:ext cx="66200" cy="92825"/>
            </a:xfrm>
            <a:custGeom>
              <a:avLst/>
              <a:gdLst/>
              <a:ahLst/>
              <a:cxnLst/>
              <a:rect l="l" t="t" r="r" b="b"/>
              <a:pathLst>
                <a:path w="2648" h="3713" extrusionOk="0">
                  <a:moveTo>
                    <a:pt x="2648" y="0"/>
                  </a:moveTo>
                  <a:lnTo>
                    <a:pt x="34" y="2392"/>
                  </a:lnTo>
                  <a:lnTo>
                    <a:pt x="0" y="3713"/>
                  </a:lnTo>
                  <a:lnTo>
                    <a:pt x="2614" y="1320"/>
                  </a:lnTo>
                  <a:lnTo>
                    <a:pt x="26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4" name="Google Shape;2934;p59"/>
          <p:cNvGrpSpPr/>
          <p:nvPr/>
        </p:nvGrpSpPr>
        <p:grpSpPr>
          <a:xfrm>
            <a:off x="1642543" y="3473819"/>
            <a:ext cx="352658" cy="82267"/>
            <a:chOff x="1914663" y="2982625"/>
            <a:chExt cx="319900" cy="74625"/>
          </a:xfrm>
        </p:grpSpPr>
        <p:sp>
          <p:nvSpPr>
            <p:cNvPr id="2935" name="Google Shape;2935;p59"/>
            <p:cNvSpPr/>
            <p:nvPr/>
          </p:nvSpPr>
          <p:spPr>
            <a:xfrm>
              <a:off x="1928438" y="2982725"/>
              <a:ext cx="25200" cy="24925"/>
            </a:xfrm>
            <a:custGeom>
              <a:avLst/>
              <a:gdLst/>
              <a:ahLst/>
              <a:cxnLst/>
              <a:rect l="l" t="t" r="r" b="b"/>
              <a:pathLst>
                <a:path w="1008" h="997" extrusionOk="0">
                  <a:moveTo>
                    <a:pt x="894" y="0"/>
                  </a:moveTo>
                  <a:cubicBezTo>
                    <a:pt x="866" y="0"/>
                    <a:pt x="839" y="11"/>
                    <a:pt x="819" y="33"/>
                  </a:cubicBezTo>
                  <a:lnTo>
                    <a:pt x="64" y="823"/>
                  </a:lnTo>
                  <a:cubicBezTo>
                    <a:pt x="1" y="888"/>
                    <a:pt x="46" y="997"/>
                    <a:pt x="137" y="997"/>
                  </a:cubicBezTo>
                  <a:cubicBezTo>
                    <a:pt x="137" y="997"/>
                    <a:pt x="138" y="997"/>
                    <a:pt x="139" y="997"/>
                  </a:cubicBezTo>
                  <a:cubicBezTo>
                    <a:pt x="167" y="997"/>
                    <a:pt x="194" y="985"/>
                    <a:pt x="213" y="966"/>
                  </a:cubicBezTo>
                  <a:lnTo>
                    <a:pt x="968" y="175"/>
                  </a:lnTo>
                  <a:cubicBezTo>
                    <a:pt x="1008" y="135"/>
                    <a:pt x="1006" y="70"/>
                    <a:pt x="965" y="30"/>
                  </a:cubicBezTo>
                  <a:cubicBezTo>
                    <a:pt x="946" y="10"/>
                    <a:pt x="920" y="0"/>
                    <a:pt x="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1942188" y="2982775"/>
              <a:ext cx="25275" cy="24925"/>
            </a:xfrm>
            <a:custGeom>
              <a:avLst/>
              <a:gdLst/>
              <a:ahLst/>
              <a:cxnLst/>
              <a:rect l="l" t="t" r="r" b="b"/>
              <a:pathLst>
                <a:path w="1011" h="997" extrusionOk="0">
                  <a:moveTo>
                    <a:pt x="866" y="1"/>
                  </a:moveTo>
                  <a:cubicBezTo>
                    <a:pt x="842" y="1"/>
                    <a:pt x="817" y="10"/>
                    <a:pt x="795" y="31"/>
                  </a:cubicBezTo>
                  <a:lnTo>
                    <a:pt x="40" y="821"/>
                  </a:lnTo>
                  <a:cubicBezTo>
                    <a:pt x="1" y="862"/>
                    <a:pt x="1" y="928"/>
                    <a:pt x="43" y="968"/>
                  </a:cubicBezTo>
                  <a:cubicBezTo>
                    <a:pt x="61" y="985"/>
                    <a:pt x="88" y="995"/>
                    <a:pt x="114" y="996"/>
                  </a:cubicBezTo>
                  <a:lnTo>
                    <a:pt x="114" y="995"/>
                  </a:lnTo>
                  <a:cubicBezTo>
                    <a:pt x="142" y="995"/>
                    <a:pt x="169" y="983"/>
                    <a:pt x="188" y="962"/>
                  </a:cubicBezTo>
                  <a:lnTo>
                    <a:pt x="945" y="172"/>
                  </a:lnTo>
                  <a:cubicBezTo>
                    <a:pt x="1011" y="96"/>
                    <a:pt x="943" y="1"/>
                    <a:pt x="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1955313" y="2982800"/>
              <a:ext cx="25250" cy="24900"/>
            </a:xfrm>
            <a:custGeom>
              <a:avLst/>
              <a:gdLst/>
              <a:ahLst/>
              <a:cxnLst/>
              <a:rect l="l" t="t" r="r" b="b"/>
              <a:pathLst>
                <a:path w="1010" h="996" extrusionOk="0">
                  <a:moveTo>
                    <a:pt x="865" y="0"/>
                  </a:moveTo>
                  <a:cubicBezTo>
                    <a:pt x="842" y="0"/>
                    <a:pt x="817" y="9"/>
                    <a:pt x="795" y="30"/>
                  </a:cubicBezTo>
                  <a:lnTo>
                    <a:pt x="40" y="820"/>
                  </a:lnTo>
                  <a:cubicBezTo>
                    <a:pt x="1" y="861"/>
                    <a:pt x="2" y="927"/>
                    <a:pt x="43" y="967"/>
                  </a:cubicBezTo>
                  <a:cubicBezTo>
                    <a:pt x="63" y="984"/>
                    <a:pt x="88" y="994"/>
                    <a:pt x="113" y="995"/>
                  </a:cubicBezTo>
                  <a:lnTo>
                    <a:pt x="115" y="994"/>
                  </a:lnTo>
                  <a:cubicBezTo>
                    <a:pt x="143" y="994"/>
                    <a:pt x="170" y="982"/>
                    <a:pt x="188" y="961"/>
                  </a:cubicBezTo>
                  <a:lnTo>
                    <a:pt x="945" y="171"/>
                  </a:lnTo>
                  <a:cubicBezTo>
                    <a:pt x="1010" y="95"/>
                    <a:pt x="943" y="0"/>
                    <a:pt x="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1968438" y="2982650"/>
              <a:ext cx="24725" cy="25050"/>
            </a:xfrm>
            <a:custGeom>
              <a:avLst/>
              <a:gdLst/>
              <a:ahLst/>
              <a:cxnLst/>
              <a:rect l="l" t="t" r="r" b="b"/>
              <a:pathLst>
                <a:path w="989" h="1002" extrusionOk="0">
                  <a:moveTo>
                    <a:pt x="874" y="1"/>
                  </a:moveTo>
                  <a:cubicBezTo>
                    <a:pt x="845" y="1"/>
                    <a:pt x="817" y="13"/>
                    <a:pt x="796" y="36"/>
                  </a:cubicBezTo>
                  <a:lnTo>
                    <a:pt x="40" y="826"/>
                  </a:lnTo>
                  <a:cubicBezTo>
                    <a:pt x="1" y="867"/>
                    <a:pt x="3" y="933"/>
                    <a:pt x="44" y="973"/>
                  </a:cubicBezTo>
                  <a:cubicBezTo>
                    <a:pt x="64" y="990"/>
                    <a:pt x="89" y="1000"/>
                    <a:pt x="116" y="1001"/>
                  </a:cubicBezTo>
                  <a:lnTo>
                    <a:pt x="116" y="1000"/>
                  </a:lnTo>
                  <a:cubicBezTo>
                    <a:pt x="144" y="1000"/>
                    <a:pt x="171" y="988"/>
                    <a:pt x="190" y="967"/>
                  </a:cubicBezTo>
                  <a:lnTo>
                    <a:pt x="945" y="177"/>
                  </a:lnTo>
                  <a:cubicBezTo>
                    <a:pt x="988" y="138"/>
                    <a:pt x="988" y="68"/>
                    <a:pt x="945" y="29"/>
                  </a:cubicBezTo>
                  <a:cubicBezTo>
                    <a:pt x="925" y="10"/>
                    <a:pt x="900" y="1"/>
                    <a:pt x="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1981638" y="2982650"/>
              <a:ext cx="24675" cy="25050"/>
            </a:xfrm>
            <a:custGeom>
              <a:avLst/>
              <a:gdLst/>
              <a:ahLst/>
              <a:cxnLst/>
              <a:rect l="l" t="t" r="r" b="b"/>
              <a:pathLst>
                <a:path w="987" h="1002" extrusionOk="0">
                  <a:moveTo>
                    <a:pt x="873" y="1"/>
                  </a:moveTo>
                  <a:cubicBezTo>
                    <a:pt x="844" y="1"/>
                    <a:pt x="815" y="13"/>
                    <a:pt x="795" y="36"/>
                  </a:cubicBezTo>
                  <a:lnTo>
                    <a:pt x="40" y="826"/>
                  </a:lnTo>
                  <a:cubicBezTo>
                    <a:pt x="0" y="867"/>
                    <a:pt x="2" y="933"/>
                    <a:pt x="43" y="973"/>
                  </a:cubicBezTo>
                  <a:cubicBezTo>
                    <a:pt x="62" y="990"/>
                    <a:pt x="88" y="1000"/>
                    <a:pt x="113" y="1001"/>
                  </a:cubicBezTo>
                  <a:lnTo>
                    <a:pt x="115" y="1000"/>
                  </a:lnTo>
                  <a:cubicBezTo>
                    <a:pt x="141" y="1000"/>
                    <a:pt x="170" y="988"/>
                    <a:pt x="188" y="967"/>
                  </a:cubicBezTo>
                  <a:lnTo>
                    <a:pt x="944" y="177"/>
                  </a:lnTo>
                  <a:cubicBezTo>
                    <a:pt x="987" y="138"/>
                    <a:pt x="987" y="68"/>
                    <a:pt x="944" y="29"/>
                  </a:cubicBezTo>
                  <a:cubicBezTo>
                    <a:pt x="924" y="10"/>
                    <a:pt x="898" y="1"/>
                    <a:pt x="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1994763" y="2982625"/>
              <a:ext cx="24725" cy="25075"/>
            </a:xfrm>
            <a:custGeom>
              <a:avLst/>
              <a:gdLst/>
              <a:ahLst/>
              <a:cxnLst/>
              <a:rect l="l" t="t" r="r" b="b"/>
              <a:pathLst>
                <a:path w="989" h="1003" extrusionOk="0">
                  <a:moveTo>
                    <a:pt x="874" y="0"/>
                  </a:moveTo>
                  <a:cubicBezTo>
                    <a:pt x="845" y="0"/>
                    <a:pt x="815" y="13"/>
                    <a:pt x="795" y="37"/>
                  </a:cubicBezTo>
                  <a:lnTo>
                    <a:pt x="40" y="827"/>
                  </a:lnTo>
                  <a:cubicBezTo>
                    <a:pt x="0" y="868"/>
                    <a:pt x="2" y="934"/>
                    <a:pt x="43" y="974"/>
                  </a:cubicBezTo>
                  <a:cubicBezTo>
                    <a:pt x="62" y="991"/>
                    <a:pt x="88" y="1001"/>
                    <a:pt x="115" y="1002"/>
                  </a:cubicBezTo>
                  <a:lnTo>
                    <a:pt x="115" y="1001"/>
                  </a:lnTo>
                  <a:cubicBezTo>
                    <a:pt x="143" y="1001"/>
                    <a:pt x="170" y="989"/>
                    <a:pt x="188" y="968"/>
                  </a:cubicBezTo>
                  <a:lnTo>
                    <a:pt x="944" y="178"/>
                  </a:lnTo>
                  <a:cubicBezTo>
                    <a:pt x="987" y="139"/>
                    <a:pt x="988" y="69"/>
                    <a:pt x="944" y="28"/>
                  </a:cubicBezTo>
                  <a:cubicBezTo>
                    <a:pt x="925" y="10"/>
                    <a:pt x="899" y="0"/>
                    <a:pt x="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07913" y="2982725"/>
              <a:ext cx="24575" cy="24925"/>
            </a:xfrm>
            <a:custGeom>
              <a:avLst/>
              <a:gdLst/>
              <a:ahLst/>
              <a:cxnLst/>
              <a:rect l="l" t="t" r="r" b="b"/>
              <a:pathLst>
                <a:path w="983" h="997" extrusionOk="0">
                  <a:moveTo>
                    <a:pt x="869" y="0"/>
                  </a:moveTo>
                  <a:cubicBezTo>
                    <a:pt x="842" y="0"/>
                    <a:pt x="815" y="11"/>
                    <a:pt x="795" y="33"/>
                  </a:cubicBezTo>
                  <a:lnTo>
                    <a:pt x="39" y="823"/>
                  </a:lnTo>
                  <a:cubicBezTo>
                    <a:pt x="1" y="864"/>
                    <a:pt x="1" y="929"/>
                    <a:pt x="43" y="969"/>
                  </a:cubicBezTo>
                  <a:cubicBezTo>
                    <a:pt x="61" y="987"/>
                    <a:pt x="87" y="997"/>
                    <a:pt x="113" y="997"/>
                  </a:cubicBezTo>
                  <a:cubicBezTo>
                    <a:pt x="142" y="997"/>
                    <a:pt x="169" y="985"/>
                    <a:pt x="188" y="964"/>
                  </a:cubicBezTo>
                  <a:lnTo>
                    <a:pt x="945" y="174"/>
                  </a:lnTo>
                  <a:cubicBezTo>
                    <a:pt x="983" y="133"/>
                    <a:pt x="981" y="68"/>
                    <a:pt x="940" y="30"/>
                  </a:cubicBezTo>
                  <a:cubicBezTo>
                    <a:pt x="920" y="10"/>
                    <a:pt x="895"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21038" y="2982800"/>
              <a:ext cx="25250" cy="24900"/>
            </a:xfrm>
            <a:custGeom>
              <a:avLst/>
              <a:gdLst/>
              <a:ahLst/>
              <a:cxnLst/>
              <a:rect l="l" t="t" r="r" b="b"/>
              <a:pathLst>
                <a:path w="1010" h="996" extrusionOk="0">
                  <a:moveTo>
                    <a:pt x="865" y="0"/>
                  </a:moveTo>
                  <a:cubicBezTo>
                    <a:pt x="842" y="0"/>
                    <a:pt x="817" y="9"/>
                    <a:pt x="795" y="30"/>
                  </a:cubicBezTo>
                  <a:lnTo>
                    <a:pt x="40" y="820"/>
                  </a:lnTo>
                  <a:cubicBezTo>
                    <a:pt x="1" y="861"/>
                    <a:pt x="2" y="927"/>
                    <a:pt x="43" y="967"/>
                  </a:cubicBezTo>
                  <a:cubicBezTo>
                    <a:pt x="63" y="984"/>
                    <a:pt x="88" y="994"/>
                    <a:pt x="115" y="995"/>
                  </a:cubicBezTo>
                  <a:lnTo>
                    <a:pt x="115" y="994"/>
                  </a:lnTo>
                  <a:cubicBezTo>
                    <a:pt x="142" y="994"/>
                    <a:pt x="170" y="982"/>
                    <a:pt x="188" y="961"/>
                  </a:cubicBezTo>
                  <a:lnTo>
                    <a:pt x="945" y="171"/>
                  </a:lnTo>
                  <a:cubicBezTo>
                    <a:pt x="1010" y="95"/>
                    <a:pt x="943" y="0"/>
                    <a:pt x="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34163" y="2982775"/>
              <a:ext cx="25275" cy="24925"/>
            </a:xfrm>
            <a:custGeom>
              <a:avLst/>
              <a:gdLst/>
              <a:ahLst/>
              <a:cxnLst/>
              <a:rect l="l" t="t" r="r" b="b"/>
              <a:pathLst>
                <a:path w="1011" h="997" extrusionOk="0">
                  <a:moveTo>
                    <a:pt x="867" y="1"/>
                  </a:moveTo>
                  <a:cubicBezTo>
                    <a:pt x="843" y="1"/>
                    <a:pt x="819" y="10"/>
                    <a:pt x="796" y="31"/>
                  </a:cubicBezTo>
                  <a:lnTo>
                    <a:pt x="41" y="821"/>
                  </a:lnTo>
                  <a:cubicBezTo>
                    <a:pt x="1" y="862"/>
                    <a:pt x="2" y="928"/>
                    <a:pt x="44" y="968"/>
                  </a:cubicBezTo>
                  <a:cubicBezTo>
                    <a:pt x="64" y="985"/>
                    <a:pt x="88" y="995"/>
                    <a:pt x="115" y="996"/>
                  </a:cubicBezTo>
                  <a:lnTo>
                    <a:pt x="115" y="995"/>
                  </a:lnTo>
                  <a:cubicBezTo>
                    <a:pt x="143" y="995"/>
                    <a:pt x="171" y="983"/>
                    <a:pt x="190" y="962"/>
                  </a:cubicBezTo>
                  <a:lnTo>
                    <a:pt x="945" y="172"/>
                  </a:lnTo>
                  <a:cubicBezTo>
                    <a:pt x="1011" y="96"/>
                    <a:pt x="944" y="1"/>
                    <a:pt x="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047313" y="2982725"/>
              <a:ext cx="24625" cy="24925"/>
            </a:xfrm>
            <a:custGeom>
              <a:avLst/>
              <a:gdLst/>
              <a:ahLst/>
              <a:cxnLst/>
              <a:rect l="l" t="t" r="r" b="b"/>
              <a:pathLst>
                <a:path w="985" h="997" extrusionOk="0">
                  <a:moveTo>
                    <a:pt x="871" y="0"/>
                  </a:moveTo>
                  <a:cubicBezTo>
                    <a:pt x="844" y="0"/>
                    <a:pt x="817" y="11"/>
                    <a:pt x="797" y="33"/>
                  </a:cubicBezTo>
                  <a:lnTo>
                    <a:pt x="40" y="823"/>
                  </a:lnTo>
                  <a:cubicBezTo>
                    <a:pt x="1" y="864"/>
                    <a:pt x="2" y="929"/>
                    <a:pt x="43" y="969"/>
                  </a:cubicBezTo>
                  <a:cubicBezTo>
                    <a:pt x="63" y="987"/>
                    <a:pt x="88" y="997"/>
                    <a:pt x="114" y="997"/>
                  </a:cubicBezTo>
                  <a:lnTo>
                    <a:pt x="115" y="997"/>
                  </a:lnTo>
                  <a:cubicBezTo>
                    <a:pt x="143" y="997"/>
                    <a:pt x="170" y="985"/>
                    <a:pt x="190" y="964"/>
                  </a:cubicBezTo>
                  <a:lnTo>
                    <a:pt x="946" y="174"/>
                  </a:lnTo>
                  <a:cubicBezTo>
                    <a:pt x="984" y="133"/>
                    <a:pt x="983" y="70"/>
                    <a:pt x="942" y="30"/>
                  </a:cubicBezTo>
                  <a:cubicBezTo>
                    <a:pt x="922" y="10"/>
                    <a:pt x="897"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060488" y="2982675"/>
              <a:ext cx="24650" cy="25025"/>
            </a:xfrm>
            <a:custGeom>
              <a:avLst/>
              <a:gdLst/>
              <a:ahLst/>
              <a:cxnLst/>
              <a:rect l="l" t="t" r="r" b="b"/>
              <a:pathLst>
                <a:path w="986" h="1001" extrusionOk="0">
                  <a:moveTo>
                    <a:pt x="872" y="0"/>
                  </a:moveTo>
                  <a:cubicBezTo>
                    <a:pt x="843" y="0"/>
                    <a:pt x="815" y="12"/>
                    <a:pt x="795" y="35"/>
                  </a:cubicBezTo>
                  <a:lnTo>
                    <a:pt x="38" y="825"/>
                  </a:lnTo>
                  <a:cubicBezTo>
                    <a:pt x="0" y="866"/>
                    <a:pt x="2" y="932"/>
                    <a:pt x="43" y="972"/>
                  </a:cubicBezTo>
                  <a:cubicBezTo>
                    <a:pt x="62" y="989"/>
                    <a:pt x="88" y="999"/>
                    <a:pt x="113" y="1000"/>
                  </a:cubicBezTo>
                  <a:lnTo>
                    <a:pt x="115" y="999"/>
                  </a:lnTo>
                  <a:cubicBezTo>
                    <a:pt x="143" y="999"/>
                    <a:pt x="168" y="987"/>
                    <a:pt x="188" y="966"/>
                  </a:cubicBezTo>
                  <a:lnTo>
                    <a:pt x="944" y="176"/>
                  </a:lnTo>
                  <a:cubicBezTo>
                    <a:pt x="985" y="137"/>
                    <a:pt x="985" y="69"/>
                    <a:pt x="943" y="28"/>
                  </a:cubicBezTo>
                  <a:cubicBezTo>
                    <a:pt x="923" y="9"/>
                    <a:pt x="897"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9"/>
            <p:cNvSpPr/>
            <p:nvPr/>
          </p:nvSpPr>
          <p:spPr>
            <a:xfrm>
              <a:off x="2073613" y="2982725"/>
              <a:ext cx="24600" cy="24925"/>
            </a:xfrm>
            <a:custGeom>
              <a:avLst/>
              <a:gdLst/>
              <a:ahLst/>
              <a:cxnLst/>
              <a:rect l="l" t="t" r="r" b="b"/>
              <a:pathLst>
                <a:path w="984" h="997" extrusionOk="0">
                  <a:moveTo>
                    <a:pt x="870" y="0"/>
                  </a:moveTo>
                  <a:cubicBezTo>
                    <a:pt x="843" y="0"/>
                    <a:pt x="816" y="11"/>
                    <a:pt x="796" y="33"/>
                  </a:cubicBezTo>
                  <a:lnTo>
                    <a:pt x="40" y="823"/>
                  </a:lnTo>
                  <a:cubicBezTo>
                    <a:pt x="0" y="864"/>
                    <a:pt x="2" y="929"/>
                    <a:pt x="44" y="969"/>
                  </a:cubicBezTo>
                  <a:cubicBezTo>
                    <a:pt x="62" y="987"/>
                    <a:pt x="88" y="997"/>
                    <a:pt x="114" y="997"/>
                  </a:cubicBezTo>
                  <a:cubicBezTo>
                    <a:pt x="143" y="997"/>
                    <a:pt x="170" y="985"/>
                    <a:pt x="189" y="964"/>
                  </a:cubicBezTo>
                  <a:lnTo>
                    <a:pt x="944" y="174"/>
                  </a:lnTo>
                  <a:cubicBezTo>
                    <a:pt x="984" y="133"/>
                    <a:pt x="982" y="68"/>
                    <a:pt x="941" y="30"/>
                  </a:cubicBezTo>
                  <a:cubicBezTo>
                    <a:pt x="921" y="10"/>
                    <a:pt x="896" y="0"/>
                    <a:pt x="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9"/>
            <p:cNvSpPr/>
            <p:nvPr/>
          </p:nvSpPr>
          <p:spPr>
            <a:xfrm>
              <a:off x="2086763" y="2982675"/>
              <a:ext cx="24675" cy="25025"/>
            </a:xfrm>
            <a:custGeom>
              <a:avLst/>
              <a:gdLst/>
              <a:ahLst/>
              <a:cxnLst/>
              <a:rect l="l" t="t" r="r" b="b"/>
              <a:pathLst>
                <a:path w="987" h="1001" extrusionOk="0">
                  <a:moveTo>
                    <a:pt x="872" y="0"/>
                  </a:moveTo>
                  <a:cubicBezTo>
                    <a:pt x="844" y="0"/>
                    <a:pt x="815" y="12"/>
                    <a:pt x="795" y="35"/>
                  </a:cubicBezTo>
                  <a:lnTo>
                    <a:pt x="40" y="825"/>
                  </a:lnTo>
                  <a:cubicBezTo>
                    <a:pt x="1" y="866"/>
                    <a:pt x="2" y="931"/>
                    <a:pt x="43" y="972"/>
                  </a:cubicBezTo>
                  <a:cubicBezTo>
                    <a:pt x="61" y="989"/>
                    <a:pt x="87" y="999"/>
                    <a:pt x="113" y="1000"/>
                  </a:cubicBezTo>
                  <a:lnTo>
                    <a:pt x="113" y="999"/>
                  </a:lnTo>
                  <a:cubicBezTo>
                    <a:pt x="142" y="999"/>
                    <a:pt x="168" y="987"/>
                    <a:pt x="188" y="966"/>
                  </a:cubicBezTo>
                  <a:lnTo>
                    <a:pt x="945" y="176"/>
                  </a:lnTo>
                  <a:cubicBezTo>
                    <a:pt x="987" y="137"/>
                    <a:pt x="986" y="69"/>
                    <a:pt x="943" y="28"/>
                  </a:cubicBezTo>
                  <a:cubicBezTo>
                    <a:pt x="923" y="9"/>
                    <a:pt x="898"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9"/>
            <p:cNvSpPr/>
            <p:nvPr/>
          </p:nvSpPr>
          <p:spPr>
            <a:xfrm>
              <a:off x="2099888" y="2982825"/>
              <a:ext cx="25200" cy="24825"/>
            </a:xfrm>
            <a:custGeom>
              <a:avLst/>
              <a:gdLst/>
              <a:ahLst/>
              <a:cxnLst/>
              <a:rect l="l" t="t" r="r" b="b"/>
              <a:pathLst>
                <a:path w="1008" h="993" extrusionOk="0">
                  <a:moveTo>
                    <a:pt x="865" y="0"/>
                  </a:moveTo>
                  <a:cubicBezTo>
                    <a:pt x="842" y="0"/>
                    <a:pt x="818" y="9"/>
                    <a:pt x="796" y="29"/>
                  </a:cubicBezTo>
                  <a:lnTo>
                    <a:pt x="41" y="819"/>
                  </a:lnTo>
                  <a:cubicBezTo>
                    <a:pt x="0" y="860"/>
                    <a:pt x="2" y="925"/>
                    <a:pt x="44" y="965"/>
                  </a:cubicBezTo>
                  <a:cubicBezTo>
                    <a:pt x="63" y="983"/>
                    <a:pt x="88" y="993"/>
                    <a:pt x="115" y="993"/>
                  </a:cubicBezTo>
                  <a:cubicBezTo>
                    <a:pt x="143" y="993"/>
                    <a:pt x="170" y="981"/>
                    <a:pt x="190" y="960"/>
                  </a:cubicBezTo>
                  <a:lnTo>
                    <a:pt x="945" y="170"/>
                  </a:lnTo>
                  <a:cubicBezTo>
                    <a:pt x="1007" y="94"/>
                    <a:pt x="941" y="0"/>
                    <a:pt x="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113038" y="2982775"/>
              <a:ext cx="25275" cy="24925"/>
            </a:xfrm>
            <a:custGeom>
              <a:avLst/>
              <a:gdLst/>
              <a:ahLst/>
              <a:cxnLst/>
              <a:rect l="l" t="t" r="r" b="b"/>
              <a:pathLst>
                <a:path w="1011" h="997" extrusionOk="0">
                  <a:moveTo>
                    <a:pt x="867" y="1"/>
                  </a:moveTo>
                  <a:cubicBezTo>
                    <a:pt x="843" y="1"/>
                    <a:pt x="819" y="10"/>
                    <a:pt x="797" y="31"/>
                  </a:cubicBezTo>
                  <a:lnTo>
                    <a:pt x="40" y="821"/>
                  </a:lnTo>
                  <a:cubicBezTo>
                    <a:pt x="1" y="862"/>
                    <a:pt x="2" y="928"/>
                    <a:pt x="43" y="968"/>
                  </a:cubicBezTo>
                  <a:cubicBezTo>
                    <a:pt x="63" y="985"/>
                    <a:pt x="87" y="995"/>
                    <a:pt x="114" y="996"/>
                  </a:cubicBezTo>
                  <a:lnTo>
                    <a:pt x="115" y="995"/>
                  </a:lnTo>
                  <a:cubicBezTo>
                    <a:pt x="142" y="995"/>
                    <a:pt x="170" y="983"/>
                    <a:pt x="189" y="962"/>
                  </a:cubicBezTo>
                  <a:lnTo>
                    <a:pt x="945" y="172"/>
                  </a:lnTo>
                  <a:cubicBezTo>
                    <a:pt x="1011" y="96"/>
                    <a:pt x="944" y="1"/>
                    <a:pt x="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9"/>
            <p:cNvSpPr/>
            <p:nvPr/>
          </p:nvSpPr>
          <p:spPr>
            <a:xfrm>
              <a:off x="2126163" y="2982775"/>
              <a:ext cx="25275" cy="24925"/>
            </a:xfrm>
            <a:custGeom>
              <a:avLst/>
              <a:gdLst/>
              <a:ahLst/>
              <a:cxnLst/>
              <a:rect l="l" t="t" r="r" b="b"/>
              <a:pathLst>
                <a:path w="1011" h="997" extrusionOk="0">
                  <a:moveTo>
                    <a:pt x="867" y="1"/>
                  </a:moveTo>
                  <a:cubicBezTo>
                    <a:pt x="843" y="1"/>
                    <a:pt x="819" y="10"/>
                    <a:pt x="797" y="31"/>
                  </a:cubicBezTo>
                  <a:lnTo>
                    <a:pt x="40" y="821"/>
                  </a:lnTo>
                  <a:cubicBezTo>
                    <a:pt x="1" y="864"/>
                    <a:pt x="4" y="928"/>
                    <a:pt x="45" y="968"/>
                  </a:cubicBezTo>
                  <a:cubicBezTo>
                    <a:pt x="64" y="985"/>
                    <a:pt x="90" y="995"/>
                    <a:pt x="115" y="996"/>
                  </a:cubicBezTo>
                  <a:lnTo>
                    <a:pt x="117" y="995"/>
                  </a:lnTo>
                  <a:cubicBezTo>
                    <a:pt x="143" y="995"/>
                    <a:pt x="170" y="983"/>
                    <a:pt x="190" y="962"/>
                  </a:cubicBezTo>
                  <a:lnTo>
                    <a:pt x="945" y="172"/>
                  </a:lnTo>
                  <a:cubicBezTo>
                    <a:pt x="1011" y="96"/>
                    <a:pt x="944" y="1"/>
                    <a:pt x="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9"/>
            <p:cNvSpPr/>
            <p:nvPr/>
          </p:nvSpPr>
          <p:spPr>
            <a:xfrm>
              <a:off x="2139338" y="2982825"/>
              <a:ext cx="25200" cy="24875"/>
            </a:xfrm>
            <a:custGeom>
              <a:avLst/>
              <a:gdLst/>
              <a:ahLst/>
              <a:cxnLst/>
              <a:rect l="l" t="t" r="r" b="b"/>
              <a:pathLst>
                <a:path w="1008" h="995" extrusionOk="0">
                  <a:moveTo>
                    <a:pt x="864" y="0"/>
                  </a:moveTo>
                  <a:cubicBezTo>
                    <a:pt x="841" y="0"/>
                    <a:pt x="817" y="9"/>
                    <a:pt x="795" y="29"/>
                  </a:cubicBezTo>
                  <a:lnTo>
                    <a:pt x="40" y="819"/>
                  </a:lnTo>
                  <a:cubicBezTo>
                    <a:pt x="0" y="860"/>
                    <a:pt x="2" y="926"/>
                    <a:pt x="43" y="966"/>
                  </a:cubicBezTo>
                  <a:cubicBezTo>
                    <a:pt x="62" y="983"/>
                    <a:pt x="88" y="993"/>
                    <a:pt x="113" y="994"/>
                  </a:cubicBezTo>
                  <a:lnTo>
                    <a:pt x="114" y="993"/>
                  </a:lnTo>
                  <a:cubicBezTo>
                    <a:pt x="143" y="993"/>
                    <a:pt x="170" y="981"/>
                    <a:pt x="189" y="960"/>
                  </a:cubicBezTo>
                  <a:lnTo>
                    <a:pt x="944" y="170"/>
                  </a:lnTo>
                  <a:cubicBezTo>
                    <a:pt x="1007" y="94"/>
                    <a:pt x="94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9"/>
            <p:cNvSpPr/>
            <p:nvPr/>
          </p:nvSpPr>
          <p:spPr>
            <a:xfrm>
              <a:off x="2152488" y="2982675"/>
              <a:ext cx="24650" cy="25025"/>
            </a:xfrm>
            <a:custGeom>
              <a:avLst/>
              <a:gdLst/>
              <a:ahLst/>
              <a:cxnLst/>
              <a:rect l="l" t="t" r="r" b="b"/>
              <a:pathLst>
                <a:path w="986" h="1001" extrusionOk="0">
                  <a:moveTo>
                    <a:pt x="872" y="0"/>
                  </a:moveTo>
                  <a:cubicBezTo>
                    <a:pt x="844" y="0"/>
                    <a:pt x="815" y="12"/>
                    <a:pt x="795" y="35"/>
                  </a:cubicBezTo>
                  <a:lnTo>
                    <a:pt x="39" y="825"/>
                  </a:lnTo>
                  <a:cubicBezTo>
                    <a:pt x="1" y="866"/>
                    <a:pt x="2" y="932"/>
                    <a:pt x="43" y="972"/>
                  </a:cubicBezTo>
                  <a:cubicBezTo>
                    <a:pt x="61" y="989"/>
                    <a:pt x="88" y="999"/>
                    <a:pt x="113" y="1000"/>
                  </a:cubicBezTo>
                  <a:lnTo>
                    <a:pt x="113" y="999"/>
                  </a:lnTo>
                  <a:cubicBezTo>
                    <a:pt x="142" y="999"/>
                    <a:pt x="168" y="987"/>
                    <a:pt x="188" y="966"/>
                  </a:cubicBezTo>
                  <a:lnTo>
                    <a:pt x="945" y="176"/>
                  </a:lnTo>
                  <a:cubicBezTo>
                    <a:pt x="986" y="137"/>
                    <a:pt x="986" y="69"/>
                    <a:pt x="943" y="28"/>
                  </a:cubicBezTo>
                  <a:cubicBezTo>
                    <a:pt x="923" y="9"/>
                    <a:pt x="898"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9"/>
            <p:cNvSpPr/>
            <p:nvPr/>
          </p:nvSpPr>
          <p:spPr>
            <a:xfrm>
              <a:off x="2165613" y="2982675"/>
              <a:ext cx="24675" cy="24975"/>
            </a:xfrm>
            <a:custGeom>
              <a:avLst/>
              <a:gdLst/>
              <a:ahLst/>
              <a:cxnLst/>
              <a:rect l="l" t="t" r="r" b="b"/>
              <a:pathLst>
                <a:path w="987" h="999" extrusionOk="0">
                  <a:moveTo>
                    <a:pt x="873" y="0"/>
                  </a:moveTo>
                  <a:cubicBezTo>
                    <a:pt x="844" y="0"/>
                    <a:pt x="816" y="12"/>
                    <a:pt x="795" y="35"/>
                  </a:cubicBezTo>
                  <a:lnTo>
                    <a:pt x="40" y="825"/>
                  </a:lnTo>
                  <a:cubicBezTo>
                    <a:pt x="0" y="866"/>
                    <a:pt x="2" y="931"/>
                    <a:pt x="43" y="971"/>
                  </a:cubicBezTo>
                  <a:cubicBezTo>
                    <a:pt x="63" y="989"/>
                    <a:pt x="88" y="999"/>
                    <a:pt x="115" y="999"/>
                  </a:cubicBezTo>
                  <a:cubicBezTo>
                    <a:pt x="143" y="999"/>
                    <a:pt x="170" y="987"/>
                    <a:pt x="190" y="966"/>
                  </a:cubicBezTo>
                  <a:lnTo>
                    <a:pt x="945" y="176"/>
                  </a:lnTo>
                  <a:cubicBezTo>
                    <a:pt x="987" y="137"/>
                    <a:pt x="985" y="69"/>
                    <a:pt x="943" y="28"/>
                  </a:cubicBezTo>
                  <a:cubicBezTo>
                    <a:pt x="923" y="9"/>
                    <a:pt x="898" y="0"/>
                    <a:pt x="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9"/>
            <p:cNvSpPr/>
            <p:nvPr/>
          </p:nvSpPr>
          <p:spPr>
            <a:xfrm>
              <a:off x="2178738" y="2982825"/>
              <a:ext cx="25225" cy="24875"/>
            </a:xfrm>
            <a:custGeom>
              <a:avLst/>
              <a:gdLst/>
              <a:ahLst/>
              <a:cxnLst/>
              <a:rect l="l" t="t" r="r" b="b"/>
              <a:pathLst>
                <a:path w="1009" h="995" extrusionOk="0">
                  <a:moveTo>
                    <a:pt x="866" y="0"/>
                  </a:moveTo>
                  <a:cubicBezTo>
                    <a:pt x="842" y="0"/>
                    <a:pt x="818" y="9"/>
                    <a:pt x="796" y="29"/>
                  </a:cubicBezTo>
                  <a:lnTo>
                    <a:pt x="40" y="819"/>
                  </a:lnTo>
                  <a:cubicBezTo>
                    <a:pt x="0" y="860"/>
                    <a:pt x="2" y="925"/>
                    <a:pt x="43" y="966"/>
                  </a:cubicBezTo>
                  <a:cubicBezTo>
                    <a:pt x="63" y="983"/>
                    <a:pt x="88" y="993"/>
                    <a:pt x="115" y="994"/>
                  </a:cubicBezTo>
                  <a:lnTo>
                    <a:pt x="115" y="993"/>
                  </a:lnTo>
                  <a:cubicBezTo>
                    <a:pt x="143" y="993"/>
                    <a:pt x="170" y="981"/>
                    <a:pt x="190" y="960"/>
                  </a:cubicBezTo>
                  <a:lnTo>
                    <a:pt x="946" y="170"/>
                  </a:lnTo>
                  <a:cubicBezTo>
                    <a:pt x="1009" y="94"/>
                    <a:pt x="943" y="0"/>
                    <a:pt x="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191888" y="2982825"/>
              <a:ext cx="25225" cy="24875"/>
            </a:xfrm>
            <a:custGeom>
              <a:avLst/>
              <a:gdLst/>
              <a:ahLst/>
              <a:cxnLst/>
              <a:rect l="l" t="t" r="r" b="b"/>
              <a:pathLst>
                <a:path w="1009" h="995" extrusionOk="0">
                  <a:moveTo>
                    <a:pt x="866" y="0"/>
                  </a:moveTo>
                  <a:cubicBezTo>
                    <a:pt x="842" y="0"/>
                    <a:pt x="818" y="9"/>
                    <a:pt x="797" y="29"/>
                  </a:cubicBezTo>
                  <a:lnTo>
                    <a:pt x="40" y="819"/>
                  </a:lnTo>
                  <a:cubicBezTo>
                    <a:pt x="1" y="862"/>
                    <a:pt x="4" y="926"/>
                    <a:pt x="45" y="966"/>
                  </a:cubicBezTo>
                  <a:cubicBezTo>
                    <a:pt x="64" y="983"/>
                    <a:pt x="90" y="993"/>
                    <a:pt x="117" y="994"/>
                  </a:cubicBezTo>
                  <a:lnTo>
                    <a:pt x="117" y="993"/>
                  </a:lnTo>
                  <a:cubicBezTo>
                    <a:pt x="143" y="993"/>
                    <a:pt x="170" y="981"/>
                    <a:pt x="190" y="960"/>
                  </a:cubicBezTo>
                  <a:lnTo>
                    <a:pt x="945" y="170"/>
                  </a:lnTo>
                  <a:cubicBezTo>
                    <a:pt x="1009" y="94"/>
                    <a:pt x="942" y="0"/>
                    <a:pt x="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9"/>
            <p:cNvSpPr/>
            <p:nvPr/>
          </p:nvSpPr>
          <p:spPr>
            <a:xfrm>
              <a:off x="2191088" y="3029050"/>
              <a:ext cx="25425" cy="25000"/>
            </a:xfrm>
            <a:custGeom>
              <a:avLst/>
              <a:gdLst/>
              <a:ahLst/>
              <a:cxnLst/>
              <a:rect l="l" t="t" r="r" b="b"/>
              <a:pathLst>
                <a:path w="1017" h="1000" extrusionOk="0">
                  <a:moveTo>
                    <a:pt x="149" y="1"/>
                  </a:moveTo>
                  <a:cubicBezTo>
                    <a:pt x="70" y="1"/>
                    <a:pt x="0" y="101"/>
                    <a:pt x="72" y="177"/>
                  </a:cubicBezTo>
                  <a:lnTo>
                    <a:pt x="827" y="967"/>
                  </a:lnTo>
                  <a:cubicBezTo>
                    <a:pt x="847" y="988"/>
                    <a:pt x="874" y="999"/>
                    <a:pt x="902" y="999"/>
                  </a:cubicBezTo>
                  <a:lnTo>
                    <a:pt x="903" y="999"/>
                  </a:lnTo>
                  <a:cubicBezTo>
                    <a:pt x="929" y="999"/>
                    <a:pt x="954" y="988"/>
                    <a:pt x="974" y="971"/>
                  </a:cubicBezTo>
                  <a:cubicBezTo>
                    <a:pt x="1015" y="932"/>
                    <a:pt x="1016" y="867"/>
                    <a:pt x="977" y="824"/>
                  </a:cubicBezTo>
                  <a:lnTo>
                    <a:pt x="222" y="34"/>
                  </a:lnTo>
                  <a:cubicBezTo>
                    <a:pt x="199" y="11"/>
                    <a:pt x="174"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9"/>
            <p:cNvSpPr/>
            <p:nvPr/>
          </p:nvSpPr>
          <p:spPr>
            <a:xfrm>
              <a:off x="2178763" y="3029100"/>
              <a:ext cx="25225" cy="24925"/>
            </a:xfrm>
            <a:custGeom>
              <a:avLst/>
              <a:gdLst/>
              <a:ahLst/>
              <a:cxnLst/>
              <a:rect l="l" t="t" r="r" b="b"/>
              <a:pathLst>
                <a:path w="1009" h="997" extrusionOk="0">
                  <a:moveTo>
                    <a:pt x="114" y="1"/>
                  </a:moveTo>
                  <a:cubicBezTo>
                    <a:pt x="89" y="1"/>
                    <a:pt x="63" y="10"/>
                    <a:pt x="43" y="29"/>
                  </a:cubicBezTo>
                  <a:cubicBezTo>
                    <a:pt x="2" y="69"/>
                    <a:pt x="1" y="134"/>
                    <a:pt x="40" y="175"/>
                  </a:cubicBezTo>
                  <a:lnTo>
                    <a:pt x="797" y="965"/>
                  </a:lnTo>
                  <a:cubicBezTo>
                    <a:pt x="814" y="984"/>
                    <a:pt x="839" y="996"/>
                    <a:pt x="866" y="996"/>
                  </a:cubicBezTo>
                  <a:cubicBezTo>
                    <a:pt x="867" y="996"/>
                    <a:pt x="869" y="996"/>
                    <a:pt x="870" y="996"/>
                  </a:cubicBezTo>
                  <a:cubicBezTo>
                    <a:pt x="871" y="996"/>
                    <a:pt x="871" y="996"/>
                    <a:pt x="872" y="996"/>
                  </a:cubicBezTo>
                  <a:cubicBezTo>
                    <a:pt x="962" y="996"/>
                    <a:pt x="1008" y="887"/>
                    <a:pt x="945" y="822"/>
                  </a:cubicBezTo>
                  <a:lnTo>
                    <a:pt x="189" y="32"/>
                  </a:lnTo>
                  <a:cubicBezTo>
                    <a:pt x="168" y="11"/>
                    <a:pt x="141"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9"/>
            <p:cNvSpPr/>
            <p:nvPr/>
          </p:nvSpPr>
          <p:spPr>
            <a:xfrm>
              <a:off x="2165638" y="3029100"/>
              <a:ext cx="24550" cy="24925"/>
            </a:xfrm>
            <a:custGeom>
              <a:avLst/>
              <a:gdLst/>
              <a:ahLst/>
              <a:cxnLst/>
              <a:rect l="l" t="t" r="r" b="b"/>
              <a:pathLst>
                <a:path w="982" h="997" extrusionOk="0">
                  <a:moveTo>
                    <a:pt x="113" y="1"/>
                  </a:moveTo>
                  <a:cubicBezTo>
                    <a:pt x="87" y="1"/>
                    <a:pt x="62" y="10"/>
                    <a:pt x="42" y="29"/>
                  </a:cubicBezTo>
                  <a:lnTo>
                    <a:pt x="43" y="29"/>
                  </a:lnTo>
                  <a:cubicBezTo>
                    <a:pt x="2" y="69"/>
                    <a:pt x="1" y="134"/>
                    <a:pt x="40" y="175"/>
                  </a:cubicBezTo>
                  <a:lnTo>
                    <a:pt x="794" y="965"/>
                  </a:lnTo>
                  <a:cubicBezTo>
                    <a:pt x="813" y="984"/>
                    <a:pt x="838" y="996"/>
                    <a:pt x="864" y="996"/>
                  </a:cubicBezTo>
                  <a:cubicBezTo>
                    <a:pt x="866" y="996"/>
                    <a:pt x="867" y="996"/>
                    <a:pt x="869" y="996"/>
                  </a:cubicBezTo>
                  <a:cubicBezTo>
                    <a:pt x="870" y="996"/>
                    <a:pt x="872" y="996"/>
                    <a:pt x="873" y="996"/>
                  </a:cubicBezTo>
                  <a:cubicBezTo>
                    <a:pt x="898" y="996"/>
                    <a:pt x="922" y="985"/>
                    <a:pt x="939" y="969"/>
                  </a:cubicBezTo>
                  <a:cubicBezTo>
                    <a:pt x="980" y="930"/>
                    <a:pt x="982" y="863"/>
                    <a:pt x="942" y="822"/>
                  </a:cubicBezTo>
                  <a:lnTo>
                    <a:pt x="187" y="32"/>
                  </a:lnTo>
                  <a:cubicBezTo>
                    <a:pt x="167" y="11"/>
                    <a:pt x="140" y="1"/>
                    <a:pt x="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9"/>
            <p:cNvSpPr/>
            <p:nvPr/>
          </p:nvSpPr>
          <p:spPr>
            <a:xfrm>
              <a:off x="2152488" y="3029100"/>
              <a:ext cx="24575" cy="24925"/>
            </a:xfrm>
            <a:custGeom>
              <a:avLst/>
              <a:gdLst/>
              <a:ahLst/>
              <a:cxnLst/>
              <a:rect l="l" t="t" r="r" b="b"/>
              <a:pathLst>
                <a:path w="983" h="997" extrusionOk="0">
                  <a:moveTo>
                    <a:pt x="114" y="1"/>
                  </a:moveTo>
                  <a:cubicBezTo>
                    <a:pt x="88" y="1"/>
                    <a:pt x="63" y="10"/>
                    <a:pt x="43" y="29"/>
                  </a:cubicBezTo>
                  <a:cubicBezTo>
                    <a:pt x="2" y="69"/>
                    <a:pt x="1" y="134"/>
                    <a:pt x="39" y="175"/>
                  </a:cubicBezTo>
                  <a:lnTo>
                    <a:pt x="795" y="965"/>
                  </a:lnTo>
                  <a:cubicBezTo>
                    <a:pt x="814" y="985"/>
                    <a:pt x="839" y="996"/>
                    <a:pt x="865" y="996"/>
                  </a:cubicBezTo>
                  <a:cubicBezTo>
                    <a:pt x="867" y="996"/>
                    <a:pt x="868" y="996"/>
                    <a:pt x="870" y="996"/>
                  </a:cubicBezTo>
                  <a:cubicBezTo>
                    <a:pt x="871" y="996"/>
                    <a:pt x="873" y="996"/>
                    <a:pt x="875" y="996"/>
                  </a:cubicBezTo>
                  <a:cubicBezTo>
                    <a:pt x="900" y="996"/>
                    <a:pt x="923" y="986"/>
                    <a:pt x="942" y="969"/>
                  </a:cubicBezTo>
                  <a:cubicBezTo>
                    <a:pt x="983" y="930"/>
                    <a:pt x="983" y="863"/>
                    <a:pt x="945" y="822"/>
                  </a:cubicBezTo>
                  <a:lnTo>
                    <a:pt x="188" y="32"/>
                  </a:lnTo>
                  <a:cubicBezTo>
                    <a:pt x="168" y="11"/>
                    <a:pt x="141"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9"/>
            <p:cNvSpPr/>
            <p:nvPr/>
          </p:nvSpPr>
          <p:spPr>
            <a:xfrm>
              <a:off x="2139338" y="3029100"/>
              <a:ext cx="24600" cy="24925"/>
            </a:xfrm>
            <a:custGeom>
              <a:avLst/>
              <a:gdLst/>
              <a:ahLst/>
              <a:cxnLst/>
              <a:rect l="l" t="t" r="r" b="b"/>
              <a:pathLst>
                <a:path w="984" h="997" extrusionOk="0">
                  <a:moveTo>
                    <a:pt x="115" y="1"/>
                  </a:moveTo>
                  <a:cubicBezTo>
                    <a:pt x="89" y="1"/>
                    <a:pt x="63" y="10"/>
                    <a:pt x="43" y="29"/>
                  </a:cubicBezTo>
                  <a:cubicBezTo>
                    <a:pt x="2" y="69"/>
                    <a:pt x="0" y="134"/>
                    <a:pt x="40" y="175"/>
                  </a:cubicBezTo>
                  <a:lnTo>
                    <a:pt x="796" y="965"/>
                  </a:lnTo>
                  <a:cubicBezTo>
                    <a:pt x="816" y="986"/>
                    <a:pt x="843" y="997"/>
                    <a:pt x="870" y="997"/>
                  </a:cubicBezTo>
                  <a:cubicBezTo>
                    <a:pt x="895" y="997"/>
                    <a:pt x="921" y="988"/>
                    <a:pt x="941" y="969"/>
                  </a:cubicBezTo>
                  <a:cubicBezTo>
                    <a:pt x="982" y="930"/>
                    <a:pt x="984" y="865"/>
                    <a:pt x="944" y="822"/>
                  </a:cubicBezTo>
                  <a:lnTo>
                    <a:pt x="189" y="32"/>
                  </a:lnTo>
                  <a:cubicBezTo>
                    <a:pt x="169" y="11"/>
                    <a:pt x="142"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126163" y="3029100"/>
              <a:ext cx="24625" cy="24925"/>
            </a:xfrm>
            <a:custGeom>
              <a:avLst/>
              <a:gdLst/>
              <a:ahLst/>
              <a:cxnLst/>
              <a:rect l="l" t="t" r="r" b="b"/>
              <a:pathLst>
                <a:path w="985" h="997" extrusionOk="0">
                  <a:moveTo>
                    <a:pt x="116" y="1"/>
                  </a:moveTo>
                  <a:cubicBezTo>
                    <a:pt x="90" y="1"/>
                    <a:pt x="64" y="10"/>
                    <a:pt x="45" y="29"/>
                  </a:cubicBezTo>
                  <a:cubicBezTo>
                    <a:pt x="4" y="69"/>
                    <a:pt x="1" y="134"/>
                    <a:pt x="40" y="175"/>
                  </a:cubicBezTo>
                  <a:lnTo>
                    <a:pt x="797" y="965"/>
                  </a:lnTo>
                  <a:cubicBezTo>
                    <a:pt x="814" y="985"/>
                    <a:pt x="840" y="996"/>
                    <a:pt x="867" y="996"/>
                  </a:cubicBezTo>
                  <a:cubicBezTo>
                    <a:pt x="868" y="996"/>
                    <a:pt x="870" y="996"/>
                    <a:pt x="871" y="996"/>
                  </a:cubicBezTo>
                  <a:cubicBezTo>
                    <a:pt x="873" y="996"/>
                    <a:pt x="874" y="996"/>
                    <a:pt x="876" y="996"/>
                  </a:cubicBezTo>
                  <a:cubicBezTo>
                    <a:pt x="900" y="996"/>
                    <a:pt x="923" y="985"/>
                    <a:pt x="942" y="969"/>
                  </a:cubicBezTo>
                  <a:cubicBezTo>
                    <a:pt x="983" y="930"/>
                    <a:pt x="984" y="863"/>
                    <a:pt x="945" y="822"/>
                  </a:cubicBezTo>
                  <a:lnTo>
                    <a:pt x="190" y="32"/>
                  </a:lnTo>
                  <a:cubicBezTo>
                    <a:pt x="170" y="11"/>
                    <a:pt x="143"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9"/>
            <p:cNvSpPr/>
            <p:nvPr/>
          </p:nvSpPr>
          <p:spPr>
            <a:xfrm>
              <a:off x="2113038" y="3029100"/>
              <a:ext cx="25225" cy="24925"/>
            </a:xfrm>
            <a:custGeom>
              <a:avLst/>
              <a:gdLst/>
              <a:ahLst/>
              <a:cxnLst/>
              <a:rect l="l" t="t" r="r" b="b"/>
              <a:pathLst>
                <a:path w="1009" h="997" extrusionOk="0">
                  <a:moveTo>
                    <a:pt x="116" y="1"/>
                  </a:moveTo>
                  <a:cubicBezTo>
                    <a:pt x="90" y="1"/>
                    <a:pt x="65" y="10"/>
                    <a:pt x="45" y="29"/>
                  </a:cubicBezTo>
                  <a:cubicBezTo>
                    <a:pt x="2" y="69"/>
                    <a:pt x="1" y="134"/>
                    <a:pt x="40" y="175"/>
                  </a:cubicBezTo>
                  <a:lnTo>
                    <a:pt x="797" y="965"/>
                  </a:lnTo>
                  <a:cubicBezTo>
                    <a:pt x="815" y="985"/>
                    <a:pt x="840" y="996"/>
                    <a:pt x="867" y="996"/>
                  </a:cubicBezTo>
                  <a:cubicBezTo>
                    <a:pt x="868" y="996"/>
                    <a:pt x="870" y="996"/>
                    <a:pt x="872" y="996"/>
                  </a:cubicBezTo>
                  <a:cubicBezTo>
                    <a:pt x="872" y="996"/>
                    <a:pt x="873" y="996"/>
                    <a:pt x="873" y="996"/>
                  </a:cubicBezTo>
                  <a:cubicBezTo>
                    <a:pt x="962" y="996"/>
                    <a:pt x="1008" y="887"/>
                    <a:pt x="946" y="822"/>
                  </a:cubicBezTo>
                  <a:lnTo>
                    <a:pt x="190" y="32"/>
                  </a:lnTo>
                  <a:cubicBezTo>
                    <a:pt x="170" y="11"/>
                    <a:pt x="143"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9"/>
            <p:cNvSpPr/>
            <p:nvPr/>
          </p:nvSpPr>
          <p:spPr>
            <a:xfrm>
              <a:off x="1914663" y="2982675"/>
              <a:ext cx="318975" cy="74575"/>
            </a:xfrm>
            <a:custGeom>
              <a:avLst/>
              <a:gdLst/>
              <a:ahLst/>
              <a:cxnLst/>
              <a:rect l="l" t="t" r="r" b="b"/>
              <a:pathLst>
                <a:path w="12759" h="2983" extrusionOk="0">
                  <a:moveTo>
                    <a:pt x="12610" y="1"/>
                  </a:moveTo>
                  <a:cubicBezTo>
                    <a:pt x="12586" y="1"/>
                    <a:pt x="12562" y="9"/>
                    <a:pt x="12539" y="31"/>
                  </a:cubicBezTo>
                  <a:lnTo>
                    <a:pt x="11371" y="1136"/>
                  </a:lnTo>
                  <a:lnTo>
                    <a:pt x="484" y="1136"/>
                  </a:lnTo>
                  <a:cubicBezTo>
                    <a:pt x="436" y="1136"/>
                    <a:pt x="393" y="1170"/>
                    <a:pt x="383" y="1216"/>
                  </a:cubicBezTo>
                  <a:lnTo>
                    <a:pt x="14" y="2857"/>
                  </a:lnTo>
                  <a:cubicBezTo>
                    <a:pt x="1" y="2912"/>
                    <a:pt x="35" y="2967"/>
                    <a:pt x="91" y="2980"/>
                  </a:cubicBezTo>
                  <a:cubicBezTo>
                    <a:pt x="98" y="2981"/>
                    <a:pt x="105" y="2983"/>
                    <a:pt x="112" y="2983"/>
                  </a:cubicBezTo>
                  <a:cubicBezTo>
                    <a:pt x="162" y="2983"/>
                    <a:pt x="203" y="2949"/>
                    <a:pt x="214" y="2902"/>
                  </a:cubicBezTo>
                  <a:lnTo>
                    <a:pt x="565" y="1342"/>
                  </a:lnTo>
                  <a:lnTo>
                    <a:pt x="11410" y="1342"/>
                  </a:lnTo>
                  <a:cubicBezTo>
                    <a:pt x="11412" y="1342"/>
                    <a:pt x="11413" y="1342"/>
                    <a:pt x="11415" y="1342"/>
                  </a:cubicBezTo>
                  <a:cubicBezTo>
                    <a:pt x="11440" y="1342"/>
                    <a:pt x="11463" y="1331"/>
                    <a:pt x="11482" y="1313"/>
                  </a:cubicBezTo>
                  <a:lnTo>
                    <a:pt x="12682" y="180"/>
                  </a:lnTo>
                  <a:cubicBezTo>
                    <a:pt x="12758" y="107"/>
                    <a:pt x="12691" y="1"/>
                    <a:pt x="12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9"/>
            <p:cNvSpPr/>
            <p:nvPr/>
          </p:nvSpPr>
          <p:spPr>
            <a:xfrm>
              <a:off x="1970863" y="3031700"/>
              <a:ext cx="23100" cy="22975"/>
            </a:xfrm>
            <a:custGeom>
              <a:avLst/>
              <a:gdLst/>
              <a:ahLst/>
              <a:cxnLst/>
              <a:rect l="l" t="t" r="r" b="b"/>
              <a:pathLst>
                <a:path w="924" h="919" extrusionOk="0">
                  <a:moveTo>
                    <a:pt x="1" y="0"/>
                  </a:moveTo>
                  <a:lnTo>
                    <a:pt x="574" y="908"/>
                  </a:lnTo>
                  <a:cubicBezTo>
                    <a:pt x="578" y="910"/>
                    <a:pt x="578" y="915"/>
                    <a:pt x="579" y="919"/>
                  </a:cubicBezTo>
                  <a:lnTo>
                    <a:pt x="924" y="919"/>
                  </a:lnTo>
                  <a:lnTo>
                    <a:pt x="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9"/>
            <p:cNvSpPr/>
            <p:nvPr/>
          </p:nvSpPr>
          <p:spPr>
            <a:xfrm>
              <a:off x="1954638" y="3031700"/>
              <a:ext cx="23150" cy="22975"/>
            </a:xfrm>
            <a:custGeom>
              <a:avLst/>
              <a:gdLst/>
              <a:ahLst/>
              <a:cxnLst/>
              <a:rect l="l" t="t" r="r" b="b"/>
              <a:pathLst>
                <a:path w="926" h="919" extrusionOk="0">
                  <a:moveTo>
                    <a:pt x="1" y="0"/>
                  </a:moveTo>
                  <a:lnTo>
                    <a:pt x="575" y="908"/>
                  </a:lnTo>
                  <a:cubicBezTo>
                    <a:pt x="578" y="910"/>
                    <a:pt x="578" y="915"/>
                    <a:pt x="579" y="919"/>
                  </a:cubicBezTo>
                  <a:lnTo>
                    <a:pt x="925" y="919"/>
                  </a:lnTo>
                  <a:lnTo>
                    <a:pt x="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9"/>
            <p:cNvSpPr/>
            <p:nvPr/>
          </p:nvSpPr>
          <p:spPr>
            <a:xfrm>
              <a:off x="1933013" y="3031700"/>
              <a:ext cx="28575" cy="22975"/>
            </a:xfrm>
            <a:custGeom>
              <a:avLst/>
              <a:gdLst/>
              <a:ahLst/>
              <a:cxnLst/>
              <a:rect l="l" t="t" r="r" b="b"/>
              <a:pathLst>
                <a:path w="1143" h="919" extrusionOk="0">
                  <a:moveTo>
                    <a:pt x="162" y="0"/>
                  </a:moveTo>
                  <a:cubicBezTo>
                    <a:pt x="47" y="0"/>
                    <a:pt x="1" y="79"/>
                    <a:pt x="57" y="178"/>
                  </a:cubicBezTo>
                  <a:lnTo>
                    <a:pt x="377" y="740"/>
                  </a:lnTo>
                  <a:cubicBezTo>
                    <a:pt x="434" y="838"/>
                    <a:pt x="572" y="919"/>
                    <a:pt x="688" y="919"/>
                  </a:cubicBezTo>
                  <a:lnTo>
                    <a:pt x="1142" y="919"/>
                  </a:lnTo>
                  <a:lnTo>
                    <a:pt x="5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9"/>
            <p:cNvSpPr/>
            <p:nvPr/>
          </p:nvSpPr>
          <p:spPr>
            <a:xfrm>
              <a:off x="1987063" y="3031700"/>
              <a:ext cx="132950" cy="22975"/>
            </a:xfrm>
            <a:custGeom>
              <a:avLst/>
              <a:gdLst/>
              <a:ahLst/>
              <a:cxnLst/>
              <a:rect l="l" t="t" r="r" b="b"/>
              <a:pathLst>
                <a:path w="5318" h="919" extrusionOk="0">
                  <a:moveTo>
                    <a:pt x="1" y="0"/>
                  </a:moveTo>
                  <a:lnTo>
                    <a:pt x="575" y="908"/>
                  </a:lnTo>
                  <a:cubicBezTo>
                    <a:pt x="578" y="910"/>
                    <a:pt x="578" y="915"/>
                    <a:pt x="579" y="919"/>
                  </a:cubicBezTo>
                  <a:lnTo>
                    <a:pt x="5177" y="919"/>
                  </a:lnTo>
                  <a:cubicBezTo>
                    <a:pt x="5291" y="919"/>
                    <a:pt x="5318" y="852"/>
                    <a:pt x="5239" y="772"/>
                  </a:cubicBezTo>
                  <a:lnTo>
                    <a:pt x="4625" y="148"/>
                  </a:lnTo>
                  <a:cubicBezTo>
                    <a:pt x="4545" y="66"/>
                    <a:pt x="4388" y="0"/>
                    <a:pt x="4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9"/>
            <p:cNvSpPr/>
            <p:nvPr/>
          </p:nvSpPr>
          <p:spPr>
            <a:xfrm>
              <a:off x="1932138" y="3021825"/>
              <a:ext cx="302425" cy="30950"/>
            </a:xfrm>
            <a:custGeom>
              <a:avLst/>
              <a:gdLst/>
              <a:ahLst/>
              <a:cxnLst/>
              <a:rect l="l" t="t" r="r" b="b"/>
              <a:pathLst>
                <a:path w="12097" h="1238" extrusionOk="0">
                  <a:moveTo>
                    <a:pt x="68" y="0"/>
                  </a:moveTo>
                  <a:cubicBezTo>
                    <a:pt x="0" y="0"/>
                    <a:pt x="0" y="103"/>
                    <a:pt x="68" y="103"/>
                  </a:cubicBezTo>
                  <a:lnTo>
                    <a:pt x="10717" y="103"/>
                  </a:lnTo>
                  <a:lnTo>
                    <a:pt x="12005" y="1224"/>
                  </a:lnTo>
                  <a:cubicBezTo>
                    <a:pt x="12015" y="1232"/>
                    <a:pt x="12026" y="1238"/>
                    <a:pt x="12039" y="1238"/>
                  </a:cubicBezTo>
                  <a:cubicBezTo>
                    <a:pt x="12053" y="1238"/>
                    <a:pt x="12069" y="1231"/>
                    <a:pt x="12079" y="1219"/>
                  </a:cubicBezTo>
                  <a:cubicBezTo>
                    <a:pt x="12097" y="1198"/>
                    <a:pt x="12094" y="1166"/>
                    <a:pt x="12073" y="1147"/>
                  </a:cubicBezTo>
                  <a:lnTo>
                    <a:pt x="10770" y="14"/>
                  </a:lnTo>
                  <a:cubicBezTo>
                    <a:pt x="10761" y="6"/>
                    <a:pt x="10748" y="0"/>
                    <a:pt x="10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9" name="Google Shape;2969;p59"/>
          <p:cNvSpPr/>
          <p:nvPr/>
        </p:nvSpPr>
        <p:spPr>
          <a:xfrm>
            <a:off x="4343018" y="1922376"/>
            <a:ext cx="10721" cy="6559"/>
          </a:xfrm>
          <a:custGeom>
            <a:avLst/>
            <a:gdLst/>
            <a:ahLst/>
            <a:cxnLst/>
            <a:rect l="l" t="t" r="r" b="b"/>
            <a:pathLst>
              <a:path w="389" h="238" extrusionOk="0">
                <a:moveTo>
                  <a:pt x="121" y="1"/>
                </a:moveTo>
                <a:cubicBezTo>
                  <a:pt x="55" y="1"/>
                  <a:pt x="1" y="53"/>
                  <a:pt x="1" y="119"/>
                </a:cubicBezTo>
                <a:cubicBezTo>
                  <a:pt x="1" y="184"/>
                  <a:pt x="55" y="238"/>
                  <a:pt x="121" y="238"/>
                </a:cubicBezTo>
                <a:lnTo>
                  <a:pt x="270" y="238"/>
                </a:lnTo>
                <a:cubicBezTo>
                  <a:pt x="335" y="238"/>
                  <a:pt x="389" y="184"/>
                  <a:pt x="389" y="119"/>
                </a:cubicBezTo>
                <a:cubicBezTo>
                  <a:pt x="389" y="53"/>
                  <a:pt x="335"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0" name="Google Shape;2970;p59"/>
          <p:cNvGrpSpPr/>
          <p:nvPr/>
        </p:nvGrpSpPr>
        <p:grpSpPr>
          <a:xfrm>
            <a:off x="4005014" y="1606629"/>
            <a:ext cx="358859" cy="332925"/>
            <a:chOff x="4057688" y="1288875"/>
            <a:chExt cx="325525" cy="302000"/>
          </a:xfrm>
        </p:grpSpPr>
        <p:sp>
          <p:nvSpPr>
            <p:cNvPr id="2971" name="Google Shape;2971;p59"/>
            <p:cNvSpPr/>
            <p:nvPr/>
          </p:nvSpPr>
          <p:spPr>
            <a:xfrm>
              <a:off x="4087163" y="1288875"/>
              <a:ext cx="296050" cy="272250"/>
            </a:xfrm>
            <a:custGeom>
              <a:avLst/>
              <a:gdLst/>
              <a:ahLst/>
              <a:cxnLst/>
              <a:rect l="l" t="t" r="r" b="b"/>
              <a:pathLst>
                <a:path w="11842" h="10890" extrusionOk="0">
                  <a:moveTo>
                    <a:pt x="11706" y="1"/>
                  </a:moveTo>
                  <a:cubicBezTo>
                    <a:pt x="11682" y="1"/>
                    <a:pt x="11657" y="8"/>
                    <a:pt x="11637" y="23"/>
                  </a:cubicBezTo>
                  <a:lnTo>
                    <a:pt x="59" y="8458"/>
                  </a:lnTo>
                  <a:cubicBezTo>
                    <a:pt x="18" y="8486"/>
                    <a:pt x="0" y="8537"/>
                    <a:pt x="13" y="8585"/>
                  </a:cubicBezTo>
                  <a:lnTo>
                    <a:pt x="593" y="10800"/>
                  </a:lnTo>
                  <a:cubicBezTo>
                    <a:pt x="607" y="10853"/>
                    <a:pt x="654" y="10889"/>
                    <a:pt x="709" y="10889"/>
                  </a:cubicBezTo>
                  <a:lnTo>
                    <a:pt x="7983" y="10889"/>
                  </a:lnTo>
                  <a:cubicBezTo>
                    <a:pt x="7985" y="10889"/>
                    <a:pt x="7986" y="10889"/>
                    <a:pt x="7988" y="10889"/>
                  </a:cubicBezTo>
                  <a:cubicBezTo>
                    <a:pt x="8052" y="10889"/>
                    <a:pt x="8106" y="10835"/>
                    <a:pt x="8106" y="10771"/>
                  </a:cubicBezTo>
                  <a:cubicBezTo>
                    <a:pt x="8106" y="10705"/>
                    <a:pt x="8052" y="10651"/>
                    <a:pt x="7988" y="10651"/>
                  </a:cubicBezTo>
                  <a:cubicBezTo>
                    <a:pt x="7986" y="10651"/>
                    <a:pt x="7985" y="10651"/>
                    <a:pt x="7983" y="10651"/>
                  </a:cubicBezTo>
                  <a:lnTo>
                    <a:pt x="800" y="10651"/>
                  </a:lnTo>
                  <a:lnTo>
                    <a:pt x="264" y="8602"/>
                  </a:lnTo>
                  <a:lnTo>
                    <a:pt x="11778" y="215"/>
                  </a:lnTo>
                  <a:cubicBezTo>
                    <a:pt x="11830" y="176"/>
                    <a:pt x="11841" y="102"/>
                    <a:pt x="11802" y="49"/>
                  </a:cubicBezTo>
                  <a:cubicBezTo>
                    <a:pt x="11779" y="17"/>
                    <a:pt x="11743" y="1"/>
                    <a:pt x="11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9"/>
            <p:cNvSpPr/>
            <p:nvPr/>
          </p:nvSpPr>
          <p:spPr>
            <a:xfrm>
              <a:off x="4107513" y="1338250"/>
              <a:ext cx="234800" cy="211825"/>
            </a:xfrm>
            <a:custGeom>
              <a:avLst/>
              <a:gdLst/>
              <a:ahLst/>
              <a:cxnLst/>
              <a:rect l="l" t="t" r="r" b="b"/>
              <a:pathLst>
                <a:path w="9392" h="8473" extrusionOk="0">
                  <a:moveTo>
                    <a:pt x="9122" y="1"/>
                  </a:moveTo>
                  <a:cubicBezTo>
                    <a:pt x="9073" y="1"/>
                    <a:pt x="9024" y="16"/>
                    <a:pt x="8982" y="47"/>
                  </a:cubicBezTo>
                  <a:lnTo>
                    <a:pt x="113" y="6508"/>
                  </a:lnTo>
                  <a:cubicBezTo>
                    <a:pt x="36" y="6563"/>
                    <a:pt x="0" y="6661"/>
                    <a:pt x="22" y="6755"/>
                  </a:cubicBezTo>
                  <a:lnTo>
                    <a:pt x="393" y="8291"/>
                  </a:lnTo>
                  <a:cubicBezTo>
                    <a:pt x="418" y="8398"/>
                    <a:pt x="514" y="8473"/>
                    <a:pt x="623" y="8473"/>
                  </a:cubicBezTo>
                  <a:lnTo>
                    <a:pt x="6744" y="8473"/>
                  </a:lnTo>
                  <a:cubicBezTo>
                    <a:pt x="6876" y="8473"/>
                    <a:pt x="6981" y="8365"/>
                    <a:pt x="6981" y="8236"/>
                  </a:cubicBezTo>
                  <a:cubicBezTo>
                    <a:pt x="6981" y="8104"/>
                    <a:pt x="6876" y="7997"/>
                    <a:pt x="6744" y="7997"/>
                  </a:cubicBezTo>
                  <a:lnTo>
                    <a:pt x="812" y="7997"/>
                  </a:lnTo>
                  <a:lnTo>
                    <a:pt x="523" y="6798"/>
                  </a:lnTo>
                  <a:lnTo>
                    <a:pt x="9263" y="430"/>
                  </a:lnTo>
                  <a:cubicBezTo>
                    <a:pt x="9369" y="353"/>
                    <a:pt x="9392" y="205"/>
                    <a:pt x="9315" y="99"/>
                  </a:cubicBezTo>
                  <a:cubicBezTo>
                    <a:pt x="9269" y="35"/>
                    <a:pt x="9196" y="1"/>
                    <a:pt x="9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9"/>
            <p:cNvSpPr/>
            <p:nvPr/>
          </p:nvSpPr>
          <p:spPr>
            <a:xfrm>
              <a:off x="4057688" y="1412475"/>
              <a:ext cx="245850" cy="178400"/>
            </a:xfrm>
            <a:custGeom>
              <a:avLst/>
              <a:gdLst/>
              <a:ahLst/>
              <a:cxnLst/>
              <a:rect l="l" t="t" r="r" b="b"/>
              <a:pathLst>
                <a:path w="9834" h="7136" extrusionOk="0">
                  <a:moveTo>
                    <a:pt x="4449" y="1"/>
                  </a:moveTo>
                  <a:cubicBezTo>
                    <a:pt x="4400" y="1"/>
                    <a:pt x="4350" y="16"/>
                    <a:pt x="4308" y="47"/>
                  </a:cubicBezTo>
                  <a:lnTo>
                    <a:pt x="3667" y="518"/>
                  </a:lnTo>
                  <a:cubicBezTo>
                    <a:pt x="3573" y="448"/>
                    <a:pt x="3469" y="416"/>
                    <a:pt x="3367" y="416"/>
                  </a:cubicBezTo>
                  <a:cubicBezTo>
                    <a:pt x="3104" y="416"/>
                    <a:pt x="2859" y="625"/>
                    <a:pt x="2860" y="924"/>
                  </a:cubicBezTo>
                  <a:cubicBezTo>
                    <a:pt x="2861" y="981"/>
                    <a:pt x="2871" y="1036"/>
                    <a:pt x="2889" y="1090"/>
                  </a:cubicBezTo>
                  <a:lnTo>
                    <a:pt x="1590" y="2045"/>
                  </a:lnTo>
                  <a:cubicBezTo>
                    <a:pt x="1500" y="1984"/>
                    <a:pt x="1403" y="1956"/>
                    <a:pt x="1307" y="1956"/>
                  </a:cubicBezTo>
                  <a:cubicBezTo>
                    <a:pt x="1044" y="1956"/>
                    <a:pt x="800" y="2166"/>
                    <a:pt x="800" y="2464"/>
                  </a:cubicBezTo>
                  <a:cubicBezTo>
                    <a:pt x="801" y="2513"/>
                    <a:pt x="808" y="2561"/>
                    <a:pt x="824" y="2608"/>
                  </a:cubicBezTo>
                  <a:lnTo>
                    <a:pt x="118" y="3127"/>
                  </a:lnTo>
                  <a:cubicBezTo>
                    <a:pt x="36" y="3186"/>
                    <a:pt x="1" y="3292"/>
                    <a:pt x="30" y="3390"/>
                  </a:cubicBezTo>
                  <a:lnTo>
                    <a:pt x="1066" y="6700"/>
                  </a:lnTo>
                  <a:cubicBezTo>
                    <a:pt x="1097" y="6799"/>
                    <a:pt x="1189" y="6867"/>
                    <a:pt x="1293" y="6867"/>
                  </a:cubicBezTo>
                  <a:lnTo>
                    <a:pt x="1293" y="6865"/>
                  </a:lnTo>
                  <a:lnTo>
                    <a:pt x="3683" y="6865"/>
                  </a:lnTo>
                  <a:cubicBezTo>
                    <a:pt x="3776" y="7045"/>
                    <a:pt x="3952" y="7135"/>
                    <a:pt x="4128" y="7135"/>
                  </a:cubicBezTo>
                  <a:cubicBezTo>
                    <a:pt x="4303" y="7135"/>
                    <a:pt x="4479" y="7045"/>
                    <a:pt x="4573" y="6865"/>
                  </a:cubicBezTo>
                  <a:lnTo>
                    <a:pt x="7881" y="6865"/>
                  </a:lnTo>
                  <a:cubicBezTo>
                    <a:pt x="7975" y="7045"/>
                    <a:pt x="8150" y="7135"/>
                    <a:pt x="8326" y="7135"/>
                  </a:cubicBezTo>
                  <a:cubicBezTo>
                    <a:pt x="8502" y="7135"/>
                    <a:pt x="8677" y="7045"/>
                    <a:pt x="8771" y="6865"/>
                  </a:cubicBezTo>
                  <a:lnTo>
                    <a:pt x="9597" y="6865"/>
                  </a:lnTo>
                  <a:cubicBezTo>
                    <a:pt x="9728" y="6865"/>
                    <a:pt x="9834" y="6760"/>
                    <a:pt x="9834" y="6628"/>
                  </a:cubicBezTo>
                  <a:cubicBezTo>
                    <a:pt x="9834" y="6497"/>
                    <a:pt x="9728" y="6391"/>
                    <a:pt x="9597" y="6391"/>
                  </a:cubicBezTo>
                  <a:lnTo>
                    <a:pt x="8771" y="6391"/>
                  </a:lnTo>
                  <a:cubicBezTo>
                    <a:pt x="8677" y="6211"/>
                    <a:pt x="8502" y="6120"/>
                    <a:pt x="8326" y="6120"/>
                  </a:cubicBezTo>
                  <a:cubicBezTo>
                    <a:pt x="8150" y="6120"/>
                    <a:pt x="7975" y="6211"/>
                    <a:pt x="7881" y="6391"/>
                  </a:cubicBezTo>
                  <a:lnTo>
                    <a:pt x="4573" y="6391"/>
                  </a:lnTo>
                  <a:cubicBezTo>
                    <a:pt x="4479" y="6211"/>
                    <a:pt x="4303" y="6120"/>
                    <a:pt x="4127" y="6120"/>
                  </a:cubicBezTo>
                  <a:cubicBezTo>
                    <a:pt x="3951" y="6120"/>
                    <a:pt x="3775" y="6211"/>
                    <a:pt x="3681" y="6391"/>
                  </a:cubicBezTo>
                  <a:lnTo>
                    <a:pt x="1468" y="6391"/>
                  </a:lnTo>
                  <a:lnTo>
                    <a:pt x="536" y="3409"/>
                  </a:lnTo>
                  <a:lnTo>
                    <a:pt x="1164" y="2948"/>
                  </a:lnTo>
                  <a:cubicBezTo>
                    <a:pt x="1210" y="2962"/>
                    <a:pt x="1258" y="2971"/>
                    <a:pt x="1308" y="2971"/>
                  </a:cubicBezTo>
                  <a:cubicBezTo>
                    <a:pt x="1584" y="2971"/>
                    <a:pt x="1811" y="2748"/>
                    <a:pt x="1813" y="2470"/>
                  </a:cubicBezTo>
                  <a:lnTo>
                    <a:pt x="3248" y="1415"/>
                  </a:lnTo>
                  <a:cubicBezTo>
                    <a:pt x="3289" y="1426"/>
                    <a:pt x="3331" y="1431"/>
                    <a:pt x="3371" y="1431"/>
                  </a:cubicBezTo>
                  <a:cubicBezTo>
                    <a:pt x="3629" y="1431"/>
                    <a:pt x="3856" y="1229"/>
                    <a:pt x="3870" y="957"/>
                  </a:cubicBezTo>
                  <a:lnTo>
                    <a:pt x="4589" y="429"/>
                  </a:lnTo>
                  <a:cubicBezTo>
                    <a:pt x="4694" y="351"/>
                    <a:pt x="4718" y="203"/>
                    <a:pt x="4641" y="97"/>
                  </a:cubicBezTo>
                  <a:cubicBezTo>
                    <a:pt x="4594" y="34"/>
                    <a:pt x="4522" y="1"/>
                    <a:pt x="4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9"/>
            <p:cNvSpPr/>
            <p:nvPr/>
          </p:nvSpPr>
          <p:spPr>
            <a:xfrm>
              <a:off x="4206563" y="1439950"/>
              <a:ext cx="34325" cy="25675"/>
            </a:xfrm>
            <a:custGeom>
              <a:avLst/>
              <a:gdLst/>
              <a:ahLst/>
              <a:cxnLst/>
              <a:rect l="l" t="t" r="r" b="b"/>
              <a:pathLst>
                <a:path w="1373" h="1027" extrusionOk="0">
                  <a:moveTo>
                    <a:pt x="1102" y="0"/>
                  </a:moveTo>
                  <a:cubicBezTo>
                    <a:pt x="1055" y="0"/>
                    <a:pt x="1007" y="14"/>
                    <a:pt x="965" y="44"/>
                  </a:cubicBezTo>
                  <a:lnTo>
                    <a:pt x="966" y="44"/>
                  </a:lnTo>
                  <a:lnTo>
                    <a:pt x="190" y="594"/>
                  </a:lnTo>
                  <a:cubicBezTo>
                    <a:pt x="1" y="729"/>
                    <a:pt x="95" y="1025"/>
                    <a:pt x="327" y="1026"/>
                  </a:cubicBezTo>
                  <a:cubicBezTo>
                    <a:pt x="376" y="1025"/>
                    <a:pt x="424" y="1011"/>
                    <a:pt x="465" y="981"/>
                  </a:cubicBezTo>
                  <a:lnTo>
                    <a:pt x="1240" y="432"/>
                  </a:lnTo>
                  <a:cubicBezTo>
                    <a:pt x="1347" y="356"/>
                    <a:pt x="1373" y="208"/>
                    <a:pt x="1296" y="101"/>
                  </a:cubicBezTo>
                  <a:cubicBezTo>
                    <a:pt x="1250" y="35"/>
                    <a:pt x="1177"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9"/>
            <p:cNvSpPr/>
            <p:nvPr/>
          </p:nvSpPr>
          <p:spPr>
            <a:xfrm>
              <a:off x="4169213" y="1467450"/>
              <a:ext cx="32950" cy="25700"/>
            </a:xfrm>
            <a:custGeom>
              <a:avLst/>
              <a:gdLst/>
              <a:ahLst/>
              <a:cxnLst/>
              <a:rect l="l" t="t" r="r" b="b"/>
              <a:pathLst>
                <a:path w="1318" h="1028" extrusionOk="0">
                  <a:moveTo>
                    <a:pt x="1047" y="1"/>
                  </a:moveTo>
                  <a:cubicBezTo>
                    <a:pt x="999" y="1"/>
                    <a:pt x="951" y="15"/>
                    <a:pt x="909" y="45"/>
                  </a:cubicBezTo>
                  <a:lnTo>
                    <a:pt x="133" y="595"/>
                  </a:lnTo>
                  <a:cubicBezTo>
                    <a:pt x="26" y="671"/>
                    <a:pt x="0" y="820"/>
                    <a:pt x="77" y="927"/>
                  </a:cubicBezTo>
                  <a:cubicBezTo>
                    <a:pt x="123" y="992"/>
                    <a:pt x="197" y="1027"/>
                    <a:pt x="271" y="1027"/>
                  </a:cubicBezTo>
                  <a:cubicBezTo>
                    <a:pt x="319" y="1027"/>
                    <a:pt x="367" y="1013"/>
                    <a:pt x="408" y="983"/>
                  </a:cubicBezTo>
                  <a:lnTo>
                    <a:pt x="1184" y="433"/>
                  </a:lnTo>
                  <a:cubicBezTo>
                    <a:pt x="1292" y="357"/>
                    <a:pt x="1317" y="209"/>
                    <a:pt x="1241" y="101"/>
                  </a:cubicBezTo>
                  <a:cubicBezTo>
                    <a:pt x="1194" y="36"/>
                    <a:pt x="1121" y="1"/>
                    <a:pt x="1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9"/>
            <p:cNvSpPr/>
            <p:nvPr/>
          </p:nvSpPr>
          <p:spPr>
            <a:xfrm>
              <a:off x="4129038" y="1494975"/>
              <a:ext cx="34350" cy="25650"/>
            </a:xfrm>
            <a:custGeom>
              <a:avLst/>
              <a:gdLst/>
              <a:ahLst/>
              <a:cxnLst/>
              <a:rect l="l" t="t" r="r" b="b"/>
              <a:pathLst>
                <a:path w="1374" h="1026" extrusionOk="0">
                  <a:moveTo>
                    <a:pt x="1100" y="0"/>
                  </a:moveTo>
                  <a:cubicBezTo>
                    <a:pt x="1053" y="0"/>
                    <a:pt x="1006" y="14"/>
                    <a:pt x="964" y="43"/>
                  </a:cubicBezTo>
                  <a:lnTo>
                    <a:pt x="189" y="593"/>
                  </a:lnTo>
                  <a:cubicBezTo>
                    <a:pt x="0" y="728"/>
                    <a:pt x="96" y="1025"/>
                    <a:pt x="328" y="1025"/>
                  </a:cubicBezTo>
                  <a:cubicBezTo>
                    <a:pt x="377" y="1025"/>
                    <a:pt x="425" y="1010"/>
                    <a:pt x="464" y="982"/>
                  </a:cubicBezTo>
                  <a:lnTo>
                    <a:pt x="1239" y="431"/>
                  </a:lnTo>
                  <a:cubicBezTo>
                    <a:pt x="1348" y="356"/>
                    <a:pt x="1373" y="207"/>
                    <a:pt x="1296" y="101"/>
                  </a:cubicBezTo>
                  <a:cubicBezTo>
                    <a:pt x="1249" y="35"/>
                    <a:pt x="1175"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9"/>
            <p:cNvSpPr/>
            <p:nvPr/>
          </p:nvSpPr>
          <p:spPr>
            <a:xfrm>
              <a:off x="4245338" y="1412425"/>
              <a:ext cx="34325" cy="25675"/>
            </a:xfrm>
            <a:custGeom>
              <a:avLst/>
              <a:gdLst/>
              <a:ahLst/>
              <a:cxnLst/>
              <a:rect l="l" t="t" r="r" b="b"/>
              <a:pathLst>
                <a:path w="1373" h="1027" extrusionOk="0">
                  <a:moveTo>
                    <a:pt x="1102" y="0"/>
                  </a:moveTo>
                  <a:cubicBezTo>
                    <a:pt x="1054" y="0"/>
                    <a:pt x="1006" y="15"/>
                    <a:pt x="965" y="44"/>
                  </a:cubicBezTo>
                  <a:lnTo>
                    <a:pt x="190" y="595"/>
                  </a:lnTo>
                  <a:cubicBezTo>
                    <a:pt x="1" y="729"/>
                    <a:pt x="95" y="1027"/>
                    <a:pt x="327" y="1027"/>
                  </a:cubicBezTo>
                  <a:cubicBezTo>
                    <a:pt x="376" y="1027"/>
                    <a:pt x="424" y="1011"/>
                    <a:pt x="465" y="983"/>
                  </a:cubicBezTo>
                  <a:lnTo>
                    <a:pt x="1240" y="433"/>
                  </a:lnTo>
                  <a:cubicBezTo>
                    <a:pt x="1347" y="356"/>
                    <a:pt x="1372" y="208"/>
                    <a:pt x="1296" y="101"/>
                  </a:cubicBezTo>
                  <a:cubicBezTo>
                    <a:pt x="1250" y="35"/>
                    <a:pt x="1176"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9"/>
            <p:cNvSpPr/>
            <p:nvPr/>
          </p:nvSpPr>
          <p:spPr>
            <a:xfrm>
              <a:off x="4316513" y="1575200"/>
              <a:ext cx="29725" cy="5950"/>
            </a:xfrm>
            <a:custGeom>
              <a:avLst/>
              <a:gdLst/>
              <a:ahLst/>
              <a:cxnLst/>
              <a:rect l="l" t="t" r="r" b="b"/>
              <a:pathLst>
                <a:path w="1189" h="238" extrusionOk="0">
                  <a:moveTo>
                    <a:pt x="119" y="1"/>
                  </a:moveTo>
                  <a:cubicBezTo>
                    <a:pt x="52" y="1"/>
                    <a:pt x="0" y="53"/>
                    <a:pt x="0" y="119"/>
                  </a:cubicBezTo>
                  <a:cubicBezTo>
                    <a:pt x="0" y="184"/>
                    <a:pt x="52" y="238"/>
                    <a:pt x="119" y="238"/>
                  </a:cubicBezTo>
                  <a:lnTo>
                    <a:pt x="1068" y="238"/>
                  </a:lnTo>
                  <a:cubicBezTo>
                    <a:pt x="1135" y="238"/>
                    <a:pt x="1188" y="184"/>
                    <a:pt x="1188" y="119"/>
                  </a:cubicBezTo>
                  <a:cubicBezTo>
                    <a:pt x="1188" y="53"/>
                    <a:pt x="1135"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9" name="Google Shape;2979;p59"/>
          <p:cNvSpPr/>
          <p:nvPr/>
        </p:nvSpPr>
        <p:spPr>
          <a:xfrm>
            <a:off x="3263368" y="1602634"/>
            <a:ext cx="262123" cy="344720"/>
          </a:xfrm>
          <a:custGeom>
            <a:avLst/>
            <a:gdLst/>
            <a:ahLst/>
            <a:cxnLst/>
            <a:rect l="l" t="t" r="r" b="b"/>
            <a:pathLst>
              <a:path w="9511" h="12508" extrusionOk="0">
                <a:moveTo>
                  <a:pt x="1365" y="425"/>
                </a:moveTo>
                <a:cubicBezTo>
                  <a:pt x="1480" y="425"/>
                  <a:pt x="1596" y="447"/>
                  <a:pt x="1707" y="493"/>
                </a:cubicBezTo>
                <a:cubicBezTo>
                  <a:pt x="2040" y="630"/>
                  <a:pt x="2256" y="956"/>
                  <a:pt x="2256" y="1316"/>
                </a:cubicBezTo>
                <a:cubicBezTo>
                  <a:pt x="2254" y="1807"/>
                  <a:pt x="1856" y="2205"/>
                  <a:pt x="1367" y="2205"/>
                </a:cubicBezTo>
                <a:cubicBezTo>
                  <a:pt x="1365" y="2205"/>
                  <a:pt x="1364" y="2205"/>
                  <a:pt x="1363" y="2205"/>
                </a:cubicBezTo>
                <a:cubicBezTo>
                  <a:pt x="1003" y="2205"/>
                  <a:pt x="680" y="1988"/>
                  <a:pt x="542" y="1656"/>
                </a:cubicBezTo>
                <a:cubicBezTo>
                  <a:pt x="404" y="1323"/>
                  <a:pt x="480" y="941"/>
                  <a:pt x="736" y="685"/>
                </a:cubicBezTo>
                <a:cubicBezTo>
                  <a:pt x="905" y="515"/>
                  <a:pt x="1133" y="425"/>
                  <a:pt x="1365" y="425"/>
                </a:cubicBezTo>
                <a:close/>
                <a:moveTo>
                  <a:pt x="6604" y="1482"/>
                </a:moveTo>
                <a:cubicBezTo>
                  <a:pt x="6745" y="1482"/>
                  <a:pt x="6883" y="1537"/>
                  <a:pt x="6987" y="1640"/>
                </a:cubicBezTo>
                <a:cubicBezTo>
                  <a:pt x="7141" y="1796"/>
                  <a:pt x="7188" y="2027"/>
                  <a:pt x="7104" y="2229"/>
                </a:cubicBezTo>
                <a:cubicBezTo>
                  <a:pt x="7021" y="2431"/>
                  <a:pt x="6823" y="2563"/>
                  <a:pt x="6605" y="2563"/>
                </a:cubicBezTo>
                <a:cubicBezTo>
                  <a:pt x="6307" y="2563"/>
                  <a:pt x="6064" y="2321"/>
                  <a:pt x="6064" y="2023"/>
                </a:cubicBezTo>
                <a:cubicBezTo>
                  <a:pt x="6064" y="1804"/>
                  <a:pt x="6196" y="1607"/>
                  <a:pt x="6397" y="1523"/>
                </a:cubicBezTo>
                <a:cubicBezTo>
                  <a:pt x="6464" y="1496"/>
                  <a:pt x="6535" y="1482"/>
                  <a:pt x="6604" y="1482"/>
                </a:cubicBezTo>
                <a:close/>
                <a:moveTo>
                  <a:pt x="4461" y="6014"/>
                </a:moveTo>
                <a:lnTo>
                  <a:pt x="4846" y="6169"/>
                </a:lnTo>
                <a:lnTo>
                  <a:pt x="4846" y="8077"/>
                </a:lnTo>
                <a:lnTo>
                  <a:pt x="4461" y="7792"/>
                </a:lnTo>
                <a:lnTo>
                  <a:pt x="4461" y="6014"/>
                </a:lnTo>
                <a:close/>
                <a:moveTo>
                  <a:pt x="8925" y="9420"/>
                </a:moveTo>
                <a:cubicBezTo>
                  <a:pt x="9259" y="9420"/>
                  <a:pt x="9427" y="9825"/>
                  <a:pt x="9190" y="10062"/>
                </a:cubicBezTo>
                <a:cubicBezTo>
                  <a:pt x="9113" y="10139"/>
                  <a:pt x="9019" y="10173"/>
                  <a:pt x="8927" y="10173"/>
                </a:cubicBezTo>
                <a:cubicBezTo>
                  <a:pt x="8733" y="10173"/>
                  <a:pt x="8548" y="10023"/>
                  <a:pt x="8548" y="9795"/>
                </a:cubicBezTo>
                <a:cubicBezTo>
                  <a:pt x="8548" y="9588"/>
                  <a:pt x="8716" y="9420"/>
                  <a:pt x="8925" y="9420"/>
                </a:cubicBezTo>
                <a:close/>
                <a:moveTo>
                  <a:pt x="5058" y="11540"/>
                </a:moveTo>
                <a:cubicBezTo>
                  <a:pt x="5208" y="11540"/>
                  <a:pt x="5329" y="11661"/>
                  <a:pt x="5328" y="11811"/>
                </a:cubicBezTo>
                <a:cubicBezTo>
                  <a:pt x="5328" y="11973"/>
                  <a:pt x="5195" y="12080"/>
                  <a:pt x="5056" y="12080"/>
                </a:cubicBezTo>
                <a:cubicBezTo>
                  <a:pt x="4989" y="12080"/>
                  <a:pt x="4921" y="12056"/>
                  <a:pt x="4866" y="12001"/>
                </a:cubicBezTo>
                <a:cubicBezTo>
                  <a:pt x="4697" y="11830"/>
                  <a:pt x="4817" y="11540"/>
                  <a:pt x="5058" y="11540"/>
                </a:cubicBezTo>
                <a:close/>
                <a:moveTo>
                  <a:pt x="1367" y="1"/>
                </a:moveTo>
                <a:cubicBezTo>
                  <a:pt x="682" y="1"/>
                  <a:pt x="112" y="526"/>
                  <a:pt x="57" y="1209"/>
                </a:cubicBezTo>
                <a:cubicBezTo>
                  <a:pt x="1" y="1890"/>
                  <a:pt x="479" y="2500"/>
                  <a:pt x="1155" y="2611"/>
                </a:cubicBezTo>
                <a:lnTo>
                  <a:pt x="1155" y="4554"/>
                </a:lnTo>
                <a:cubicBezTo>
                  <a:pt x="1155" y="4642"/>
                  <a:pt x="1207" y="4720"/>
                  <a:pt x="1288" y="4752"/>
                </a:cubicBezTo>
                <a:lnTo>
                  <a:pt x="1575" y="4866"/>
                </a:lnTo>
                <a:lnTo>
                  <a:pt x="1575" y="9141"/>
                </a:lnTo>
                <a:lnTo>
                  <a:pt x="1787" y="9141"/>
                </a:lnTo>
                <a:lnTo>
                  <a:pt x="1787" y="4950"/>
                </a:lnTo>
                <a:lnTo>
                  <a:pt x="2361" y="5178"/>
                </a:lnTo>
                <a:lnTo>
                  <a:pt x="2361" y="9141"/>
                </a:lnTo>
                <a:lnTo>
                  <a:pt x="2573" y="9141"/>
                </a:lnTo>
                <a:lnTo>
                  <a:pt x="2573" y="5264"/>
                </a:lnTo>
                <a:lnTo>
                  <a:pt x="3149" y="5493"/>
                </a:lnTo>
                <a:lnTo>
                  <a:pt x="3149" y="9141"/>
                </a:lnTo>
                <a:lnTo>
                  <a:pt x="3361" y="9141"/>
                </a:lnTo>
                <a:lnTo>
                  <a:pt x="3361" y="5578"/>
                </a:lnTo>
                <a:lnTo>
                  <a:pt x="3833" y="5765"/>
                </a:lnTo>
                <a:lnTo>
                  <a:pt x="3833" y="8284"/>
                </a:lnTo>
                <a:lnTo>
                  <a:pt x="4276" y="8612"/>
                </a:lnTo>
                <a:lnTo>
                  <a:pt x="4276" y="10510"/>
                </a:lnTo>
                <a:lnTo>
                  <a:pt x="4846" y="10931"/>
                </a:lnTo>
                <a:lnTo>
                  <a:pt x="4846" y="11153"/>
                </a:lnTo>
                <a:cubicBezTo>
                  <a:pt x="4520" y="11257"/>
                  <a:pt x="4320" y="11583"/>
                  <a:pt x="4372" y="11921"/>
                </a:cubicBezTo>
                <a:cubicBezTo>
                  <a:pt x="4426" y="12258"/>
                  <a:pt x="4717" y="12508"/>
                  <a:pt x="5058" y="12508"/>
                </a:cubicBezTo>
                <a:cubicBezTo>
                  <a:pt x="5400" y="12508"/>
                  <a:pt x="5690" y="12258"/>
                  <a:pt x="5743" y="11921"/>
                </a:cubicBezTo>
                <a:cubicBezTo>
                  <a:pt x="5796" y="11583"/>
                  <a:pt x="5594" y="11257"/>
                  <a:pt x="5270" y="11153"/>
                </a:cubicBezTo>
                <a:lnTo>
                  <a:pt x="5270" y="10690"/>
                </a:lnTo>
                <a:lnTo>
                  <a:pt x="7183" y="10690"/>
                </a:lnTo>
                <a:lnTo>
                  <a:pt x="7183" y="10478"/>
                </a:lnTo>
                <a:lnTo>
                  <a:pt x="5271" y="10478"/>
                </a:lnTo>
                <a:lnTo>
                  <a:pt x="5271" y="9903"/>
                </a:lnTo>
                <a:lnTo>
                  <a:pt x="8346" y="9901"/>
                </a:lnTo>
                <a:cubicBezTo>
                  <a:pt x="8398" y="10182"/>
                  <a:pt x="8642" y="10382"/>
                  <a:pt x="8922" y="10382"/>
                </a:cubicBezTo>
                <a:cubicBezTo>
                  <a:pt x="8940" y="10382"/>
                  <a:pt x="8958" y="10381"/>
                  <a:pt x="8977" y="10380"/>
                </a:cubicBezTo>
                <a:cubicBezTo>
                  <a:pt x="9279" y="10353"/>
                  <a:pt x="9510" y="10099"/>
                  <a:pt x="9510" y="9795"/>
                </a:cubicBezTo>
                <a:cubicBezTo>
                  <a:pt x="9510" y="9492"/>
                  <a:pt x="9279" y="9238"/>
                  <a:pt x="8977" y="9211"/>
                </a:cubicBezTo>
                <a:cubicBezTo>
                  <a:pt x="8958" y="9210"/>
                  <a:pt x="8940" y="9209"/>
                  <a:pt x="8922" y="9209"/>
                </a:cubicBezTo>
                <a:cubicBezTo>
                  <a:pt x="8642" y="9209"/>
                  <a:pt x="8398" y="9409"/>
                  <a:pt x="8346" y="9690"/>
                </a:cubicBezTo>
                <a:lnTo>
                  <a:pt x="5271" y="9690"/>
                </a:lnTo>
                <a:lnTo>
                  <a:pt x="5271" y="9114"/>
                </a:lnTo>
                <a:lnTo>
                  <a:pt x="7185" y="9114"/>
                </a:lnTo>
                <a:lnTo>
                  <a:pt x="7185" y="8902"/>
                </a:lnTo>
                <a:lnTo>
                  <a:pt x="5271" y="8902"/>
                </a:lnTo>
                <a:lnTo>
                  <a:pt x="5271" y="6025"/>
                </a:lnTo>
                <a:cubicBezTo>
                  <a:pt x="5271" y="5937"/>
                  <a:pt x="5218" y="5860"/>
                  <a:pt x="5137" y="5827"/>
                </a:cubicBezTo>
                <a:lnTo>
                  <a:pt x="4753" y="5674"/>
                </a:lnTo>
                <a:lnTo>
                  <a:pt x="6715" y="4504"/>
                </a:lnTo>
                <a:cubicBezTo>
                  <a:pt x="6778" y="4466"/>
                  <a:pt x="6816" y="4398"/>
                  <a:pt x="6816" y="4323"/>
                </a:cubicBezTo>
                <a:lnTo>
                  <a:pt x="6816" y="2963"/>
                </a:lnTo>
                <a:cubicBezTo>
                  <a:pt x="7296" y="2854"/>
                  <a:pt x="7617" y="2404"/>
                  <a:pt x="7563" y="1916"/>
                </a:cubicBezTo>
                <a:cubicBezTo>
                  <a:pt x="7508" y="1427"/>
                  <a:pt x="7096" y="1059"/>
                  <a:pt x="6605" y="1059"/>
                </a:cubicBezTo>
                <a:cubicBezTo>
                  <a:pt x="6114" y="1059"/>
                  <a:pt x="5702" y="1427"/>
                  <a:pt x="5647" y="1916"/>
                </a:cubicBezTo>
                <a:cubicBezTo>
                  <a:pt x="5593" y="2404"/>
                  <a:pt x="5915" y="2854"/>
                  <a:pt x="6393" y="2963"/>
                </a:cubicBezTo>
                <a:lnTo>
                  <a:pt x="6393" y="4172"/>
                </a:lnTo>
                <a:lnTo>
                  <a:pt x="3499" y="2968"/>
                </a:lnTo>
                <a:cubicBezTo>
                  <a:pt x="3472" y="2957"/>
                  <a:pt x="3444" y="2952"/>
                  <a:pt x="3417" y="2952"/>
                </a:cubicBezTo>
                <a:cubicBezTo>
                  <a:pt x="3334" y="2952"/>
                  <a:pt x="3255" y="3001"/>
                  <a:pt x="3221" y="3083"/>
                </a:cubicBezTo>
                <a:cubicBezTo>
                  <a:pt x="3176" y="3190"/>
                  <a:pt x="3226" y="3314"/>
                  <a:pt x="3335" y="3359"/>
                </a:cubicBezTo>
                <a:lnTo>
                  <a:pt x="5970" y="4454"/>
                </a:lnTo>
                <a:lnTo>
                  <a:pt x="5422" y="4782"/>
                </a:lnTo>
                <a:lnTo>
                  <a:pt x="2549" y="3586"/>
                </a:lnTo>
                <a:cubicBezTo>
                  <a:pt x="2522" y="3575"/>
                  <a:pt x="2494" y="3570"/>
                  <a:pt x="2467" y="3570"/>
                </a:cubicBezTo>
                <a:cubicBezTo>
                  <a:pt x="2384" y="3570"/>
                  <a:pt x="2305" y="3619"/>
                  <a:pt x="2271" y="3701"/>
                </a:cubicBezTo>
                <a:cubicBezTo>
                  <a:pt x="2226" y="3809"/>
                  <a:pt x="2278" y="3934"/>
                  <a:pt x="2387" y="3979"/>
                </a:cubicBezTo>
                <a:lnTo>
                  <a:pt x="4971" y="5053"/>
                </a:lnTo>
                <a:lnTo>
                  <a:pt x="4258" y="5477"/>
                </a:lnTo>
                <a:lnTo>
                  <a:pt x="1578" y="4411"/>
                </a:lnTo>
                <a:lnTo>
                  <a:pt x="1578" y="2611"/>
                </a:lnTo>
                <a:cubicBezTo>
                  <a:pt x="2253" y="2500"/>
                  <a:pt x="2731" y="1890"/>
                  <a:pt x="2675" y="1209"/>
                </a:cubicBezTo>
                <a:cubicBezTo>
                  <a:pt x="2620" y="526"/>
                  <a:pt x="2050"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0" name="Google Shape;2980;p59"/>
          <p:cNvGrpSpPr/>
          <p:nvPr/>
        </p:nvGrpSpPr>
        <p:grpSpPr>
          <a:xfrm>
            <a:off x="6363681" y="1680986"/>
            <a:ext cx="360485" cy="181813"/>
            <a:chOff x="6197263" y="1356325"/>
            <a:chExt cx="327000" cy="164925"/>
          </a:xfrm>
        </p:grpSpPr>
        <p:sp>
          <p:nvSpPr>
            <p:cNvPr id="2981" name="Google Shape;2981;p59"/>
            <p:cNvSpPr/>
            <p:nvPr/>
          </p:nvSpPr>
          <p:spPr>
            <a:xfrm>
              <a:off x="6197263" y="1427250"/>
              <a:ext cx="327000" cy="94000"/>
            </a:xfrm>
            <a:custGeom>
              <a:avLst/>
              <a:gdLst/>
              <a:ahLst/>
              <a:cxnLst/>
              <a:rect l="l" t="t" r="r" b="b"/>
              <a:pathLst>
                <a:path w="13080" h="3760" extrusionOk="0">
                  <a:moveTo>
                    <a:pt x="0" y="0"/>
                  </a:moveTo>
                  <a:lnTo>
                    <a:pt x="1235" y="1235"/>
                  </a:lnTo>
                  <a:lnTo>
                    <a:pt x="4896" y="1235"/>
                  </a:lnTo>
                  <a:lnTo>
                    <a:pt x="3116" y="3015"/>
                  </a:lnTo>
                  <a:lnTo>
                    <a:pt x="1382" y="3015"/>
                  </a:lnTo>
                  <a:lnTo>
                    <a:pt x="637" y="3760"/>
                  </a:lnTo>
                  <a:lnTo>
                    <a:pt x="3724" y="3760"/>
                  </a:lnTo>
                  <a:lnTo>
                    <a:pt x="5871" y="1613"/>
                  </a:lnTo>
                  <a:lnTo>
                    <a:pt x="11312" y="1613"/>
                  </a:lnTo>
                  <a:lnTo>
                    <a:pt x="10693" y="2233"/>
                  </a:lnTo>
                  <a:lnTo>
                    <a:pt x="11256" y="2796"/>
                  </a:lnTo>
                  <a:lnTo>
                    <a:pt x="13079" y="970"/>
                  </a:lnTo>
                  <a:lnTo>
                    <a:pt x="7728" y="970"/>
                  </a:lnTo>
                  <a:lnTo>
                    <a:pt x="7234" y="477"/>
                  </a:lnTo>
                  <a:lnTo>
                    <a:pt x="6088" y="477"/>
                  </a:lnTo>
                  <a:lnTo>
                    <a:pt x="5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9"/>
            <p:cNvSpPr/>
            <p:nvPr/>
          </p:nvSpPr>
          <p:spPr>
            <a:xfrm>
              <a:off x="6394388" y="1472750"/>
              <a:ext cx="60000" cy="27575"/>
            </a:xfrm>
            <a:custGeom>
              <a:avLst/>
              <a:gdLst/>
              <a:ahLst/>
              <a:cxnLst/>
              <a:rect l="l" t="t" r="r" b="b"/>
              <a:pathLst>
                <a:path w="2400" h="1103" extrusionOk="0">
                  <a:moveTo>
                    <a:pt x="1296" y="1"/>
                  </a:moveTo>
                  <a:lnTo>
                    <a:pt x="1" y="1103"/>
                  </a:lnTo>
                  <a:lnTo>
                    <a:pt x="1103" y="1103"/>
                  </a:lnTo>
                  <a:lnTo>
                    <a:pt x="2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9"/>
            <p:cNvSpPr/>
            <p:nvPr/>
          </p:nvSpPr>
          <p:spPr>
            <a:xfrm>
              <a:off x="6359963" y="1472725"/>
              <a:ext cx="59975" cy="27600"/>
            </a:xfrm>
            <a:custGeom>
              <a:avLst/>
              <a:gdLst/>
              <a:ahLst/>
              <a:cxnLst/>
              <a:rect l="l" t="t" r="r" b="b"/>
              <a:pathLst>
                <a:path w="2399" h="1104" extrusionOk="0">
                  <a:moveTo>
                    <a:pt x="1296" y="0"/>
                  </a:moveTo>
                  <a:lnTo>
                    <a:pt x="1" y="1104"/>
                  </a:lnTo>
                  <a:lnTo>
                    <a:pt x="1101" y="1104"/>
                  </a:lnTo>
                  <a:lnTo>
                    <a:pt x="2398" y="2"/>
                  </a:lnTo>
                  <a:lnTo>
                    <a:pt x="1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9"/>
            <p:cNvSpPr/>
            <p:nvPr/>
          </p:nvSpPr>
          <p:spPr>
            <a:xfrm>
              <a:off x="6324363" y="1472725"/>
              <a:ext cx="59975" cy="27575"/>
            </a:xfrm>
            <a:custGeom>
              <a:avLst/>
              <a:gdLst/>
              <a:ahLst/>
              <a:cxnLst/>
              <a:rect l="l" t="t" r="r" b="b"/>
              <a:pathLst>
                <a:path w="2399" h="1103" extrusionOk="0">
                  <a:moveTo>
                    <a:pt x="1298" y="0"/>
                  </a:moveTo>
                  <a:lnTo>
                    <a:pt x="1" y="1102"/>
                  </a:lnTo>
                  <a:lnTo>
                    <a:pt x="1103" y="1102"/>
                  </a:lnTo>
                  <a:lnTo>
                    <a:pt x="23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9"/>
            <p:cNvSpPr/>
            <p:nvPr/>
          </p:nvSpPr>
          <p:spPr>
            <a:xfrm>
              <a:off x="6282188" y="1356325"/>
              <a:ext cx="97450" cy="74650"/>
            </a:xfrm>
            <a:custGeom>
              <a:avLst/>
              <a:gdLst/>
              <a:ahLst/>
              <a:cxnLst/>
              <a:rect l="l" t="t" r="r" b="b"/>
              <a:pathLst>
                <a:path w="3898" h="2986" extrusionOk="0">
                  <a:moveTo>
                    <a:pt x="0" y="1"/>
                  </a:moveTo>
                  <a:lnTo>
                    <a:pt x="2986" y="2986"/>
                  </a:lnTo>
                  <a:lnTo>
                    <a:pt x="3898" y="2986"/>
                  </a:lnTo>
                  <a:lnTo>
                    <a:pt x="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9"/>
            <p:cNvSpPr/>
            <p:nvPr/>
          </p:nvSpPr>
          <p:spPr>
            <a:xfrm>
              <a:off x="6321088" y="1356325"/>
              <a:ext cx="97475" cy="74650"/>
            </a:xfrm>
            <a:custGeom>
              <a:avLst/>
              <a:gdLst/>
              <a:ahLst/>
              <a:cxnLst/>
              <a:rect l="l" t="t" r="r" b="b"/>
              <a:pathLst>
                <a:path w="3899" h="2986" extrusionOk="0">
                  <a:moveTo>
                    <a:pt x="1" y="1"/>
                  </a:moveTo>
                  <a:lnTo>
                    <a:pt x="2988" y="2986"/>
                  </a:lnTo>
                  <a:lnTo>
                    <a:pt x="3898" y="2986"/>
                  </a:lnTo>
                  <a:lnTo>
                    <a:pt x="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9"/>
            <p:cNvSpPr/>
            <p:nvPr/>
          </p:nvSpPr>
          <p:spPr>
            <a:xfrm>
              <a:off x="6358238" y="1356325"/>
              <a:ext cx="97425" cy="74650"/>
            </a:xfrm>
            <a:custGeom>
              <a:avLst/>
              <a:gdLst/>
              <a:ahLst/>
              <a:cxnLst/>
              <a:rect l="l" t="t" r="r" b="b"/>
              <a:pathLst>
                <a:path w="3897" h="2986" extrusionOk="0">
                  <a:moveTo>
                    <a:pt x="911" y="1"/>
                  </a:moveTo>
                  <a:lnTo>
                    <a:pt x="1" y="2"/>
                  </a:lnTo>
                  <a:lnTo>
                    <a:pt x="2985" y="2986"/>
                  </a:lnTo>
                  <a:lnTo>
                    <a:pt x="3897" y="2986"/>
                  </a:lnTo>
                  <a:lnTo>
                    <a:pt x="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8" name="Google Shape;2988;p59"/>
          <p:cNvGrpSpPr/>
          <p:nvPr/>
        </p:nvGrpSpPr>
        <p:grpSpPr>
          <a:xfrm>
            <a:off x="2556681" y="2184369"/>
            <a:ext cx="94117" cy="345161"/>
            <a:chOff x="2743888" y="1812950"/>
            <a:chExt cx="85375" cy="313100"/>
          </a:xfrm>
        </p:grpSpPr>
        <p:sp>
          <p:nvSpPr>
            <p:cNvPr id="2989" name="Google Shape;2989;p59"/>
            <p:cNvSpPr/>
            <p:nvPr/>
          </p:nvSpPr>
          <p:spPr>
            <a:xfrm>
              <a:off x="2785388" y="1826250"/>
              <a:ext cx="31000" cy="167075"/>
            </a:xfrm>
            <a:custGeom>
              <a:avLst/>
              <a:gdLst/>
              <a:ahLst/>
              <a:cxnLst/>
              <a:rect l="l" t="t" r="r" b="b"/>
              <a:pathLst>
                <a:path w="1240" h="6683" extrusionOk="0">
                  <a:moveTo>
                    <a:pt x="1" y="1"/>
                  </a:moveTo>
                  <a:lnTo>
                    <a:pt x="1" y="6485"/>
                  </a:lnTo>
                  <a:lnTo>
                    <a:pt x="372" y="6682"/>
                  </a:lnTo>
                  <a:lnTo>
                    <a:pt x="372" y="2910"/>
                  </a:lnTo>
                  <a:lnTo>
                    <a:pt x="1240" y="2268"/>
                  </a:lnTo>
                  <a:lnTo>
                    <a:pt x="1240" y="66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9"/>
            <p:cNvSpPr/>
            <p:nvPr/>
          </p:nvSpPr>
          <p:spPr>
            <a:xfrm>
              <a:off x="2803413" y="1885350"/>
              <a:ext cx="25850" cy="167300"/>
            </a:xfrm>
            <a:custGeom>
              <a:avLst/>
              <a:gdLst/>
              <a:ahLst/>
              <a:cxnLst/>
              <a:rect l="l" t="t" r="r" b="b"/>
              <a:pathLst>
                <a:path w="1034" h="6692" extrusionOk="0">
                  <a:moveTo>
                    <a:pt x="1034" y="0"/>
                  </a:moveTo>
                  <a:lnTo>
                    <a:pt x="1" y="765"/>
                  </a:lnTo>
                  <a:lnTo>
                    <a:pt x="1" y="6692"/>
                  </a:lnTo>
                  <a:lnTo>
                    <a:pt x="1034" y="5927"/>
                  </a:lnTo>
                  <a:lnTo>
                    <a:pt x="1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9"/>
            <p:cNvSpPr/>
            <p:nvPr/>
          </p:nvSpPr>
          <p:spPr>
            <a:xfrm>
              <a:off x="2754013" y="1812950"/>
              <a:ext cx="41775" cy="313100"/>
            </a:xfrm>
            <a:custGeom>
              <a:avLst/>
              <a:gdLst/>
              <a:ahLst/>
              <a:cxnLst/>
              <a:rect l="l" t="t" r="r" b="b"/>
              <a:pathLst>
                <a:path w="1671" h="12524" extrusionOk="0">
                  <a:moveTo>
                    <a:pt x="153" y="0"/>
                  </a:moveTo>
                  <a:cubicBezTo>
                    <a:pt x="70" y="0"/>
                    <a:pt x="0" y="110"/>
                    <a:pt x="80" y="185"/>
                  </a:cubicBezTo>
                  <a:lnTo>
                    <a:pt x="752" y="820"/>
                  </a:lnTo>
                  <a:lnTo>
                    <a:pt x="752" y="7176"/>
                  </a:lnTo>
                  <a:lnTo>
                    <a:pt x="1458" y="7999"/>
                  </a:lnTo>
                  <a:lnTo>
                    <a:pt x="1458" y="12416"/>
                  </a:lnTo>
                  <a:cubicBezTo>
                    <a:pt x="1458" y="12474"/>
                    <a:pt x="1504" y="12522"/>
                    <a:pt x="1561" y="12522"/>
                  </a:cubicBezTo>
                  <a:cubicBezTo>
                    <a:pt x="1562" y="12522"/>
                    <a:pt x="1563" y="12522"/>
                    <a:pt x="1563" y="12522"/>
                  </a:cubicBezTo>
                  <a:lnTo>
                    <a:pt x="1565" y="12523"/>
                  </a:lnTo>
                  <a:cubicBezTo>
                    <a:pt x="1623" y="12523"/>
                    <a:pt x="1671" y="12475"/>
                    <a:pt x="1671" y="12417"/>
                  </a:cubicBezTo>
                  <a:lnTo>
                    <a:pt x="1671" y="7921"/>
                  </a:lnTo>
                  <a:lnTo>
                    <a:pt x="965" y="7097"/>
                  </a:lnTo>
                  <a:lnTo>
                    <a:pt x="965" y="729"/>
                  </a:lnTo>
                  <a:lnTo>
                    <a:pt x="226" y="32"/>
                  </a:lnTo>
                  <a:cubicBezTo>
                    <a:pt x="202" y="10"/>
                    <a:pt x="177"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9"/>
            <p:cNvSpPr/>
            <p:nvPr/>
          </p:nvSpPr>
          <p:spPr>
            <a:xfrm>
              <a:off x="2744613" y="2098875"/>
              <a:ext cx="26300" cy="24825"/>
            </a:xfrm>
            <a:custGeom>
              <a:avLst/>
              <a:gdLst/>
              <a:ahLst/>
              <a:cxnLst/>
              <a:rect l="l" t="t" r="r" b="b"/>
              <a:pathLst>
                <a:path w="1052" h="993" extrusionOk="0">
                  <a:moveTo>
                    <a:pt x="120" y="1"/>
                  </a:moveTo>
                  <a:cubicBezTo>
                    <a:pt x="92" y="1"/>
                    <a:pt x="64" y="12"/>
                    <a:pt x="43" y="33"/>
                  </a:cubicBezTo>
                  <a:cubicBezTo>
                    <a:pt x="0" y="77"/>
                    <a:pt x="5" y="148"/>
                    <a:pt x="51" y="187"/>
                  </a:cubicBezTo>
                  <a:lnTo>
                    <a:pt x="861" y="963"/>
                  </a:lnTo>
                  <a:cubicBezTo>
                    <a:pt x="882" y="983"/>
                    <a:pt x="908" y="992"/>
                    <a:pt x="934" y="992"/>
                  </a:cubicBezTo>
                  <a:cubicBezTo>
                    <a:pt x="962" y="992"/>
                    <a:pt x="990" y="981"/>
                    <a:pt x="1011" y="960"/>
                  </a:cubicBezTo>
                  <a:cubicBezTo>
                    <a:pt x="1052" y="918"/>
                    <a:pt x="1050" y="850"/>
                    <a:pt x="1008" y="811"/>
                  </a:cubicBezTo>
                  <a:lnTo>
                    <a:pt x="197" y="35"/>
                  </a:lnTo>
                  <a:cubicBezTo>
                    <a:pt x="176" y="12"/>
                    <a:pt x="148"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9"/>
            <p:cNvSpPr/>
            <p:nvPr/>
          </p:nvSpPr>
          <p:spPr>
            <a:xfrm>
              <a:off x="2744613" y="2085400"/>
              <a:ext cx="26300" cy="24800"/>
            </a:xfrm>
            <a:custGeom>
              <a:avLst/>
              <a:gdLst/>
              <a:ahLst/>
              <a:cxnLst/>
              <a:rect l="l" t="t" r="r" b="b"/>
              <a:pathLst>
                <a:path w="1052" h="992" extrusionOk="0">
                  <a:moveTo>
                    <a:pt x="120" y="0"/>
                  </a:moveTo>
                  <a:cubicBezTo>
                    <a:pt x="92" y="0"/>
                    <a:pt x="64" y="11"/>
                    <a:pt x="43" y="33"/>
                  </a:cubicBezTo>
                  <a:cubicBezTo>
                    <a:pt x="0" y="77"/>
                    <a:pt x="5" y="148"/>
                    <a:pt x="51" y="187"/>
                  </a:cubicBezTo>
                  <a:lnTo>
                    <a:pt x="861" y="963"/>
                  </a:lnTo>
                  <a:cubicBezTo>
                    <a:pt x="881" y="982"/>
                    <a:pt x="906" y="991"/>
                    <a:pt x="935" y="991"/>
                  </a:cubicBezTo>
                  <a:cubicBezTo>
                    <a:pt x="963" y="991"/>
                    <a:pt x="991" y="980"/>
                    <a:pt x="1011" y="959"/>
                  </a:cubicBezTo>
                  <a:cubicBezTo>
                    <a:pt x="1052" y="917"/>
                    <a:pt x="1050" y="850"/>
                    <a:pt x="1008" y="809"/>
                  </a:cubicBezTo>
                  <a:lnTo>
                    <a:pt x="197" y="33"/>
                  </a:lnTo>
                  <a:cubicBezTo>
                    <a:pt x="175" y="11"/>
                    <a:pt x="148"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9"/>
            <p:cNvSpPr/>
            <p:nvPr/>
          </p:nvSpPr>
          <p:spPr>
            <a:xfrm>
              <a:off x="2744613" y="2071875"/>
              <a:ext cx="27175" cy="24875"/>
            </a:xfrm>
            <a:custGeom>
              <a:avLst/>
              <a:gdLst/>
              <a:ahLst/>
              <a:cxnLst/>
              <a:rect l="l" t="t" r="r" b="b"/>
              <a:pathLst>
                <a:path w="1087" h="995" extrusionOk="0">
                  <a:moveTo>
                    <a:pt x="119" y="0"/>
                  </a:moveTo>
                  <a:cubicBezTo>
                    <a:pt x="91" y="0"/>
                    <a:pt x="64" y="11"/>
                    <a:pt x="43" y="34"/>
                  </a:cubicBezTo>
                  <a:cubicBezTo>
                    <a:pt x="0" y="78"/>
                    <a:pt x="5" y="147"/>
                    <a:pt x="51" y="186"/>
                  </a:cubicBezTo>
                  <a:lnTo>
                    <a:pt x="861" y="962"/>
                  </a:lnTo>
                  <a:cubicBezTo>
                    <a:pt x="884" y="985"/>
                    <a:pt x="910" y="994"/>
                    <a:pt x="934" y="994"/>
                  </a:cubicBezTo>
                  <a:cubicBezTo>
                    <a:pt x="1017" y="994"/>
                    <a:pt x="1087" y="885"/>
                    <a:pt x="1008" y="810"/>
                  </a:cubicBezTo>
                  <a:lnTo>
                    <a:pt x="197" y="34"/>
                  </a:lnTo>
                  <a:cubicBezTo>
                    <a:pt x="175" y="12"/>
                    <a:pt x="147"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9"/>
            <p:cNvSpPr/>
            <p:nvPr/>
          </p:nvSpPr>
          <p:spPr>
            <a:xfrm>
              <a:off x="2744613" y="2058375"/>
              <a:ext cx="27175" cy="24875"/>
            </a:xfrm>
            <a:custGeom>
              <a:avLst/>
              <a:gdLst/>
              <a:ahLst/>
              <a:cxnLst/>
              <a:rect l="l" t="t" r="r" b="b"/>
              <a:pathLst>
                <a:path w="1087" h="995" extrusionOk="0">
                  <a:moveTo>
                    <a:pt x="119" y="1"/>
                  </a:moveTo>
                  <a:cubicBezTo>
                    <a:pt x="91" y="1"/>
                    <a:pt x="64" y="12"/>
                    <a:pt x="43" y="33"/>
                  </a:cubicBezTo>
                  <a:cubicBezTo>
                    <a:pt x="0" y="77"/>
                    <a:pt x="5" y="148"/>
                    <a:pt x="51" y="187"/>
                  </a:cubicBezTo>
                  <a:lnTo>
                    <a:pt x="861" y="963"/>
                  </a:lnTo>
                  <a:cubicBezTo>
                    <a:pt x="884" y="985"/>
                    <a:pt x="910" y="995"/>
                    <a:pt x="934" y="995"/>
                  </a:cubicBezTo>
                  <a:cubicBezTo>
                    <a:pt x="1017" y="995"/>
                    <a:pt x="1087" y="886"/>
                    <a:pt x="1008" y="811"/>
                  </a:cubicBezTo>
                  <a:lnTo>
                    <a:pt x="197" y="35"/>
                  </a:lnTo>
                  <a:cubicBezTo>
                    <a:pt x="175" y="12"/>
                    <a:pt x="147"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9"/>
            <p:cNvSpPr/>
            <p:nvPr/>
          </p:nvSpPr>
          <p:spPr>
            <a:xfrm>
              <a:off x="2743888" y="2044950"/>
              <a:ext cx="27900" cy="24800"/>
            </a:xfrm>
            <a:custGeom>
              <a:avLst/>
              <a:gdLst/>
              <a:ahLst/>
              <a:cxnLst/>
              <a:rect l="l" t="t" r="r" b="b"/>
              <a:pathLst>
                <a:path w="1116" h="992" extrusionOk="0">
                  <a:moveTo>
                    <a:pt x="153" y="0"/>
                  </a:moveTo>
                  <a:cubicBezTo>
                    <a:pt x="70" y="0"/>
                    <a:pt x="0" y="110"/>
                    <a:pt x="80" y="185"/>
                  </a:cubicBezTo>
                  <a:lnTo>
                    <a:pt x="890" y="960"/>
                  </a:lnTo>
                  <a:cubicBezTo>
                    <a:pt x="913" y="982"/>
                    <a:pt x="939" y="991"/>
                    <a:pt x="963" y="991"/>
                  </a:cubicBezTo>
                  <a:cubicBezTo>
                    <a:pt x="1046" y="991"/>
                    <a:pt x="1116" y="883"/>
                    <a:pt x="1037" y="807"/>
                  </a:cubicBezTo>
                  <a:lnTo>
                    <a:pt x="226" y="31"/>
                  </a:lnTo>
                  <a:cubicBezTo>
                    <a:pt x="202" y="9"/>
                    <a:pt x="177"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9"/>
            <p:cNvSpPr/>
            <p:nvPr/>
          </p:nvSpPr>
          <p:spPr>
            <a:xfrm>
              <a:off x="2744613" y="2031400"/>
              <a:ext cx="27175" cy="24875"/>
            </a:xfrm>
            <a:custGeom>
              <a:avLst/>
              <a:gdLst/>
              <a:ahLst/>
              <a:cxnLst/>
              <a:rect l="l" t="t" r="r" b="b"/>
              <a:pathLst>
                <a:path w="1087" h="995" extrusionOk="0">
                  <a:moveTo>
                    <a:pt x="120" y="0"/>
                  </a:moveTo>
                  <a:cubicBezTo>
                    <a:pt x="92" y="0"/>
                    <a:pt x="64" y="11"/>
                    <a:pt x="43" y="33"/>
                  </a:cubicBezTo>
                  <a:cubicBezTo>
                    <a:pt x="0" y="77"/>
                    <a:pt x="5" y="147"/>
                    <a:pt x="51" y="187"/>
                  </a:cubicBezTo>
                  <a:lnTo>
                    <a:pt x="861" y="963"/>
                  </a:lnTo>
                  <a:cubicBezTo>
                    <a:pt x="884" y="985"/>
                    <a:pt x="909" y="994"/>
                    <a:pt x="934" y="994"/>
                  </a:cubicBezTo>
                  <a:cubicBezTo>
                    <a:pt x="1016" y="994"/>
                    <a:pt x="1087" y="885"/>
                    <a:pt x="1008" y="809"/>
                  </a:cubicBezTo>
                  <a:lnTo>
                    <a:pt x="197" y="33"/>
                  </a:lnTo>
                  <a:cubicBezTo>
                    <a:pt x="175" y="11"/>
                    <a:pt x="148"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9"/>
            <p:cNvSpPr/>
            <p:nvPr/>
          </p:nvSpPr>
          <p:spPr>
            <a:xfrm>
              <a:off x="2744613" y="2017900"/>
              <a:ext cx="26300" cy="24800"/>
            </a:xfrm>
            <a:custGeom>
              <a:avLst/>
              <a:gdLst/>
              <a:ahLst/>
              <a:cxnLst/>
              <a:rect l="l" t="t" r="r" b="b"/>
              <a:pathLst>
                <a:path w="1052" h="992" extrusionOk="0">
                  <a:moveTo>
                    <a:pt x="119" y="0"/>
                  </a:moveTo>
                  <a:cubicBezTo>
                    <a:pt x="91" y="0"/>
                    <a:pt x="64" y="11"/>
                    <a:pt x="43" y="34"/>
                  </a:cubicBezTo>
                  <a:cubicBezTo>
                    <a:pt x="0" y="78"/>
                    <a:pt x="5" y="147"/>
                    <a:pt x="51" y="186"/>
                  </a:cubicBezTo>
                  <a:lnTo>
                    <a:pt x="861" y="962"/>
                  </a:lnTo>
                  <a:cubicBezTo>
                    <a:pt x="881" y="982"/>
                    <a:pt x="906" y="992"/>
                    <a:pt x="935" y="992"/>
                  </a:cubicBezTo>
                  <a:cubicBezTo>
                    <a:pt x="963" y="992"/>
                    <a:pt x="991" y="981"/>
                    <a:pt x="1011" y="959"/>
                  </a:cubicBezTo>
                  <a:cubicBezTo>
                    <a:pt x="1052" y="917"/>
                    <a:pt x="1050" y="851"/>
                    <a:pt x="1008" y="810"/>
                  </a:cubicBezTo>
                  <a:lnTo>
                    <a:pt x="197" y="34"/>
                  </a:lnTo>
                  <a:cubicBezTo>
                    <a:pt x="175" y="12"/>
                    <a:pt x="147"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9"/>
            <p:cNvSpPr/>
            <p:nvPr/>
          </p:nvSpPr>
          <p:spPr>
            <a:xfrm>
              <a:off x="2744763" y="2004500"/>
              <a:ext cx="26825" cy="24725"/>
            </a:xfrm>
            <a:custGeom>
              <a:avLst/>
              <a:gdLst/>
              <a:ahLst/>
              <a:cxnLst/>
              <a:rect l="l" t="t" r="r" b="b"/>
              <a:pathLst>
                <a:path w="1073" h="989" extrusionOk="0">
                  <a:moveTo>
                    <a:pt x="117" y="1"/>
                  </a:moveTo>
                  <a:cubicBezTo>
                    <a:pt x="89" y="1"/>
                    <a:pt x="61" y="12"/>
                    <a:pt x="41" y="34"/>
                  </a:cubicBezTo>
                  <a:cubicBezTo>
                    <a:pt x="0" y="76"/>
                    <a:pt x="3" y="142"/>
                    <a:pt x="44" y="183"/>
                  </a:cubicBezTo>
                  <a:lnTo>
                    <a:pt x="855" y="959"/>
                  </a:lnTo>
                  <a:cubicBezTo>
                    <a:pt x="875" y="978"/>
                    <a:pt x="900" y="989"/>
                    <a:pt x="929" y="989"/>
                  </a:cubicBezTo>
                  <a:cubicBezTo>
                    <a:pt x="929" y="989"/>
                    <a:pt x="930" y="989"/>
                    <a:pt x="930" y="989"/>
                  </a:cubicBezTo>
                  <a:cubicBezTo>
                    <a:pt x="1025" y="989"/>
                    <a:pt x="1072" y="871"/>
                    <a:pt x="1002" y="807"/>
                  </a:cubicBezTo>
                  <a:lnTo>
                    <a:pt x="191" y="31"/>
                  </a:lnTo>
                  <a:cubicBezTo>
                    <a:pt x="170" y="11"/>
                    <a:pt x="143"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9"/>
            <p:cNvSpPr/>
            <p:nvPr/>
          </p:nvSpPr>
          <p:spPr>
            <a:xfrm>
              <a:off x="2744688" y="1990950"/>
              <a:ext cx="26225" cy="24775"/>
            </a:xfrm>
            <a:custGeom>
              <a:avLst/>
              <a:gdLst/>
              <a:ahLst/>
              <a:cxnLst/>
              <a:rect l="l" t="t" r="r" b="b"/>
              <a:pathLst>
                <a:path w="1049" h="991" extrusionOk="0">
                  <a:moveTo>
                    <a:pt x="118" y="1"/>
                  </a:moveTo>
                  <a:cubicBezTo>
                    <a:pt x="90" y="1"/>
                    <a:pt x="63" y="12"/>
                    <a:pt x="41" y="34"/>
                  </a:cubicBezTo>
                  <a:cubicBezTo>
                    <a:pt x="0" y="76"/>
                    <a:pt x="3" y="145"/>
                    <a:pt x="48" y="185"/>
                  </a:cubicBezTo>
                  <a:lnTo>
                    <a:pt x="858" y="961"/>
                  </a:lnTo>
                  <a:cubicBezTo>
                    <a:pt x="878" y="981"/>
                    <a:pt x="903" y="990"/>
                    <a:pt x="932" y="990"/>
                  </a:cubicBezTo>
                  <a:cubicBezTo>
                    <a:pt x="960" y="990"/>
                    <a:pt x="988" y="979"/>
                    <a:pt x="1008" y="958"/>
                  </a:cubicBezTo>
                  <a:cubicBezTo>
                    <a:pt x="1049" y="916"/>
                    <a:pt x="1047" y="849"/>
                    <a:pt x="1005" y="808"/>
                  </a:cubicBezTo>
                  <a:lnTo>
                    <a:pt x="194" y="32"/>
                  </a:lnTo>
                  <a:cubicBezTo>
                    <a:pt x="173" y="11"/>
                    <a:pt x="145"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9"/>
            <p:cNvSpPr/>
            <p:nvPr/>
          </p:nvSpPr>
          <p:spPr>
            <a:xfrm>
              <a:off x="2743888" y="1977450"/>
              <a:ext cx="27700" cy="24750"/>
            </a:xfrm>
            <a:custGeom>
              <a:avLst/>
              <a:gdLst/>
              <a:ahLst/>
              <a:cxnLst/>
              <a:rect l="l" t="t" r="r" b="b"/>
              <a:pathLst>
                <a:path w="1108" h="990" extrusionOk="0">
                  <a:moveTo>
                    <a:pt x="153" y="1"/>
                  </a:moveTo>
                  <a:cubicBezTo>
                    <a:pt x="70" y="1"/>
                    <a:pt x="0" y="110"/>
                    <a:pt x="80" y="186"/>
                  </a:cubicBezTo>
                  <a:lnTo>
                    <a:pt x="890" y="960"/>
                  </a:lnTo>
                  <a:cubicBezTo>
                    <a:pt x="910" y="979"/>
                    <a:pt x="935" y="990"/>
                    <a:pt x="964" y="990"/>
                  </a:cubicBezTo>
                  <a:cubicBezTo>
                    <a:pt x="964" y="990"/>
                    <a:pt x="965" y="990"/>
                    <a:pt x="965" y="990"/>
                  </a:cubicBezTo>
                  <a:cubicBezTo>
                    <a:pt x="1060" y="990"/>
                    <a:pt x="1107" y="872"/>
                    <a:pt x="1037" y="808"/>
                  </a:cubicBezTo>
                  <a:lnTo>
                    <a:pt x="226" y="32"/>
                  </a:lnTo>
                  <a:cubicBezTo>
                    <a:pt x="202" y="10"/>
                    <a:pt x="177"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9"/>
            <p:cNvSpPr/>
            <p:nvPr/>
          </p:nvSpPr>
          <p:spPr>
            <a:xfrm>
              <a:off x="2744638" y="1963925"/>
              <a:ext cx="26900" cy="24800"/>
            </a:xfrm>
            <a:custGeom>
              <a:avLst/>
              <a:gdLst/>
              <a:ahLst/>
              <a:cxnLst/>
              <a:rect l="l" t="t" r="r" b="b"/>
              <a:pathLst>
                <a:path w="1076" h="992" extrusionOk="0">
                  <a:moveTo>
                    <a:pt x="120" y="1"/>
                  </a:moveTo>
                  <a:cubicBezTo>
                    <a:pt x="92" y="1"/>
                    <a:pt x="64" y="12"/>
                    <a:pt x="43" y="34"/>
                  </a:cubicBezTo>
                  <a:cubicBezTo>
                    <a:pt x="1" y="76"/>
                    <a:pt x="4" y="147"/>
                    <a:pt x="50" y="186"/>
                  </a:cubicBezTo>
                  <a:lnTo>
                    <a:pt x="860" y="962"/>
                  </a:lnTo>
                  <a:cubicBezTo>
                    <a:pt x="880" y="981"/>
                    <a:pt x="905" y="992"/>
                    <a:pt x="934" y="992"/>
                  </a:cubicBezTo>
                  <a:cubicBezTo>
                    <a:pt x="934" y="992"/>
                    <a:pt x="935" y="992"/>
                    <a:pt x="935" y="992"/>
                  </a:cubicBezTo>
                  <a:cubicBezTo>
                    <a:pt x="1030" y="992"/>
                    <a:pt x="1076" y="874"/>
                    <a:pt x="1007" y="808"/>
                  </a:cubicBezTo>
                  <a:lnTo>
                    <a:pt x="196" y="32"/>
                  </a:lnTo>
                  <a:cubicBezTo>
                    <a:pt x="175" y="11"/>
                    <a:pt x="147"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9"/>
            <p:cNvSpPr/>
            <p:nvPr/>
          </p:nvSpPr>
          <p:spPr>
            <a:xfrm>
              <a:off x="2744688" y="1950475"/>
              <a:ext cx="26875" cy="24750"/>
            </a:xfrm>
            <a:custGeom>
              <a:avLst/>
              <a:gdLst/>
              <a:ahLst/>
              <a:cxnLst/>
              <a:rect l="l" t="t" r="r" b="b"/>
              <a:pathLst>
                <a:path w="1075" h="990" extrusionOk="0">
                  <a:moveTo>
                    <a:pt x="119" y="0"/>
                  </a:moveTo>
                  <a:cubicBezTo>
                    <a:pt x="91" y="0"/>
                    <a:pt x="63" y="11"/>
                    <a:pt x="41" y="33"/>
                  </a:cubicBezTo>
                  <a:cubicBezTo>
                    <a:pt x="0" y="76"/>
                    <a:pt x="3" y="144"/>
                    <a:pt x="48" y="185"/>
                  </a:cubicBezTo>
                  <a:lnTo>
                    <a:pt x="858" y="960"/>
                  </a:lnTo>
                  <a:cubicBezTo>
                    <a:pt x="878" y="978"/>
                    <a:pt x="903" y="989"/>
                    <a:pt x="932" y="989"/>
                  </a:cubicBezTo>
                  <a:cubicBezTo>
                    <a:pt x="1028" y="989"/>
                    <a:pt x="1074" y="872"/>
                    <a:pt x="1005" y="806"/>
                  </a:cubicBezTo>
                  <a:lnTo>
                    <a:pt x="194" y="31"/>
                  </a:lnTo>
                  <a:cubicBezTo>
                    <a:pt x="173" y="10"/>
                    <a:pt x="146"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9"/>
            <p:cNvSpPr/>
            <p:nvPr/>
          </p:nvSpPr>
          <p:spPr>
            <a:xfrm>
              <a:off x="2744763" y="1937000"/>
              <a:ext cx="26800" cy="24750"/>
            </a:xfrm>
            <a:custGeom>
              <a:avLst/>
              <a:gdLst/>
              <a:ahLst/>
              <a:cxnLst/>
              <a:rect l="l" t="t" r="r" b="b"/>
              <a:pathLst>
                <a:path w="1072" h="990" extrusionOk="0">
                  <a:moveTo>
                    <a:pt x="118" y="1"/>
                  </a:moveTo>
                  <a:cubicBezTo>
                    <a:pt x="90" y="1"/>
                    <a:pt x="62" y="12"/>
                    <a:pt x="41" y="34"/>
                  </a:cubicBezTo>
                  <a:cubicBezTo>
                    <a:pt x="0" y="76"/>
                    <a:pt x="3" y="143"/>
                    <a:pt x="44" y="184"/>
                  </a:cubicBezTo>
                  <a:lnTo>
                    <a:pt x="855" y="960"/>
                  </a:lnTo>
                  <a:cubicBezTo>
                    <a:pt x="875" y="978"/>
                    <a:pt x="900" y="988"/>
                    <a:pt x="929" y="989"/>
                  </a:cubicBezTo>
                  <a:cubicBezTo>
                    <a:pt x="1025" y="989"/>
                    <a:pt x="1071" y="872"/>
                    <a:pt x="1002" y="806"/>
                  </a:cubicBezTo>
                  <a:lnTo>
                    <a:pt x="191" y="30"/>
                  </a:lnTo>
                  <a:cubicBezTo>
                    <a:pt x="170" y="10"/>
                    <a:pt x="144"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9"/>
            <p:cNvSpPr/>
            <p:nvPr/>
          </p:nvSpPr>
          <p:spPr>
            <a:xfrm>
              <a:off x="2744763" y="1923500"/>
              <a:ext cx="26750" cy="24700"/>
            </a:xfrm>
            <a:custGeom>
              <a:avLst/>
              <a:gdLst/>
              <a:ahLst/>
              <a:cxnLst/>
              <a:rect l="l" t="t" r="r" b="b"/>
              <a:pathLst>
                <a:path w="1070" h="988" extrusionOk="0">
                  <a:moveTo>
                    <a:pt x="117" y="1"/>
                  </a:moveTo>
                  <a:cubicBezTo>
                    <a:pt x="89" y="1"/>
                    <a:pt x="61" y="12"/>
                    <a:pt x="41" y="34"/>
                  </a:cubicBezTo>
                  <a:cubicBezTo>
                    <a:pt x="0" y="76"/>
                    <a:pt x="2" y="144"/>
                    <a:pt x="44" y="183"/>
                  </a:cubicBezTo>
                  <a:lnTo>
                    <a:pt x="855" y="959"/>
                  </a:lnTo>
                  <a:cubicBezTo>
                    <a:pt x="874" y="977"/>
                    <a:pt x="898" y="988"/>
                    <a:pt x="924" y="988"/>
                  </a:cubicBezTo>
                  <a:cubicBezTo>
                    <a:pt x="925" y="988"/>
                    <a:pt x="927" y="988"/>
                    <a:pt x="929" y="987"/>
                  </a:cubicBezTo>
                  <a:cubicBezTo>
                    <a:pt x="1023" y="987"/>
                    <a:pt x="1070" y="872"/>
                    <a:pt x="1002" y="807"/>
                  </a:cubicBezTo>
                  <a:lnTo>
                    <a:pt x="191" y="31"/>
                  </a:lnTo>
                  <a:cubicBezTo>
                    <a:pt x="170" y="11"/>
                    <a:pt x="143"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9"/>
            <p:cNvSpPr/>
            <p:nvPr/>
          </p:nvSpPr>
          <p:spPr>
            <a:xfrm>
              <a:off x="2744763" y="1910000"/>
              <a:ext cx="26775" cy="24725"/>
            </a:xfrm>
            <a:custGeom>
              <a:avLst/>
              <a:gdLst/>
              <a:ahLst/>
              <a:cxnLst/>
              <a:rect l="l" t="t" r="r" b="b"/>
              <a:pathLst>
                <a:path w="1071" h="989" extrusionOk="0">
                  <a:moveTo>
                    <a:pt x="117" y="1"/>
                  </a:moveTo>
                  <a:cubicBezTo>
                    <a:pt x="89" y="1"/>
                    <a:pt x="61" y="12"/>
                    <a:pt x="41" y="34"/>
                  </a:cubicBezTo>
                  <a:cubicBezTo>
                    <a:pt x="0" y="77"/>
                    <a:pt x="3" y="143"/>
                    <a:pt x="44" y="183"/>
                  </a:cubicBezTo>
                  <a:lnTo>
                    <a:pt x="855" y="959"/>
                  </a:lnTo>
                  <a:cubicBezTo>
                    <a:pt x="875" y="979"/>
                    <a:pt x="900" y="988"/>
                    <a:pt x="929" y="988"/>
                  </a:cubicBezTo>
                  <a:cubicBezTo>
                    <a:pt x="929" y="988"/>
                    <a:pt x="930" y="988"/>
                    <a:pt x="930" y="988"/>
                  </a:cubicBezTo>
                  <a:cubicBezTo>
                    <a:pt x="1025" y="988"/>
                    <a:pt x="1071" y="872"/>
                    <a:pt x="1002" y="806"/>
                  </a:cubicBezTo>
                  <a:lnTo>
                    <a:pt x="191" y="30"/>
                  </a:lnTo>
                  <a:cubicBezTo>
                    <a:pt x="170" y="10"/>
                    <a:pt x="144"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9"/>
            <p:cNvSpPr/>
            <p:nvPr/>
          </p:nvSpPr>
          <p:spPr>
            <a:xfrm>
              <a:off x="2744613" y="1896400"/>
              <a:ext cx="26300" cy="24800"/>
            </a:xfrm>
            <a:custGeom>
              <a:avLst/>
              <a:gdLst/>
              <a:ahLst/>
              <a:cxnLst/>
              <a:rect l="l" t="t" r="r" b="b"/>
              <a:pathLst>
                <a:path w="1052" h="992" extrusionOk="0">
                  <a:moveTo>
                    <a:pt x="120" y="1"/>
                  </a:moveTo>
                  <a:cubicBezTo>
                    <a:pt x="92" y="1"/>
                    <a:pt x="64" y="12"/>
                    <a:pt x="43" y="34"/>
                  </a:cubicBezTo>
                  <a:cubicBezTo>
                    <a:pt x="0" y="77"/>
                    <a:pt x="5" y="148"/>
                    <a:pt x="51" y="188"/>
                  </a:cubicBezTo>
                  <a:lnTo>
                    <a:pt x="861" y="964"/>
                  </a:lnTo>
                  <a:cubicBezTo>
                    <a:pt x="881" y="982"/>
                    <a:pt x="906" y="992"/>
                    <a:pt x="935" y="992"/>
                  </a:cubicBezTo>
                  <a:cubicBezTo>
                    <a:pt x="963" y="992"/>
                    <a:pt x="991" y="981"/>
                    <a:pt x="1011" y="959"/>
                  </a:cubicBezTo>
                  <a:cubicBezTo>
                    <a:pt x="1052" y="917"/>
                    <a:pt x="1050" y="851"/>
                    <a:pt x="1008" y="810"/>
                  </a:cubicBezTo>
                  <a:lnTo>
                    <a:pt x="197" y="34"/>
                  </a:lnTo>
                  <a:cubicBezTo>
                    <a:pt x="175" y="12"/>
                    <a:pt x="148"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9"/>
            <p:cNvSpPr/>
            <p:nvPr/>
          </p:nvSpPr>
          <p:spPr>
            <a:xfrm>
              <a:off x="2744613" y="1882900"/>
              <a:ext cx="26925" cy="24825"/>
            </a:xfrm>
            <a:custGeom>
              <a:avLst/>
              <a:gdLst/>
              <a:ahLst/>
              <a:cxnLst/>
              <a:rect l="l" t="t" r="r" b="b"/>
              <a:pathLst>
                <a:path w="1077" h="993" extrusionOk="0">
                  <a:moveTo>
                    <a:pt x="119" y="1"/>
                  </a:moveTo>
                  <a:cubicBezTo>
                    <a:pt x="91" y="1"/>
                    <a:pt x="64" y="12"/>
                    <a:pt x="43" y="33"/>
                  </a:cubicBezTo>
                  <a:cubicBezTo>
                    <a:pt x="0" y="78"/>
                    <a:pt x="5" y="148"/>
                    <a:pt x="51" y="187"/>
                  </a:cubicBezTo>
                  <a:lnTo>
                    <a:pt x="861" y="963"/>
                  </a:lnTo>
                  <a:cubicBezTo>
                    <a:pt x="881" y="983"/>
                    <a:pt x="906" y="993"/>
                    <a:pt x="935" y="993"/>
                  </a:cubicBezTo>
                  <a:cubicBezTo>
                    <a:pt x="935" y="993"/>
                    <a:pt x="936" y="993"/>
                    <a:pt x="936" y="993"/>
                  </a:cubicBezTo>
                  <a:cubicBezTo>
                    <a:pt x="1031" y="993"/>
                    <a:pt x="1077" y="877"/>
                    <a:pt x="1008" y="811"/>
                  </a:cubicBezTo>
                  <a:lnTo>
                    <a:pt x="1008" y="809"/>
                  </a:lnTo>
                  <a:lnTo>
                    <a:pt x="197" y="35"/>
                  </a:lnTo>
                  <a:cubicBezTo>
                    <a:pt x="175" y="12"/>
                    <a:pt x="147"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9"/>
            <p:cNvSpPr/>
            <p:nvPr/>
          </p:nvSpPr>
          <p:spPr>
            <a:xfrm>
              <a:off x="2744763" y="1869525"/>
              <a:ext cx="26775" cy="24700"/>
            </a:xfrm>
            <a:custGeom>
              <a:avLst/>
              <a:gdLst/>
              <a:ahLst/>
              <a:cxnLst/>
              <a:rect l="l" t="t" r="r" b="b"/>
              <a:pathLst>
                <a:path w="1071" h="988" extrusionOk="0">
                  <a:moveTo>
                    <a:pt x="118" y="0"/>
                  </a:moveTo>
                  <a:cubicBezTo>
                    <a:pt x="90" y="0"/>
                    <a:pt x="62" y="11"/>
                    <a:pt x="41" y="33"/>
                  </a:cubicBezTo>
                  <a:cubicBezTo>
                    <a:pt x="0" y="76"/>
                    <a:pt x="2" y="142"/>
                    <a:pt x="44" y="182"/>
                  </a:cubicBezTo>
                  <a:lnTo>
                    <a:pt x="855" y="958"/>
                  </a:lnTo>
                  <a:cubicBezTo>
                    <a:pt x="875" y="978"/>
                    <a:pt x="900" y="987"/>
                    <a:pt x="929" y="987"/>
                  </a:cubicBezTo>
                  <a:cubicBezTo>
                    <a:pt x="929" y="987"/>
                    <a:pt x="930" y="987"/>
                    <a:pt x="930" y="987"/>
                  </a:cubicBezTo>
                  <a:cubicBezTo>
                    <a:pt x="1025" y="987"/>
                    <a:pt x="1071" y="871"/>
                    <a:pt x="1002" y="805"/>
                  </a:cubicBezTo>
                  <a:lnTo>
                    <a:pt x="191" y="29"/>
                  </a:lnTo>
                  <a:cubicBezTo>
                    <a:pt x="170" y="10"/>
                    <a:pt x="144" y="0"/>
                    <a:pt x="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9"/>
            <p:cNvSpPr/>
            <p:nvPr/>
          </p:nvSpPr>
          <p:spPr>
            <a:xfrm>
              <a:off x="2744613" y="1855925"/>
              <a:ext cx="26300" cy="24800"/>
            </a:xfrm>
            <a:custGeom>
              <a:avLst/>
              <a:gdLst/>
              <a:ahLst/>
              <a:cxnLst/>
              <a:rect l="l" t="t" r="r" b="b"/>
              <a:pathLst>
                <a:path w="1052" h="992" extrusionOk="0">
                  <a:moveTo>
                    <a:pt x="119" y="0"/>
                  </a:moveTo>
                  <a:cubicBezTo>
                    <a:pt x="91" y="0"/>
                    <a:pt x="64" y="11"/>
                    <a:pt x="43" y="33"/>
                  </a:cubicBezTo>
                  <a:cubicBezTo>
                    <a:pt x="0" y="76"/>
                    <a:pt x="5" y="147"/>
                    <a:pt x="51" y="187"/>
                  </a:cubicBezTo>
                  <a:lnTo>
                    <a:pt x="861" y="963"/>
                  </a:lnTo>
                  <a:cubicBezTo>
                    <a:pt x="881" y="981"/>
                    <a:pt x="906" y="991"/>
                    <a:pt x="935" y="991"/>
                  </a:cubicBezTo>
                  <a:cubicBezTo>
                    <a:pt x="936" y="991"/>
                    <a:pt x="937" y="991"/>
                    <a:pt x="939" y="991"/>
                  </a:cubicBezTo>
                  <a:cubicBezTo>
                    <a:pt x="966" y="991"/>
                    <a:pt x="992" y="979"/>
                    <a:pt x="1011" y="960"/>
                  </a:cubicBezTo>
                  <a:cubicBezTo>
                    <a:pt x="1052" y="918"/>
                    <a:pt x="1050" y="850"/>
                    <a:pt x="1008" y="810"/>
                  </a:cubicBezTo>
                  <a:lnTo>
                    <a:pt x="197" y="34"/>
                  </a:lnTo>
                  <a:cubicBezTo>
                    <a:pt x="175" y="11"/>
                    <a:pt x="147"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9"/>
            <p:cNvSpPr/>
            <p:nvPr/>
          </p:nvSpPr>
          <p:spPr>
            <a:xfrm>
              <a:off x="2744763" y="1842500"/>
              <a:ext cx="26775" cy="24725"/>
            </a:xfrm>
            <a:custGeom>
              <a:avLst/>
              <a:gdLst/>
              <a:ahLst/>
              <a:cxnLst/>
              <a:rect l="l" t="t" r="r" b="b"/>
              <a:pathLst>
                <a:path w="1071" h="989" extrusionOk="0">
                  <a:moveTo>
                    <a:pt x="117" y="1"/>
                  </a:moveTo>
                  <a:cubicBezTo>
                    <a:pt x="89" y="1"/>
                    <a:pt x="61" y="12"/>
                    <a:pt x="41" y="34"/>
                  </a:cubicBezTo>
                  <a:cubicBezTo>
                    <a:pt x="0" y="76"/>
                    <a:pt x="2" y="144"/>
                    <a:pt x="44" y="183"/>
                  </a:cubicBezTo>
                  <a:lnTo>
                    <a:pt x="855" y="959"/>
                  </a:lnTo>
                  <a:cubicBezTo>
                    <a:pt x="875" y="978"/>
                    <a:pt x="900" y="989"/>
                    <a:pt x="929" y="989"/>
                  </a:cubicBezTo>
                  <a:cubicBezTo>
                    <a:pt x="929" y="989"/>
                    <a:pt x="930" y="989"/>
                    <a:pt x="930" y="989"/>
                  </a:cubicBezTo>
                  <a:cubicBezTo>
                    <a:pt x="1025" y="989"/>
                    <a:pt x="1071" y="871"/>
                    <a:pt x="1002" y="805"/>
                  </a:cubicBezTo>
                  <a:lnTo>
                    <a:pt x="1002" y="805"/>
                  </a:lnTo>
                  <a:lnTo>
                    <a:pt x="1002" y="807"/>
                  </a:lnTo>
                  <a:lnTo>
                    <a:pt x="191" y="31"/>
                  </a:lnTo>
                  <a:cubicBezTo>
                    <a:pt x="170" y="11"/>
                    <a:pt x="143"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9"/>
            <p:cNvSpPr/>
            <p:nvPr/>
          </p:nvSpPr>
          <p:spPr>
            <a:xfrm>
              <a:off x="2744613" y="1828925"/>
              <a:ext cx="26300" cy="24800"/>
            </a:xfrm>
            <a:custGeom>
              <a:avLst/>
              <a:gdLst/>
              <a:ahLst/>
              <a:cxnLst/>
              <a:rect l="l" t="t" r="r" b="b"/>
              <a:pathLst>
                <a:path w="1052" h="992" extrusionOk="0">
                  <a:moveTo>
                    <a:pt x="120" y="0"/>
                  </a:moveTo>
                  <a:cubicBezTo>
                    <a:pt x="92" y="0"/>
                    <a:pt x="64" y="11"/>
                    <a:pt x="43" y="33"/>
                  </a:cubicBezTo>
                  <a:cubicBezTo>
                    <a:pt x="0" y="77"/>
                    <a:pt x="5" y="148"/>
                    <a:pt x="51" y="187"/>
                  </a:cubicBezTo>
                  <a:lnTo>
                    <a:pt x="861" y="963"/>
                  </a:lnTo>
                  <a:cubicBezTo>
                    <a:pt x="881" y="982"/>
                    <a:pt x="906" y="991"/>
                    <a:pt x="935" y="991"/>
                  </a:cubicBezTo>
                  <a:cubicBezTo>
                    <a:pt x="963" y="991"/>
                    <a:pt x="991" y="980"/>
                    <a:pt x="1011" y="959"/>
                  </a:cubicBezTo>
                  <a:cubicBezTo>
                    <a:pt x="1052" y="917"/>
                    <a:pt x="1050" y="850"/>
                    <a:pt x="1008" y="809"/>
                  </a:cubicBezTo>
                  <a:lnTo>
                    <a:pt x="197" y="33"/>
                  </a:lnTo>
                  <a:cubicBezTo>
                    <a:pt x="175" y="11"/>
                    <a:pt x="148"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3" name="Google Shape;3013;p59"/>
          <p:cNvSpPr/>
          <p:nvPr/>
        </p:nvSpPr>
        <p:spPr>
          <a:xfrm>
            <a:off x="2443322" y="1594200"/>
            <a:ext cx="320798" cy="356544"/>
          </a:xfrm>
          <a:custGeom>
            <a:avLst/>
            <a:gdLst/>
            <a:ahLst/>
            <a:cxnLst/>
            <a:rect l="l" t="t" r="r" b="b"/>
            <a:pathLst>
              <a:path w="11640" h="12937" extrusionOk="0">
                <a:moveTo>
                  <a:pt x="6333" y="177"/>
                </a:moveTo>
                <a:cubicBezTo>
                  <a:pt x="6503" y="177"/>
                  <a:pt x="6668" y="254"/>
                  <a:pt x="6777" y="397"/>
                </a:cubicBezTo>
                <a:cubicBezTo>
                  <a:pt x="6941" y="609"/>
                  <a:pt x="6931" y="906"/>
                  <a:pt x="6754" y="1107"/>
                </a:cubicBezTo>
                <a:cubicBezTo>
                  <a:pt x="6645" y="1231"/>
                  <a:pt x="6490" y="1297"/>
                  <a:pt x="6333" y="1297"/>
                </a:cubicBezTo>
                <a:cubicBezTo>
                  <a:pt x="6237" y="1297"/>
                  <a:pt x="6141" y="1273"/>
                  <a:pt x="6053" y="1223"/>
                </a:cubicBezTo>
                <a:cubicBezTo>
                  <a:pt x="5925" y="1148"/>
                  <a:pt x="5832" y="1025"/>
                  <a:pt x="5792" y="882"/>
                </a:cubicBezTo>
                <a:cubicBezTo>
                  <a:pt x="5723" y="624"/>
                  <a:pt x="5846" y="353"/>
                  <a:pt x="6086" y="235"/>
                </a:cubicBezTo>
                <a:cubicBezTo>
                  <a:pt x="6165" y="196"/>
                  <a:pt x="6249" y="177"/>
                  <a:pt x="6333" y="177"/>
                </a:cubicBezTo>
                <a:close/>
                <a:moveTo>
                  <a:pt x="3898" y="1890"/>
                </a:moveTo>
                <a:cubicBezTo>
                  <a:pt x="4013" y="1890"/>
                  <a:pt x="4124" y="1936"/>
                  <a:pt x="4206" y="2018"/>
                </a:cubicBezTo>
                <a:cubicBezTo>
                  <a:pt x="4289" y="2102"/>
                  <a:pt x="4336" y="2215"/>
                  <a:pt x="4337" y="2333"/>
                </a:cubicBezTo>
                <a:cubicBezTo>
                  <a:pt x="4336" y="2577"/>
                  <a:pt x="4138" y="2775"/>
                  <a:pt x="3893" y="2775"/>
                </a:cubicBezTo>
                <a:cubicBezTo>
                  <a:pt x="3648" y="2775"/>
                  <a:pt x="3450" y="2577"/>
                  <a:pt x="3450" y="2333"/>
                </a:cubicBezTo>
                <a:cubicBezTo>
                  <a:pt x="3450" y="2088"/>
                  <a:pt x="3648" y="1890"/>
                  <a:pt x="3893" y="1890"/>
                </a:cubicBezTo>
                <a:cubicBezTo>
                  <a:pt x="3894" y="1890"/>
                  <a:pt x="3896" y="1890"/>
                  <a:pt x="3898" y="1890"/>
                </a:cubicBezTo>
                <a:close/>
                <a:moveTo>
                  <a:pt x="8434" y="2316"/>
                </a:moveTo>
                <a:cubicBezTo>
                  <a:pt x="8587" y="2316"/>
                  <a:pt x="8737" y="2396"/>
                  <a:pt x="8819" y="2538"/>
                </a:cubicBezTo>
                <a:cubicBezTo>
                  <a:pt x="8946" y="2751"/>
                  <a:pt x="8875" y="3027"/>
                  <a:pt x="8660" y="3150"/>
                </a:cubicBezTo>
                <a:cubicBezTo>
                  <a:pt x="8590" y="3191"/>
                  <a:pt x="8514" y="3210"/>
                  <a:pt x="8439" y="3210"/>
                </a:cubicBezTo>
                <a:cubicBezTo>
                  <a:pt x="8283" y="3210"/>
                  <a:pt x="8132" y="3127"/>
                  <a:pt x="8051" y="2981"/>
                </a:cubicBezTo>
                <a:cubicBezTo>
                  <a:pt x="7929" y="2769"/>
                  <a:pt x="8001" y="2498"/>
                  <a:pt x="8214" y="2375"/>
                </a:cubicBezTo>
                <a:cubicBezTo>
                  <a:pt x="8283" y="2335"/>
                  <a:pt x="8359" y="2316"/>
                  <a:pt x="8434" y="2316"/>
                </a:cubicBezTo>
                <a:close/>
                <a:moveTo>
                  <a:pt x="1230" y="2694"/>
                </a:moveTo>
                <a:cubicBezTo>
                  <a:pt x="1419" y="2694"/>
                  <a:pt x="1600" y="2794"/>
                  <a:pt x="1700" y="2965"/>
                </a:cubicBezTo>
                <a:cubicBezTo>
                  <a:pt x="1772" y="3091"/>
                  <a:pt x="1791" y="3239"/>
                  <a:pt x="1753" y="3379"/>
                </a:cubicBezTo>
                <a:cubicBezTo>
                  <a:pt x="1689" y="3617"/>
                  <a:pt x="1473" y="3779"/>
                  <a:pt x="1229" y="3779"/>
                </a:cubicBezTo>
                <a:cubicBezTo>
                  <a:pt x="1217" y="3779"/>
                  <a:pt x="1205" y="3779"/>
                  <a:pt x="1193" y="3778"/>
                </a:cubicBezTo>
                <a:cubicBezTo>
                  <a:pt x="935" y="3760"/>
                  <a:pt x="726" y="3564"/>
                  <a:pt x="692" y="3307"/>
                </a:cubicBezTo>
                <a:cubicBezTo>
                  <a:pt x="658" y="3050"/>
                  <a:pt x="811" y="2806"/>
                  <a:pt x="1056" y="2723"/>
                </a:cubicBezTo>
                <a:cubicBezTo>
                  <a:pt x="1113" y="2703"/>
                  <a:pt x="1172" y="2694"/>
                  <a:pt x="1230" y="2694"/>
                </a:cubicBezTo>
                <a:close/>
                <a:moveTo>
                  <a:pt x="10819" y="3640"/>
                </a:moveTo>
                <a:cubicBezTo>
                  <a:pt x="10923" y="3640"/>
                  <a:pt x="11027" y="3669"/>
                  <a:pt x="11118" y="3730"/>
                </a:cubicBezTo>
                <a:cubicBezTo>
                  <a:pt x="11331" y="3871"/>
                  <a:pt x="11413" y="4145"/>
                  <a:pt x="11315" y="4381"/>
                </a:cubicBezTo>
                <a:cubicBezTo>
                  <a:pt x="11230" y="4584"/>
                  <a:pt x="11033" y="4713"/>
                  <a:pt x="10820" y="4713"/>
                </a:cubicBezTo>
                <a:cubicBezTo>
                  <a:pt x="10785" y="4713"/>
                  <a:pt x="10750" y="4710"/>
                  <a:pt x="10714" y="4702"/>
                </a:cubicBezTo>
                <a:cubicBezTo>
                  <a:pt x="10463" y="4653"/>
                  <a:pt x="10282" y="4433"/>
                  <a:pt x="10282" y="4176"/>
                </a:cubicBezTo>
                <a:cubicBezTo>
                  <a:pt x="10282" y="4034"/>
                  <a:pt x="10339" y="3897"/>
                  <a:pt x="10439" y="3796"/>
                </a:cubicBezTo>
                <a:cubicBezTo>
                  <a:pt x="10543" y="3693"/>
                  <a:pt x="10681" y="3640"/>
                  <a:pt x="10819" y="3640"/>
                </a:cubicBezTo>
                <a:close/>
                <a:moveTo>
                  <a:pt x="8247" y="3290"/>
                </a:moveTo>
                <a:cubicBezTo>
                  <a:pt x="8262" y="3297"/>
                  <a:pt x="8274" y="3301"/>
                  <a:pt x="8288" y="3305"/>
                </a:cubicBezTo>
                <a:cubicBezTo>
                  <a:pt x="8310" y="3311"/>
                  <a:pt x="8329" y="3312"/>
                  <a:pt x="8350" y="3315"/>
                </a:cubicBezTo>
                <a:lnTo>
                  <a:pt x="8101" y="4244"/>
                </a:lnTo>
                <a:lnTo>
                  <a:pt x="7205" y="4762"/>
                </a:lnTo>
                <a:lnTo>
                  <a:pt x="6143" y="5374"/>
                </a:lnTo>
                <a:lnTo>
                  <a:pt x="5977" y="5996"/>
                </a:lnTo>
                <a:lnTo>
                  <a:pt x="5909" y="6064"/>
                </a:lnTo>
                <a:lnTo>
                  <a:pt x="5880" y="5953"/>
                </a:lnTo>
                <a:lnTo>
                  <a:pt x="6043" y="5339"/>
                </a:lnTo>
                <a:lnTo>
                  <a:pt x="7062" y="4752"/>
                </a:lnTo>
                <a:lnTo>
                  <a:pt x="8002" y="4207"/>
                </a:lnTo>
                <a:lnTo>
                  <a:pt x="8247" y="3290"/>
                </a:lnTo>
                <a:close/>
                <a:moveTo>
                  <a:pt x="6592" y="1397"/>
                </a:moveTo>
                <a:lnTo>
                  <a:pt x="6907" y="2573"/>
                </a:lnTo>
                <a:lnTo>
                  <a:pt x="6251" y="3705"/>
                </a:lnTo>
                <a:lnTo>
                  <a:pt x="5477" y="5048"/>
                </a:lnTo>
                <a:lnTo>
                  <a:pt x="5736" y="6013"/>
                </a:lnTo>
                <a:lnTo>
                  <a:pt x="5702" y="6143"/>
                </a:lnTo>
                <a:lnTo>
                  <a:pt x="5607" y="6049"/>
                </a:lnTo>
                <a:lnTo>
                  <a:pt x="5348" y="5072"/>
                </a:lnTo>
                <a:lnTo>
                  <a:pt x="6091" y="3787"/>
                </a:lnTo>
                <a:lnTo>
                  <a:pt x="6777" y="2596"/>
                </a:lnTo>
                <a:lnTo>
                  <a:pt x="6465" y="1436"/>
                </a:lnTo>
                <a:cubicBezTo>
                  <a:pt x="6484" y="1431"/>
                  <a:pt x="6500" y="1431"/>
                  <a:pt x="6519" y="1426"/>
                </a:cubicBezTo>
                <a:cubicBezTo>
                  <a:pt x="6543" y="1419"/>
                  <a:pt x="6568" y="1409"/>
                  <a:pt x="6592" y="1397"/>
                </a:cubicBezTo>
                <a:close/>
                <a:moveTo>
                  <a:pt x="4331" y="2683"/>
                </a:moveTo>
                <a:lnTo>
                  <a:pt x="5012" y="3363"/>
                </a:lnTo>
                <a:lnTo>
                  <a:pt x="5012" y="5624"/>
                </a:lnTo>
                <a:lnTo>
                  <a:pt x="5455" y="6066"/>
                </a:lnTo>
                <a:lnTo>
                  <a:pt x="5483" y="6176"/>
                </a:lnTo>
                <a:lnTo>
                  <a:pt x="5483" y="6176"/>
                </a:lnTo>
                <a:lnTo>
                  <a:pt x="5388" y="6150"/>
                </a:lnTo>
                <a:lnTo>
                  <a:pt x="4933" y="5693"/>
                </a:lnTo>
                <a:lnTo>
                  <a:pt x="4933" y="3430"/>
                </a:lnTo>
                <a:lnTo>
                  <a:pt x="4261" y="2758"/>
                </a:lnTo>
                <a:cubicBezTo>
                  <a:pt x="4271" y="2749"/>
                  <a:pt x="4282" y="2741"/>
                  <a:pt x="4293" y="2732"/>
                </a:cubicBezTo>
                <a:cubicBezTo>
                  <a:pt x="4307" y="2717"/>
                  <a:pt x="4319" y="2700"/>
                  <a:pt x="4331" y="2683"/>
                </a:cubicBezTo>
                <a:close/>
                <a:moveTo>
                  <a:pt x="10304" y="4619"/>
                </a:moveTo>
                <a:cubicBezTo>
                  <a:pt x="10315" y="4633"/>
                  <a:pt x="10325" y="4647"/>
                  <a:pt x="10336" y="4661"/>
                </a:cubicBezTo>
                <a:cubicBezTo>
                  <a:pt x="10354" y="4678"/>
                  <a:pt x="10374" y="4691"/>
                  <a:pt x="10395" y="4708"/>
                </a:cubicBezTo>
                <a:lnTo>
                  <a:pt x="9571" y="5532"/>
                </a:lnTo>
                <a:lnTo>
                  <a:pt x="8317" y="5531"/>
                </a:lnTo>
                <a:lnTo>
                  <a:pt x="6829" y="5531"/>
                </a:lnTo>
                <a:lnTo>
                  <a:pt x="6163" y="6200"/>
                </a:lnTo>
                <a:lnTo>
                  <a:pt x="6040" y="6232"/>
                </a:lnTo>
                <a:lnTo>
                  <a:pt x="6073" y="6109"/>
                </a:lnTo>
                <a:lnTo>
                  <a:pt x="6747" y="5435"/>
                </a:lnTo>
                <a:lnTo>
                  <a:pt x="8173" y="5435"/>
                </a:lnTo>
                <a:lnTo>
                  <a:pt x="9489" y="5433"/>
                </a:lnTo>
                <a:lnTo>
                  <a:pt x="10304" y="4619"/>
                </a:lnTo>
                <a:close/>
                <a:moveTo>
                  <a:pt x="1910" y="3341"/>
                </a:moveTo>
                <a:lnTo>
                  <a:pt x="3049" y="3647"/>
                </a:lnTo>
                <a:lnTo>
                  <a:pt x="3684" y="4748"/>
                </a:lnTo>
                <a:lnTo>
                  <a:pt x="4436" y="6050"/>
                </a:lnTo>
                <a:lnTo>
                  <a:pt x="5363" y="6297"/>
                </a:lnTo>
                <a:lnTo>
                  <a:pt x="5455" y="6389"/>
                </a:lnTo>
                <a:lnTo>
                  <a:pt x="5331" y="6423"/>
                </a:lnTo>
                <a:lnTo>
                  <a:pt x="4394" y="6173"/>
                </a:lnTo>
                <a:lnTo>
                  <a:pt x="3672" y="4923"/>
                </a:lnTo>
                <a:lnTo>
                  <a:pt x="3006" y="3768"/>
                </a:lnTo>
                <a:lnTo>
                  <a:pt x="1879" y="3466"/>
                </a:lnTo>
                <a:cubicBezTo>
                  <a:pt x="1885" y="3449"/>
                  <a:pt x="1893" y="3434"/>
                  <a:pt x="1899" y="3417"/>
                </a:cubicBezTo>
                <a:cubicBezTo>
                  <a:pt x="1903" y="3391"/>
                  <a:pt x="1907" y="3366"/>
                  <a:pt x="1910" y="3341"/>
                </a:cubicBezTo>
                <a:close/>
                <a:moveTo>
                  <a:pt x="1253" y="5608"/>
                </a:moveTo>
                <a:cubicBezTo>
                  <a:pt x="1330" y="5608"/>
                  <a:pt x="1406" y="5628"/>
                  <a:pt x="1474" y="5666"/>
                </a:cubicBezTo>
                <a:cubicBezTo>
                  <a:pt x="1684" y="5789"/>
                  <a:pt x="1756" y="6060"/>
                  <a:pt x="1636" y="6272"/>
                </a:cubicBezTo>
                <a:lnTo>
                  <a:pt x="1636" y="6273"/>
                </a:lnTo>
                <a:cubicBezTo>
                  <a:pt x="1552" y="6420"/>
                  <a:pt x="1402" y="6495"/>
                  <a:pt x="1251" y="6495"/>
                </a:cubicBezTo>
                <a:cubicBezTo>
                  <a:pt x="1120" y="6495"/>
                  <a:pt x="989" y="6438"/>
                  <a:pt x="900" y="6322"/>
                </a:cubicBezTo>
                <a:cubicBezTo>
                  <a:pt x="708" y="6073"/>
                  <a:pt x="830" y="5706"/>
                  <a:pt x="1135" y="5624"/>
                </a:cubicBezTo>
                <a:cubicBezTo>
                  <a:pt x="1174" y="5613"/>
                  <a:pt x="1213" y="5608"/>
                  <a:pt x="1253" y="5608"/>
                </a:cubicBezTo>
                <a:close/>
                <a:moveTo>
                  <a:pt x="5808" y="6421"/>
                </a:moveTo>
                <a:lnTo>
                  <a:pt x="5850" y="6464"/>
                </a:lnTo>
                <a:lnTo>
                  <a:pt x="5841" y="6499"/>
                </a:lnTo>
                <a:lnTo>
                  <a:pt x="5837" y="6523"/>
                </a:lnTo>
                <a:lnTo>
                  <a:pt x="5802" y="6533"/>
                </a:lnTo>
                <a:lnTo>
                  <a:pt x="5777" y="6538"/>
                </a:lnTo>
                <a:lnTo>
                  <a:pt x="5736" y="6496"/>
                </a:lnTo>
                <a:lnTo>
                  <a:pt x="5744" y="6461"/>
                </a:lnTo>
                <a:lnTo>
                  <a:pt x="5750" y="6438"/>
                </a:lnTo>
                <a:lnTo>
                  <a:pt x="5785" y="6428"/>
                </a:lnTo>
                <a:lnTo>
                  <a:pt x="5784" y="6428"/>
                </a:lnTo>
                <a:lnTo>
                  <a:pt x="5808" y="6421"/>
                </a:lnTo>
                <a:close/>
                <a:moveTo>
                  <a:pt x="2703" y="5598"/>
                </a:moveTo>
                <a:lnTo>
                  <a:pt x="3599" y="6116"/>
                </a:lnTo>
                <a:lnTo>
                  <a:pt x="4662" y="6729"/>
                </a:lnTo>
                <a:lnTo>
                  <a:pt x="5277" y="6564"/>
                </a:lnTo>
                <a:lnTo>
                  <a:pt x="5383" y="6592"/>
                </a:lnTo>
                <a:lnTo>
                  <a:pt x="5309" y="6665"/>
                </a:lnTo>
                <a:lnTo>
                  <a:pt x="4681" y="6833"/>
                </a:lnTo>
                <a:lnTo>
                  <a:pt x="3664" y="6245"/>
                </a:lnTo>
                <a:lnTo>
                  <a:pt x="2721" y="5702"/>
                </a:lnTo>
                <a:lnTo>
                  <a:pt x="1803" y="5948"/>
                </a:lnTo>
                <a:cubicBezTo>
                  <a:pt x="1801" y="5934"/>
                  <a:pt x="1800" y="5920"/>
                  <a:pt x="1797" y="5906"/>
                </a:cubicBezTo>
                <a:cubicBezTo>
                  <a:pt x="1790" y="5886"/>
                  <a:pt x="1783" y="5867"/>
                  <a:pt x="1774" y="5847"/>
                </a:cubicBezTo>
                <a:lnTo>
                  <a:pt x="2703" y="5598"/>
                </a:lnTo>
                <a:close/>
                <a:moveTo>
                  <a:pt x="10337" y="6465"/>
                </a:moveTo>
                <a:cubicBezTo>
                  <a:pt x="10411" y="6465"/>
                  <a:pt x="10487" y="6484"/>
                  <a:pt x="10556" y="6523"/>
                </a:cubicBezTo>
                <a:cubicBezTo>
                  <a:pt x="10659" y="6582"/>
                  <a:pt x="10733" y="6679"/>
                  <a:pt x="10764" y="6794"/>
                </a:cubicBezTo>
                <a:cubicBezTo>
                  <a:pt x="10826" y="7029"/>
                  <a:pt x="10686" y="7271"/>
                  <a:pt x="10450" y="7336"/>
                </a:cubicBezTo>
                <a:cubicBezTo>
                  <a:pt x="10412" y="7346"/>
                  <a:pt x="10373" y="7351"/>
                  <a:pt x="10335" y="7351"/>
                </a:cubicBezTo>
                <a:cubicBezTo>
                  <a:pt x="10139" y="7351"/>
                  <a:pt x="9960" y="7220"/>
                  <a:pt x="9907" y="7022"/>
                </a:cubicBezTo>
                <a:cubicBezTo>
                  <a:pt x="9876" y="6909"/>
                  <a:pt x="9893" y="6788"/>
                  <a:pt x="9952" y="6685"/>
                </a:cubicBezTo>
                <a:cubicBezTo>
                  <a:pt x="10035" y="6544"/>
                  <a:pt x="10184" y="6465"/>
                  <a:pt x="10337" y="6465"/>
                </a:cubicBezTo>
                <a:close/>
                <a:moveTo>
                  <a:pt x="6907" y="6128"/>
                </a:moveTo>
                <a:lnTo>
                  <a:pt x="7924" y="6715"/>
                </a:lnTo>
                <a:lnTo>
                  <a:pt x="8866" y="7258"/>
                </a:lnTo>
                <a:lnTo>
                  <a:pt x="9783" y="7012"/>
                </a:lnTo>
                <a:cubicBezTo>
                  <a:pt x="9786" y="7025"/>
                  <a:pt x="9786" y="7041"/>
                  <a:pt x="9790" y="7053"/>
                </a:cubicBezTo>
                <a:cubicBezTo>
                  <a:pt x="9795" y="7075"/>
                  <a:pt x="9804" y="7093"/>
                  <a:pt x="9811" y="7113"/>
                </a:cubicBezTo>
                <a:lnTo>
                  <a:pt x="8884" y="7361"/>
                </a:lnTo>
                <a:lnTo>
                  <a:pt x="7986" y="6843"/>
                </a:lnTo>
                <a:lnTo>
                  <a:pt x="6925" y="6231"/>
                </a:lnTo>
                <a:lnTo>
                  <a:pt x="6309" y="6397"/>
                </a:lnTo>
                <a:lnTo>
                  <a:pt x="6204" y="6368"/>
                </a:lnTo>
                <a:lnTo>
                  <a:pt x="6276" y="6297"/>
                </a:lnTo>
                <a:lnTo>
                  <a:pt x="6907" y="6128"/>
                </a:lnTo>
                <a:close/>
                <a:moveTo>
                  <a:pt x="5546" y="6726"/>
                </a:moveTo>
                <a:lnTo>
                  <a:pt x="5514" y="6850"/>
                </a:lnTo>
                <a:lnTo>
                  <a:pt x="4840" y="7525"/>
                </a:lnTo>
                <a:lnTo>
                  <a:pt x="3416" y="7525"/>
                </a:lnTo>
                <a:lnTo>
                  <a:pt x="2098" y="7523"/>
                </a:lnTo>
                <a:lnTo>
                  <a:pt x="1283" y="8339"/>
                </a:lnTo>
                <a:cubicBezTo>
                  <a:pt x="1274" y="8325"/>
                  <a:pt x="1264" y="8311"/>
                  <a:pt x="1251" y="8298"/>
                </a:cubicBezTo>
                <a:cubicBezTo>
                  <a:pt x="1233" y="8281"/>
                  <a:pt x="1214" y="8264"/>
                  <a:pt x="1193" y="8250"/>
                </a:cubicBezTo>
                <a:lnTo>
                  <a:pt x="2016" y="7426"/>
                </a:lnTo>
                <a:lnTo>
                  <a:pt x="4756" y="7426"/>
                </a:lnTo>
                <a:lnTo>
                  <a:pt x="5422" y="6758"/>
                </a:lnTo>
                <a:lnTo>
                  <a:pt x="5546" y="6726"/>
                </a:lnTo>
                <a:close/>
                <a:moveTo>
                  <a:pt x="768" y="8245"/>
                </a:moveTo>
                <a:cubicBezTo>
                  <a:pt x="905" y="8245"/>
                  <a:pt x="1042" y="8297"/>
                  <a:pt x="1146" y="8402"/>
                </a:cubicBezTo>
                <a:cubicBezTo>
                  <a:pt x="1358" y="8613"/>
                  <a:pt x="1358" y="8953"/>
                  <a:pt x="1146" y="9163"/>
                </a:cubicBezTo>
                <a:cubicBezTo>
                  <a:pt x="1043" y="9259"/>
                  <a:pt x="912" y="9307"/>
                  <a:pt x="780" y="9307"/>
                </a:cubicBezTo>
                <a:cubicBezTo>
                  <a:pt x="643" y="9307"/>
                  <a:pt x="505" y="9254"/>
                  <a:pt x="400" y="9149"/>
                </a:cubicBezTo>
                <a:cubicBezTo>
                  <a:pt x="195" y="8944"/>
                  <a:pt x="190" y="8614"/>
                  <a:pt x="389" y="8402"/>
                </a:cubicBezTo>
                <a:cubicBezTo>
                  <a:pt x="493" y="8297"/>
                  <a:pt x="630" y="8245"/>
                  <a:pt x="768" y="8245"/>
                </a:cubicBezTo>
                <a:close/>
                <a:moveTo>
                  <a:pt x="6258" y="6536"/>
                </a:moveTo>
                <a:lnTo>
                  <a:pt x="7193" y="6787"/>
                </a:lnTo>
                <a:lnTo>
                  <a:pt x="7914" y="8037"/>
                </a:lnTo>
                <a:lnTo>
                  <a:pt x="8580" y="9191"/>
                </a:lnTo>
                <a:lnTo>
                  <a:pt x="9708" y="9493"/>
                </a:lnTo>
                <a:cubicBezTo>
                  <a:pt x="9702" y="9512"/>
                  <a:pt x="9694" y="9524"/>
                  <a:pt x="9688" y="9543"/>
                </a:cubicBezTo>
                <a:cubicBezTo>
                  <a:pt x="9683" y="9568"/>
                  <a:pt x="9681" y="9592"/>
                  <a:pt x="9677" y="9617"/>
                </a:cubicBezTo>
                <a:lnTo>
                  <a:pt x="8538" y="9313"/>
                </a:lnTo>
                <a:lnTo>
                  <a:pt x="7903" y="8212"/>
                </a:lnTo>
                <a:lnTo>
                  <a:pt x="7151" y="6909"/>
                </a:lnTo>
                <a:lnTo>
                  <a:pt x="6224" y="6661"/>
                </a:lnTo>
                <a:lnTo>
                  <a:pt x="6132" y="6569"/>
                </a:lnTo>
                <a:lnTo>
                  <a:pt x="6258" y="6536"/>
                </a:lnTo>
                <a:close/>
                <a:moveTo>
                  <a:pt x="5676" y="6895"/>
                </a:moveTo>
                <a:lnTo>
                  <a:pt x="5707" y="7007"/>
                </a:lnTo>
                <a:lnTo>
                  <a:pt x="5542" y="7619"/>
                </a:lnTo>
                <a:lnTo>
                  <a:pt x="4525" y="8208"/>
                </a:lnTo>
                <a:lnTo>
                  <a:pt x="3584" y="8750"/>
                </a:lnTo>
                <a:lnTo>
                  <a:pt x="3338" y="9668"/>
                </a:lnTo>
                <a:cubicBezTo>
                  <a:pt x="3325" y="9664"/>
                  <a:pt x="3313" y="9657"/>
                  <a:pt x="3299" y="9654"/>
                </a:cubicBezTo>
                <a:cubicBezTo>
                  <a:pt x="3277" y="9649"/>
                  <a:pt x="3258" y="9646"/>
                  <a:pt x="3236" y="9643"/>
                </a:cubicBezTo>
                <a:lnTo>
                  <a:pt x="3485" y="8714"/>
                </a:lnTo>
                <a:lnTo>
                  <a:pt x="4382" y="8196"/>
                </a:lnTo>
                <a:lnTo>
                  <a:pt x="5443" y="7584"/>
                </a:lnTo>
                <a:lnTo>
                  <a:pt x="5610" y="6963"/>
                </a:lnTo>
                <a:lnTo>
                  <a:pt x="5676" y="6895"/>
                </a:lnTo>
                <a:close/>
                <a:moveTo>
                  <a:pt x="10358" y="9178"/>
                </a:moveTo>
                <a:cubicBezTo>
                  <a:pt x="10550" y="9178"/>
                  <a:pt x="10732" y="9281"/>
                  <a:pt x="10830" y="9450"/>
                </a:cubicBezTo>
                <a:cubicBezTo>
                  <a:pt x="10902" y="9575"/>
                  <a:pt x="10920" y="9723"/>
                  <a:pt x="10884" y="9862"/>
                </a:cubicBezTo>
                <a:cubicBezTo>
                  <a:pt x="10845" y="10003"/>
                  <a:pt x="10754" y="10121"/>
                  <a:pt x="10628" y="10192"/>
                </a:cubicBezTo>
                <a:cubicBezTo>
                  <a:pt x="10543" y="10241"/>
                  <a:pt x="10450" y="10264"/>
                  <a:pt x="10358" y="10264"/>
                </a:cubicBezTo>
                <a:cubicBezTo>
                  <a:pt x="10171" y="10264"/>
                  <a:pt x="9989" y="10167"/>
                  <a:pt x="9887" y="9993"/>
                </a:cubicBezTo>
                <a:cubicBezTo>
                  <a:pt x="9815" y="9869"/>
                  <a:pt x="9795" y="9720"/>
                  <a:pt x="9832" y="9581"/>
                </a:cubicBezTo>
                <a:lnTo>
                  <a:pt x="9834" y="9581"/>
                </a:lnTo>
                <a:cubicBezTo>
                  <a:pt x="9890" y="9369"/>
                  <a:pt x="10071" y="9212"/>
                  <a:pt x="10288" y="9183"/>
                </a:cubicBezTo>
                <a:cubicBezTo>
                  <a:pt x="10311" y="9180"/>
                  <a:pt x="10335" y="9178"/>
                  <a:pt x="10358" y="9178"/>
                </a:cubicBezTo>
                <a:close/>
                <a:moveTo>
                  <a:pt x="6105" y="6784"/>
                </a:moveTo>
                <a:lnTo>
                  <a:pt x="6198" y="6809"/>
                </a:lnTo>
                <a:lnTo>
                  <a:pt x="6657" y="7266"/>
                </a:lnTo>
                <a:lnTo>
                  <a:pt x="6657" y="9529"/>
                </a:lnTo>
                <a:lnTo>
                  <a:pt x="7329" y="10200"/>
                </a:lnTo>
                <a:cubicBezTo>
                  <a:pt x="7316" y="10210"/>
                  <a:pt x="7305" y="10217"/>
                  <a:pt x="7295" y="10227"/>
                </a:cubicBezTo>
                <a:cubicBezTo>
                  <a:pt x="7279" y="10243"/>
                  <a:pt x="7267" y="10258"/>
                  <a:pt x="7255" y="10276"/>
                </a:cubicBezTo>
                <a:lnTo>
                  <a:pt x="6575" y="9596"/>
                </a:lnTo>
                <a:lnTo>
                  <a:pt x="6575" y="7336"/>
                </a:lnTo>
                <a:lnTo>
                  <a:pt x="6134" y="6894"/>
                </a:lnTo>
                <a:lnTo>
                  <a:pt x="6105" y="6784"/>
                </a:lnTo>
                <a:close/>
                <a:moveTo>
                  <a:pt x="3151" y="9756"/>
                </a:moveTo>
                <a:cubicBezTo>
                  <a:pt x="3304" y="9756"/>
                  <a:pt x="3454" y="9835"/>
                  <a:pt x="3537" y="9976"/>
                </a:cubicBezTo>
                <a:cubicBezTo>
                  <a:pt x="3658" y="10189"/>
                  <a:pt x="3585" y="10460"/>
                  <a:pt x="3373" y="10583"/>
                </a:cubicBezTo>
                <a:cubicBezTo>
                  <a:pt x="3306" y="10622"/>
                  <a:pt x="3230" y="10642"/>
                  <a:pt x="3153" y="10642"/>
                </a:cubicBezTo>
                <a:cubicBezTo>
                  <a:pt x="3114" y="10642"/>
                  <a:pt x="3075" y="10637"/>
                  <a:pt x="3036" y="10626"/>
                </a:cubicBezTo>
                <a:cubicBezTo>
                  <a:pt x="2923" y="10595"/>
                  <a:pt x="2827" y="10522"/>
                  <a:pt x="2768" y="10420"/>
                </a:cubicBezTo>
                <a:cubicBezTo>
                  <a:pt x="2709" y="10319"/>
                  <a:pt x="2693" y="10197"/>
                  <a:pt x="2724" y="10085"/>
                </a:cubicBezTo>
                <a:cubicBezTo>
                  <a:pt x="2754" y="9970"/>
                  <a:pt x="2829" y="9874"/>
                  <a:pt x="2930" y="9815"/>
                </a:cubicBezTo>
                <a:cubicBezTo>
                  <a:pt x="3000" y="9775"/>
                  <a:pt x="3076" y="9756"/>
                  <a:pt x="3151" y="9756"/>
                </a:cubicBezTo>
                <a:close/>
                <a:moveTo>
                  <a:pt x="7697" y="10183"/>
                </a:moveTo>
                <a:cubicBezTo>
                  <a:pt x="7908" y="10183"/>
                  <a:pt x="8090" y="10332"/>
                  <a:pt x="8130" y="10539"/>
                </a:cubicBezTo>
                <a:cubicBezTo>
                  <a:pt x="8173" y="10746"/>
                  <a:pt x="8063" y="10955"/>
                  <a:pt x="7866" y="11037"/>
                </a:cubicBezTo>
                <a:cubicBezTo>
                  <a:pt x="7811" y="11060"/>
                  <a:pt x="7752" y="11072"/>
                  <a:pt x="7695" y="11072"/>
                </a:cubicBezTo>
                <a:cubicBezTo>
                  <a:pt x="7550" y="11072"/>
                  <a:pt x="7411" y="11001"/>
                  <a:pt x="7326" y="10875"/>
                </a:cubicBezTo>
                <a:cubicBezTo>
                  <a:pt x="7209" y="10698"/>
                  <a:pt x="7231" y="10464"/>
                  <a:pt x="7381" y="10313"/>
                </a:cubicBezTo>
                <a:cubicBezTo>
                  <a:pt x="7464" y="10230"/>
                  <a:pt x="7576" y="10183"/>
                  <a:pt x="7694" y="10183"/>
                </a:cubicBezTo>
                <a:cubicBezTo>
                  <a:pt x="7695" y="10183"/>
                  <a:pt x="7696" y="10183"/>
                  <a:pt x="7697" y="10183"/>
                </a:cubicBezTo>
                <a:close/>
                <a:moveTo>
                  <a:pt x="5884" y="6816"/>
                </a:moveTo>
                <a:lnTo>
                  <a:pt x="5978" y="6911"/>
                </a:lnTo>
                <a:lnTo>
                  <a:pt x="6239" y="7886"/>
                </a:lnTo>
                <a:lnTo>
                  <a:pt x="5497" y="9174"/>
                </a:lnTo>
                <a:lnTo>
                  <a:pt x="4810" y="10363"/>
                </a:lnTo>
                <a:lnTo>
                  <a:pt x="5120" y="11524"/>
                </a:lnTo>
                <a:cubicBezTo>
                  <a:pt x="5102" y="11525"/>
                  <a:pt x="5085" y="11528"/>
                  <a:pt x="5068" y="11532"/>
                </a:cubicBezTo>
                <a:cubicBezTo>
                  <a:pt x="5043" y="11539"/>
                  <a:pt x="5017" y="11548"/>
                  <a:pt x="4993" y="11559"/>
                </a:cubicBezTo>
                <a:lnTo>
                  <a:pt x="4679" y="10387"/>
                </a:lnTo>
                <a:lnTo>
                  <a:pt x="5335" y="9252"/>
                </a:lnTo>
                <a:lnTo>
                  <a:pt x="6108" y="7910"/>
                </a:lnTo>
                <a:lnTo>
                  <a:pt x="5848" y="6945"/>
                </a:lnTo>
                <a:lnTo>
                  <a:pt x="5884" y="6816"/>
                </a:lnTo>
                <a:close/>
                <a:moveTo>
                  <a:pt x="5254" y="11661"/>
                </a:moveTo>
                <a:cubicBezTo>
                  <a:pt x="5349" y="11661"/>
                  <a:pt x="5445" y="11686"/>
                  <a:pt x="5534" y="11737"/>
                </a:cubicBezTo>
                <a:cubicBezTo>
                  <a:pt x="5730" y="11850"/>
                  <a:pt x="5839" y="12070"/>
                  <a:pt x="5808" y="12296"/>
                </a:cubicBezTo>
                <a:cubicBezTo>
                  <a:pt x="5778" y="12520"/>
                  <a:pt x="5616" y="12705"/>
                  <a:pt x="5397" y="12763"/>
                </a:cubicBezTo>
                <a:cubicBezTo>
                  <a:pt x="5346" y="12776"/>
                  <a:pt x="5296" y="12783"/>
                  <a:pt x="5248" y="12783"/>
                </a:cubicBezTo>
                <a:cubicBezTo>
                  <a:pt x="4839" y="12783"/>
                  <a:pt x="4544" y="12328"/>
                  <a:pt x="4768" y="11942"/>
                </a:cubicBezTo>
                <a:cubicBezTo>
                  <a:pt x="4872" y="11762"/>
                  <a:pt x="5060" y="11661"/>
                  <a:pt x="5254" y="11661"/>
                </a:cubicBezTo>
                <a:close/>
                <a:moveTo>
                  <a:pt x="6333" y="0"/>
                </a:moveTo>
                <a:cubicBezTo>
                  <a:pt x="6267" y="0"/>
                  <a:pt x="6200" y="10"/>
                  <a:pt x="6134" y="29"/>
                </a:cubicBezTo>
                <a:cubicBezTo>
                  <a:pt x="5791" y="127"/>
                  <a:pt x="5570" y="460"/>
                  <a:pt x="5616" y="813"/>
                </a:cubicBezTo>
                <a:cubicBezTo>
                  <a:pt x="5659" y="1167"/>
                  <a:pt x="5954" y="1436"/>
                  <a:pt x="6311" y="1447"/>
                </a:cubicBezTo>
                <a:lnTo>
                  <a:pt x="6613" y="2573"/>
                </a:lnTo>
                <a:lnTo>
                  <a:pt x="5957" y="3709"/>
                </a:lnTo>
                <a:lnTo>
                  <a:pt x="5182" y="5050"/>
                </a:lnTo>
                <a:lnTo>
                  <a:pt x="5393" y="5831"/>
                </a:lnTo>
                <a:lnTo>
                  <a:pt x="5133" y="5573"/>
                </a:lnTo>
                <a:lnTo>
                  <a:pt x="5133" y="3312"/>
                </a:lnTo>
                <a:lnTo>
                  <a:pt x="4399" y="2577"/>
                </a:lnTo>
                <a:cubicBezTo>
                  <a:pt x="4437" y="2501"/>
                  <a:pt x="4458" y="2418"/>
                  <a:pt x="4458" y="2333"/>
                </a:cubicBezTo>
                <a:cubicBezTo>
                  <a:pt x="4460" y="2007"/>
                  <a:pt x="4193" y="1765"/>
                  <a:pt x="3893" y="1765"/>
                </a:cubicBezTo>
                <a:cubicBezTo>
                  <a:pt x="3822" y="1765"/>
                  <a:pt x="3749" y="1779"/>
                  <a:pt x="3677" y="1808"/>
                </a:cubicBezTo>
                <a:cubicBezTo>
                  <a:pt x="3304" y="1962"/>
                  <a:pt x="3208" y="2446"/>
                  <a:pt x="3493" y="2731"/>
                </a:cubicBezTo>
                <a:cubicBezTo>
                  <a:pt x="3601" y="2840"/>
                  <a:pt x="3746" y="2897"/>
                  <a:pt x="3892" y="2897"/>
                </a:cubicBezTo>
                <a:cubicBezTo>
                  <a:pt x="3982" y="2897"/>
                  <a:pt x="4073" y="2875"/>
                  <a:pt x="4157" y="2830"/>
                </a:cubicBezTo>
                <a:lnTo>
                  <a:pt x="4808" y="3482"/>
                </a:lnTo>
                <a:lnTo>
                  <a:pt x="4808" y="5742"/>
                </a:lnTo>
                <a:lnTo>
                  <a:pt x="5154" y="6087"/>
                </a:lnTo>
                <a:lnTo>
                  <a:pt x="4536" y="5922"/>
                </a:lnTo>
                <a:lnTo>
                  <a:pt x="3816" y="4673"/>
                </a:lnTo>
                <a:lnTo>
                  <a:pt x="3149" y="3517"/>
                </a:lnTo>
                <a:lnTo>
                  <a:pt x="1917" y="3188"/>
                </a:lnTo>
                <a:cubicBezTo>
                  <a:pt x="1894" y="2881"/>
                  <a:pt x="1670" y="2627"/>
                  <a:pt x="1368" y="2565"/>
                </a:cubicBezTo>
                <a:cubicBezTo>
                  <a:pt x="1321" y="2555"/>
                  <a:pt x="1275" y="2550"/>
                  <a:pt x="1228" y="2550"/>
                </a:cubicBezTo>
                <a:cubicBezTo>
                  <a:pt x="976" y="2550"/>
                  <a:pt x="739" y="2689"/>
                  <a:pt x="617" y="2919"/>
                </a:cubicBezTo>
                <a:cubicBezTo>
                  <a:pt x="475" y="3191"/>
                  <a:pt x="528" y="3526"/>
                  <a:pt x="751" y="3739"/>
                </a:cubicBezTo>
                <a:cubicBezTo>
                  <a:pt x="883" y="3865"/>
                  <a:pt x="1055" y="3930"/>
                  <a:pt x="1229" y="3930"/>
                </a:cubicBezTo>
                <a:cubicBezTo>
                  <a:pt x="1347" y="3930"/>
                  <a:pt x="1467" y="3900"/>
                  <a:pt x="1575" y="3837"/>
                </a:cubicBezTo>
                <a:cubicBezTo>
                  <a:pt x="1673" y="3781"/>
                  <a:pt x="1755" y="3700"/>
                  <a:pt x="1814" y="3603"/>
                </a:cubicBezTo>
                <a:lnTo>
                  <a:pt x="2908" y="3897"/>
                </a:lnTo>
                <a:lnTo>
                  <a:pt x="3543" y="4997"/>
                </a:lnTo>
                <a:lnTo>
                  <a:pt x="4295" y="6300"/>
                </a:lnTo>
                <a:lnTo>
                  <a:pt x="5043" y="6500"/>
                </a:lnTo>
                <a:lnTo>
                  <a:pt x="4677" y="6599"/>
                </a:lnTo>
                <a:lnTo>
                  <a:pt x="3661" y="6011"/>
                </a:lnTo>
                <a:lnTo>
                  <a:pt x="2720" y="5467"/>
                </a:lnTo>
                <a:lnTo>
                  <a:pt x="1717" y="5735"/>
                </a:lnTo>
                <a:cubicBezTo>
                  <a:pt x="1604" y="5569"/>
                  <a:pt x="1427" y="5487"/>
                  <a:pt x="1250" y="5487"/>
                </a:cubicBezTo>
                <a:cubicBezTo>
                  <a:pt x="1059" y="5487"/>
                  <a:pt x="869" y="5582"/>
                  <a:pt x="761" y="5769"/>
                </a:cubicBezTo>
                <a:cubicBezTo>
                  <a:pt x="605" y="6039"/>
                  <a:pt x="698" y="6385"/>
                  <a:pt x="969" y="6540"/>
                </a:cubicBezTo>
                <a:cubicBezTo>
                  <a:pt x="1058" y="6592"/>
                  <a:pt x="1155" y="6616"/>
                  <a:pt x="1251" y="6616"/>
                </a:cubicBezTo>
                <a:cubicBezTo>
                  <a:pt x="1446" y="6616"/>
                  <a:pt x="1636" y="6515"/>
                  <a:pt x="1741" y="6334"/>
                </a:cubicBezTo>
                <a:cubicBezTo>
                  <a:pt x="1786" y="6253"/>
                  <a:pt x="1810" y="6163"/>
                  <a:pt x="1813" y="6071"/>
                </a:cubicBezTo>
                <a:lnTo>
                  <a:pt x="2704" y="5833"/>
                </a:lnTo>
                <a:lnTo>
                  <a:pt x="3601" y="6351"/>
                </a:lnTo>
                <a:lnTo>
                  <a:pt x="4663" y="6963"/>
                </a:lnTo>
                <a:lnTo>
                  <a:pt x="5139" y="6836"/>
                </a:lnTo>
                <a:lnTo>
                  <a:pt x="4696" y="7279"/>
                </a:lnTo>
                <a:lnTo>
                  <a:pt x="1955" y="7279"/>
                </a:lnTo>
                <a:lnTo>
                  <a:pt x="1065" y="8170"/>
                </a:lnTo>
                <a:cubicBezTo>
                  <a:pt x="967" y="8122"/>
                  <a:pt x="866" y="8100"/>
                  <a:pt x="766" y="8100"/>
                </a:cubicBezTo>
                <a:cubicBezTo>
                  <a:pt x="460" y="8100"/>
                  <a:pt x="173" y="8308"/>
                  <a:pt x="99" y="8631"/>
                </a:cubicBezTo>
                <a:cubicBezTo>
                  <a:pt x="1" y="9059"/>
                  <a:pt x="325" y="9466"/>
                  <a:pt x="765" y="9466"/>
                </a:cubicBezTo>
                <a:cubicBezTo>
                  <a:pt x="765" y="9466"/>
                  <a:pt x="766" y="9466"/>
                  <a:pt x="767" y="9466"/>
                </a:cubicBezTo>
                <a:cubicBezTo>
                  <a:pt x="769" y="9466"/>
                  <a:pt x="771" y="9466"/>
                  <a:pt x="773" y="9466"/>
                </a:cubicBezTo>
                <a:cubicBezTo>
                  <a:pt x="1286" y="9466"/>
                  <a:pt x="1614" y="8916"/>
                  <a:pt x="1369" y="8463"/>
                </a:cubicBezTo>
                <a:lnTo>
                  <a:pt x="2160" y="7671"/>
                </a:lnTo>
                <a:lnTo>
                  <a:pt x="4900" y="7671"/>
                </a:lnTo>
                <a:lnTo>
                  <a:pt x="5438" y="7135"/>
                </a:lnTo>
                <a:lnTo>
                  <a:pt x="5438" y="7135"/>
                </a:lnTo>
                <a:lnTo>
                  <a:pt x="5339" y="7505"/>
                </a:lnTo>
                <a:lnTo>
                  <a:pt x="4320" y="8092"/>
                </a:lnTo>
                <a:lnTo>
                  <a:pt x="3380" y="8635"/>
                </a:lnTo>
                <a:lnTo>
                  <a:pt x="3111" y="9637"/>
                </a:lnTo>
                <a:cubicBezTo>
                  <a:pt x="2861" y="9657"/>
                  <a:pt x="2652" y="9839"/>
                  <a:pt x="2601" y="10085"/>
                </a:cubicBezTo>
                <a:cubicBezTo>
                  <a:pt x="2551" y="10330"/>
                  <a:pt x="2669" y="10581"/>
                  <a:pt x="2891" y="10698"/>
                </a:cubicBezTo>
                <a:cubicBezTo>
                  <a:pt x="2974" y="10742"/>
                  <a:pt x="3064" y="10763"/>
                  <a:pt x="3153" y="10763"/>
                </a:cubicBezTo>
                <a:cubicBezTo>
                  <a:pt x="3303" y="10763"/>
                  <a:pt x="3451" y="10703"/>
                  <a:pt x="3560" y="10590"/>
                </a:cubicBezTo>
                <a:cubicBezTo>
                  <a:pt x="3733" y="10408"/>
                  <a:pt x="3767" y="10134"/>
                  <a:pt x="3640" y="9917"/>
                </a:cubicBezTo>
                <a:cubicBezTo>
                  <a:pt x="3593" y="9838"/>
                  <a:pt x="3529" y="9770"/>
                  <a:pt x="3450" y="9722"/>
                </a:cubicBezTo>
                <a:lnTo>
                  <a:pt x="3688" y="8831"/>
                </a:lnTo>
                <a:lnTo>
                  <a:pt x="4585" y="8314"/>
                </a:lnTo>
                <a:lnTo>
                  <a:pt x="5647" y="7701"/>
                </a:lnTo>
                <a:lnTo>
                  <a:pt x="5769" y="7242"/>
                </a:lnTo>
                <a:lnTo>
                  <a:pt x="5943" y="7889"/>
                </a:lnTo>
                <a:lnTo>
                  <a:pt x="5201" y="9174"/>
                </a:lnTo>
                <a:lnTo>
                  <a:pt x="4514" y="10365"/>
                </a:lnTo>
                <a:lnTo>
                  <a:pt x="4854" y="11634"/>
                </a:lnTo>
                <a:cubicBezTo>
                  <a:pt x="4763" y="11692"/>
                  <a:pt x="4687" y="11771"/>
                  <a:pt x="4633" y="11864"/>
                </a:cubicBezTo>
                <a:cubicBezTo>
                  <a:pt x="4488" y="12114"/>
                  <a:pt x="4508" y="12427"/>
                  <a:pt x="4684" y="12657"/>
                </a:cubicBezTo>
                <a:cubicBezTo>
                  <a:pt x="4822" y="12836"/>
                  <a:pt x="5033" y="12937"/>
                  <a:pt x="5252" y="12937"/>
                </a:cubicBezTo>
                <a:cubicBezTo>
                  <a:pt x="5313" y="12937"/>
                  <a:pt x="5375" y="12929"/>
                  <a:pt x="5436" y="12912"/>
                </a:cubicBezTo>
                <a:cubicBezTo>
                  <a:pt x="5716" y="12838"/>
                  <a:pt x="5922" y="12602"/>
                  <a:pt x="5960" y="12316"/>
                </a:cubicBezTo>
                <a:cubicBezTo>
                  <a:pt x="5998" y="12028"/>
                  <a:pt x="5858" y="11747"/>
                  <a:pt x="5609" y="11603"/>
                </a:cubicBezTo>
                <a:cubicBezTo>
                  <a:pt x="5507" y="11545"/>
                  <a:pt x="5394" y="11514"/>
                  <a:pt x="5277" y="11511"/>
                </a:cubicBezTo>
                <a:lnTo>
                  <a:pt x="4975" y="10384"/>
                </a:lnTo>
                <a:lnTo>
                  <a:pt x="5630" y="9251"/>
                </a:lnTo>
                <a:lnTo>
                  <a:pt x="6404" y="7909"/>
                </a:lnTo>
                <a:lnTo>
                  <a:pt x="6196" y="7128"/>
                </a:lnTo>
                <a:lnTo>
                  <a:pt x="6454" y="7385"/>
                </a:lnTo>
                <a:lnTo>
                  <a:pt x="6454" y="9647"/>
                </a:lnTo>
                <a:lnTo>
                  <a:pt x="7188" y="10381"/>
                </a:lnTo>
                <a:cubicBezTo>
                  <a:pt x="7061" y="10635"/>
                  <a:pt x="7138" y="10944"/>
                  <a:pt x="7371" y="11108"/>
                </a:cubicBezTo>
                <a:cubicBezTo>
                  <a:pt x="7471" y="11178"/>
                  <a:pt x="7586" y="11213"/>
                  <a:pt x="7701" y="11213"/>
                </a:cubicBezTo>
                <a:cubicBezTo>
                  <a:pt x="7853" y="11213"/>
                  <a:pt x="8004" y="11153"/>
                  <a:pt x="8116" y="11037"/>
                </a:cubicBezTo>
                <a:cubicBezTo>
                  <a:pt x="8314" y="10834"/>
                  <a:pt x="8332" y="10516"/>
                  <a:pt x="8161" y="10291"/>
                </a:cubicBezTo>
                <a:cubicBezTo>
                  <a:pt x="8050" y="10142"/>
                  <a:pt x="7878" y="10062"/>
                  <a:pt x="7703" y="10062"/>
                </a:cubicBezTo>
                <a:cubicBezTo>
                  <a:pt x="7611" y="10062"/>
                  <a:pt x="7517" y="10084"/>
                  <a:pt x="7430" y="10131"/>
                </a:cubicBezTo>
                <a:lnTo>
                  <a:pt x="6777" y="9479"/>
                </a:lnTo>
                <a:lnTo>
                  <a:pt x="6777" y="7217"/>
                </a:lnTo>
                <a:lnTo>
                  <a:pt x="6433" y="6873"/>
                </a:lnTo>
                <a:lnTo>
                  <a:pt x="7051" y="7038"/>
                </a:lnTo>
                <a:lnTo>
                  <a:pt x="7772" y="8287"/>
                </a:lnTo>
                <a:lnTo>
                  <a:pt x="8438" y="9441"/>
                </a:lnTo>
                <a:lnTo>
                  <a:pt x="9670" y="9771"/>
                </a:lnTo>
                <a:cubicBezTo>
                  <a:pt x="9677" y="9876"/>
                  <a:pt x="9707" y="9977"/>
                  <a:pt x="9757" y="10068"/>
                </a:cubicBezTo>
                <a:cubicBezTo>
                  <a:pt x="9886" y="10290"/>
                  <a:pt x="10120" y="10415"/>
                  <a:pt x="10360" y="10415"/>
                </a:cubicBezTo>
                <a:cubicBezTo>
                  <a:pt x="10477" y="10415"/>
                  <a:pt x="10596" y="10385"/>
                  <a:pt x="10704" y="10323"/>
                </a:cubicBezTo>
                <a:cubicBezTo>
                  <a:pt x="11037" y="10131"/>
                  <a:pt x="11150" y="9706"/>
                  <a:pt x="10958" y="9375"/>
                </a:cubicBezTo>
                <a:cubicBezTo>
                  <a:pt x="10830" y="9153"/>
                  <a:pt x="10597" y="9029"/>
                  <a:pt x="10356" y="9029"/>
                </a:cubicBezTo>
                <a:cubicBezTo>
                  <a:pt x="10239" y="9029"/>
                  <a:pt x="10120" y="9058"/>
                  <a:pt x="10011" y="9121"/>
                </a:cubicBezTo>
                <a:cubicBezTo>
                  <a:pt x="9914" y="9179"/>
                  <a:pt x="9832" y="9259"/>
                  <a:pt x="9773" y="9356"/>
                </a:cubicBezTo>
                <a:lnTo>
                  <a:pt x="8679" y="9063"/>
                </a:lnTo>
                <a:lnTo>
                  <a:pt x="8044" y="7962"/>
                </a:lnTo>
                <a:lnTo>
                  <a:pt x="7292" y="6660"/>
                </a:lnTo>
                <a:lnTo>
                  <a:pt x="6544" y="6461"/>
                </a:lnTo>
                <a:lnTo>
                  <a:pt x="6907" y="6362"/>
                </a:lnTo>
                <a:lnTo>
                  <a:pt x="7926" y="6949"/>
                </a:lnTo>
                <a:lnTo>
                  <a:pt x="8866" y="7492"/>
                </a:lnTo>
                <a:lnTo>
                  <a:pt x="9869" y="7224"/>
                </a:lnTo>
                <a:cubicBezTo>
                  <a:pt x="9917" y="7295"/>
                  <a:pt x="9979" y="7354"/>
                  <a:pt x="10052" y="7399"/>
                </a:cubicBezTo>
                <a:cubicBezTo>
                  <a:pt x="10140" y="7450"/>
                  <a:pt x="10238" y="7475"/>
                  <a:pt x="10335" y="7475"/>
                </a:cubicBezTo>
                <a:cubicBezTo>
                  <a:pt x="10457" y="7475"/>
                  <a:pt x="10579" y="7436"/>
                  <a:pt x="10679" y="7358"/>
                </a:cubicBezTo>
                <a:cubicBezTo>
                  <a:pt x="10861" y="7218"/>
                  <a:pt x="10940" y="6983"/>
                  <a:pt x="10881" y="6763"/>
                </a:cubicBezTo>
                <a:cubicBezTo>
                  <a:pt x="10816" y="6512"/>
                  <a:pt x="10590" y="6340"/>
                  <a:pt x="10336" y="6340"/>
                </a:cubicBezTo>
                <a:cubicBezTo>
                  <a:pt x="10315" y="6340"/>
                  <a:pt x="10293" y="6341"/>
                  <a:pt x="10271" y="6344"/>
                </a:cubicBezTo>
                <a:cubicBezTo>
                  <a:pt x="9993" y="6376"/>
                  <a:pt x="9780" y="6609"/>
                  <a:pt x="9773" y="6890"/>
                </a:cubicBezTo>
                <a:lnTo>
                  <a:pt x="8882" y="7127"/>
                </a:lnTo>
                <a:lnTo>
                  <a:pt x="7985" y="6609"/>
                </a:lnTo>
                <a:lnTo>
                  <a:pt x="6924" y="5995"/>
                </a:lnTo>
                <a:lnTo>
                  <a:pt x="6448" y="6122"/>
                </a:lnTo>
                <a:lnTo>
                  <a:pt x="6448" y="6122"/>
                </a:lnTo>
                <a:lnTo>
                  <a:pt x="6891" y="5679"/>
                </a:lnTo>
                <a:lnTo>
                  <a:pt x="9632" y="5679"/>
                </a:lnTo>
                <a:lnTo>
                  <a:pt x="10522" y="4790"/>
                </a:lnTo>
                <a:cubicBezTo>
                  <a:pt x="10615" y="4835"/>
                  <a:pt x="10717" y="4860"/>
                  <a:pt x="10820" y="4862"/>
                </a:cubicBezTo>
                <a:cubicBezTo>
                  <a:pt x="11308" y="4862"/>
                  <a:pt x="11640" y="4367"/>
                  <a:pt x="11454" y="3915"/>
                </a:cubicBezTo>
                <a:cubicBezTo>
                  <a:pt x="11341" y="3642"/>
                  <a:pt x="11082" y="3491"/>
                  <a:pt x="10819" y="3491"/>
                </a:cubicBezTo>
                <a:cubicBezTo>
                  <a:pt x="10647" y="3491"/>
                  <a:pt x="10473" y="3555"/>
                  <a:pt x="10336" y="3692"/>
                </a:cubicBezTo>
                <a:cubicBezTo>
                  <a:pt x="10123" y="3904"/>
                  <a:pt x="10075" y="4231"/>
                  <a:pt x="10219" y="4495"/>
                </a:cubicBezTo>
                <a:lnTo>
                  <a:pt x="9427" y="5287"/>
                </a:lnTo>
                <a:lnTo>
                  <a:pt x="6687" y="5287"/>
                </a:lnTo>
                <a:lnTo>
                  <a:pt x="6149" y="5823"/>
                </a:lnTo>
                <a:lnTo>
                  <a:pt x="6248" y="5455"/>
                </a:lnTo>
                <a:lnTo>
                  <a:pt x="7265" y="4866"/>
                </a:lnTo>
                <a:lnTo>
                  <a:pt x="8207" y="4324"/>
                </a:lnTo>
                <a:lnTo>
                  <a:pt x="8476" y="3321"/>
                </a:lnTo>
                <a:cubicBezTo>
                  <a:pt x="8892" y="3293"/>
                  <a:pt x="9134" y="2837"/>
                  <a:pt x="8925" y="2477"/>
                </a:cubicBezTo>
                <a:cubicBezTo>
                  <a:pt x="8821" y="2295"/>
                  <a:pt x="8631" y="2194"/>
                  <a:pt x="8435" y="2194"/>
                </a:cubicBezTo>
                <a:cubicBezTo>
                  <a:pt x="8339" y="2194"/>
                  <a:pt x="8242" y="2218"/>
                  <a:pt x="8153" y="2270"/>
                </a:cubicBezTo>
                <a:cubicBezTo>
                  <a:pt x="7883" y="2425"/>
                  <a:pt x="7790" y="2772"/>
                  <a:pt x="7947" y="3041"/>
                </a:cubicBezTo>
                <a:cubicBezTo>
                  <a:pt x="7993" y="3122"/>
                  <a:pt x="8058" y="3188"/>
                  <a:pt x="8137" y="3236"/>
                </a:cubicBezTo>
                <a:lnTo>
                  <a:pt x="7899" y="4127"/>
                </a:lnTo>
                <a:lnTo>
                  <a:pt x="7001" y="4645"/>
                </a:lnTo>
                <a:lnTo>
                  <a:pt x="5939" y="5258"/>
                </a:lnTo>
                <a:lnTo>
                  <a:pt x="5817" y="5717"/>
                </a:lnTo>
                <a:lnTo>
                  <a:pt x="5644" y="5069"/>
                </a:lnTo>
                <a:lnTo>
                  <a:pt x="6386" y="3782"/>
                </a:lnTo>
                <a:lnTo>
                  <a:pt x="7075" y="2593"/>
                </a:lnTo>
                <a:lnTo>
                  <a:pt x="6735" y="1326"/>
                </a:lnTo>
                <a:cubicBezTo>
                  <a:pt x="7031" y="1127"/>
                  <a:pt x="7138" y="743"/>
                  <a:pt x="6989" y="420"/>
                </a:cubicBezTo>
                <a:cubicBezTo>
                  <a:pt x="6868" y="159"/>
                  <a:pt x="6608" y="0"/>
                  <a:pt x="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9"/>
          <p:cNvSpPr/>
          <p:nvPr/>
        </p:nvSpPr>
        <p:spPr>
          <a:xfrm>
            <a:off x="1639648" y="1606823"/>
            <a:ext cx="359327" cy="342819"/>
          </a:xfrm>
          <a:custGeom>
            <a:avLst/>
            <a:gdLst/>
            <a:ahLst/>
            <a:cxnLst/>
            <a:rect l="l" t="t" r="r" b="b"/>
            <a:pathLst>
              <a:path w="13038" h="12439" extrusionOk="0">
                <a:moveTo>
                  <a:pt x="8460" y="956"/>
                </a:moveTo>
                <a:cubicBezTo>
                  <a:pt x="8263" y="956"/>
                  <a:pt x="8060" y="968"/>
                  <a:pt x="7853" y="993"/>
                </a:cubicBezTo>
                <a:cubicBezTo>
                  <a:pt x="7783" y="1002"/>
                  <a:pt x="7735" y="1062"/>
                  <a:pt x="7742" y="1131"/>
                </a:cubicBezTo>
                <a:cubicBezTo>
                  <a:pt x="7750" y="1194"/>
                  <a:pt x="7804" y="1241"/>
                  <a:pt x="7866" y="1241"/>
                </a:cubicBezTo>
                <a:cubicBezTo>
                  <a:pt x="7871" y="1241"/>
                  <a:pt x="7876" y="1241"/>
                  <a:pt x="7881" y="1240"/>
                </a:cubicBezTo>
                <a:cubicBezTo>
                  <a:pt x="8080" y="1216"/>
                  <a:pt x="8274" y="1204"/>
                  <a:pt x="8463" y="1204"/>
                </a:cubicBezTo>
                <a:cubicBezTo>
                  <a:pt x="9121" y="1204"/>
                  <a:pt x="9713" y="1350"/>
                  <a:pt x="10202" y="1637"/>
                </a:cubicBezTo>
                <a:cubicBezTo>
                  <a:pt x="10222" y="1648"/>
                  <a:pt x="10243" y="1653"/>
                  <a:pt x="10264" y="1653"/>
                </a:cubicBezTo>
                <a:cubicBezTo>
                  <a:pt x="10307" y="1653"/>
                  <a:pt x="10349" y="1631"/>
                  <a:pt x="10371" y="1591"/>
                </a:cubicBezTo>
                <a:cubicBezTo>
                  <a:pt x="10407" y="1532"/>
                  <a:pt x="10386" y="1456"/>
                  <a:pt x="10326" y="1422"/>
                </a:cubicBezTo>
                <a:cubicBezTo>
                  <a:pt x="9798" y="1114"/>
                  <a:pt x="9164" y="956"/>
                  <a:pt x="8460" y="956"/>
                </a:cubicBezTo>
                <a:close/>
                <a:moveTo>
                  <a:pt x="5529" y="1766"/>
                </a:moveTo>
                <a:cubicBezTo>
                  <a:pt x="5509" y="1766"/>
                  <a:pt x="5489" y="1770"/>
                  <a:pt x="5470" y="1781"/>
                </a:cubicBezTo>
                <a:cubicBezTo>
                  <a:pt x="4751" y="2166"/>
                  <a:pt x="4073" y="2665"/>
                  <a:pt x="3457" y="3265"/>
                </a:cubicBezTo>
                <a:cubicBezTo>
                  <a:pt x="3378" y="3343"/>
                  <a:pt x="3433" y="3477"/>
                  <a:pt x="3543" y="3477"/>
                </a:cubicBezTo>
                <a:cubicBezTo>
                  <a:pt x="3575" y="3477"/>
                  <a:pt x="3606" y="3464"/>
                  <a:pt x="3629" y="3441"/>
                </a:cubicBezTo>
                <a:lnTo>
                  <a:pt x="3629" y="3443"/>
                </a:lnTo>
                <a:cubicBezTo>
                  <a:pt x="4230" y="2859"/>
                  <a:pt x="4889" y="2372"/>
                  <a:pt x="5588" y="1999"/>
                </a:cubicBezTo>
                <a:cubicBezTo>
                  <a:pt x="5648" y="1967"/>
                  <a:pt x="5671" y="1891"/>
                  <a:pt x="5638" y="1831"/>
                </a:cubicBezTo>
                <a:cubicBezTo>
                  <a:pt x="5616" y="1789"/>
                  <a:pt x="5573" y="1766"/>
                  <a:pt x="5529" y="1766"/>
                </a:cubicBezTo>
                <a:close/>
                <a:moveTo>
                  <a:pt x="11642" y="3370"/>
                </a:moveTo>
                <a:cubicBezTo>
                  <a:pt x="11634" y="3370"/>
                  <a:pt x="11626" y="3371"/>
                  <a:pt x="11618" y="3372"/>
                </a:cubicBezTo>
                <a:cubicBezTo>
                  <a:pt x="11551" y="3386"/>
                  <a:pt x="11509" y="3453"/>
                  <a:pt x="11523" y="3519"/>
                </a:cubicBezTo>
                <a:cubicBezTo>
                  <a:pt x="11577" y="3779"/>
                  <a:pt x="11603" y="4044"/>
                  <a:pt x="11602" y="4311"/>
                </a:cubicBezTo>
                <a:cubicBezTo>
                  <a:pt x="11602" y="4816"/>
                  <a:pt x="11514" y="5351"/>
                  <a:pt x="11340" y="5898"/>
                </a:cubicBezTo>
                <a:cubicBezTo>
                  <a:pt x="11320" y="5963"/>
                  <a:pt x="11355" y="6032"/>
                  <a:pt x="11420" y="6055"/>
                </a:cubicBezTo>
                <a:cubicBezTo>
                  <a:pt x="11431" y="6059"/>
                  <a:pt x="11444" y="6061"/>
                  <a:pt x="11457" y="6062"/>
                </a:cubicBezTo>
                <a:cubicBezTo>
                  <a:pt x="11512" y="6062"/>
                  <a:pt x="11560" y="6025"/>
                  <a:pt x="11575" y="5973"/>
                </a:cubicBezTo>
                <a:cubicBezTo>
                  <a:pt x="11757" y="5402"/>
                  <a:pt x="11849" y="4841"/>
                  <a:pt x="11849" y="4311"/>
                </a:cubicBezTo>
                <a:cubicBezTo>
                  <a:pt x="11850" y="4027"/>
                  <a:pt x="11822" y="3745"/>
                  <a:pt x="11766" y="3468"/>
                </a:cubicBezTo>
                <a:cubicBezTo>
                  <a:pt x="11752" y="3410"/>
                  <a:pt x="11700" y="3370"/>
                  <a:pt x="11642" y="3370"/>
                </a:cubicBezTo>
                <a:close/>
                <a:moveTo>
                  <a:pt x="6853" y="4434"/>
                </a:moveTo>
                <a:cubicBezTo>
                  <a:pt x="6149" y="4434"/>
                  <a:pt x="5318" y="4793"/>
                  <a:pt x="4631" y="5461"/>
                </a:cubicBezTo>
                <a:cubicBezTo>
                  <a:pt x="3523" y="6539"/>
                  <a:pt x="3210" y="8014"/>
                  <a:pt x="3930" y="8754"/>
                </a:cubicBezTo>
                <a:cubicBezTo>
                  <a:pt x="4203" y="9036"/>
                  <a:pt x="4587" y="9171"/>
                  <a:pt x="5017" y="9171"/>
                </a:cubicBezTo>
                <a:cubicBezTo>
                  <a:pt x="5721" y="9171"/>
                  <a:pt x="6552" y="8811"/>
                  <a:pt x="7239" y="8142"/>
                </a:cubicBezTo>
                <a:cubicBezTo>
                  <a:pt x="8348" y="7064"/>
                  <a:pt x="8661" y="5589"/>
                  <a:pt x="7941" y="4850"/>
                </a:cubicBezTo>
                <a:cubicBezTo>
                  <a:pt x="7668" y="4569"/>
                  <a:pt x="7284" y="4434"/>
                  <a:pt x="6853" y="4434"/>
                </a:cubicBezTo>
                <a:close/>
                <a:moveTo>
                  <a:pt x="10325" y="8004"/>
                </a:moveTo>
                <a:cubicBezTo>
                  <a:pt x="10287" y="8004"/>
                  <a:pt x="10249" y="8021"/>
                  <a:pt x="10225" y="8055"/>
                </a:cubicBezTo>
                <a:lnTo>
                  <a:pt x="10226" y="8055"/>
                </a:lnTo>
                <a:cubicBezTo>
                  <a:pt x="9927" y="8464"/>
                  <a:pt x="9592" y="8846"/>
                  <a:pt x="9230" y="9199"/>
                </a:cubicBezTo>
                <a:cubicBezTo>
                  <a:pt x="9148" y="9276"/>
                  <a:pt x="9204" y="9412"/>
                  <a:pt x="9314" y="9412"/>
                </a:cubicBezTo>
                <a:cubicBezTo>
                  <a:pt x="9315" y="9412"/>
                  <a:pt x="9315" y="9412"/>
                  <a:pt x="9316" y="9412"/>
                </a:cubicBezTo>
                <a:cubicBezTo>
                  <a:pt x="9348" y="9412"/>
                  <a:pt x="9379" y="9399"/>
                  <a:pt x="9402" y="9377"/>
                </a:cubicBezTo>
                <a:cubicBezTo>
                  <a:pt x="9776" y="9014"/>
                  <a:pt x="10117" y="8620"/>
                  <a:pt x="10425" y="8200"/>
                </a:cubicBezTo>
                <a:cubicBezTo>
                  <a:pt x="10466" y="8145"/>
                  <a:pt x="10453" y="8067"/>
                  <a:pt x="10398" y="8028"/>
                </a:cubicBezTo>
                <a:cubicBezTo>
                  <a:pt x="10376" y="8011"/>
                  <a:pt x="10350" y="8004"/>
                  <a:pt x="10325" y="8004"/>
                </a:cubicBezTo>
                <a:close/>
                <a:moveTo>
                  <a:pt x="7273" y="3595"/>
                </a:moveTo>
                <a:cubicBezTo>
                  <a:pt x="7855" y="3595"/>
                  <a:pt x="8345" y="3780"/>
                  <a:pt x="8682" y="4127"/>
                </a:cubicBezTo>
                <a:cubicBezTo>
                  <a:pt x="9636" y="5107"/>
                  <a:pt x="9179" y="7103"/>
                  <a:pt x="7663" y="8578"/>
                </a:cubicBezTo>
                <a:cubicBezTo>
                  <a:pt x="6745" y="9471"/>
                  <a:pt x="5599" y="10006"/>
                  <a:pt x="4598" y="10006"/>
                </a:cubicBezTo>
                <a:cubicBezTo>
                  <a:pt x="4014" y="10006"/>
                  <a:pt x="3526" y="9821"/>
                  <a:pt x="3187" y="9474"/>
                </a:cubicBezTo>
                <a:cubicBezTo>
                  <a:pt x="2740" y="9013"/>
                  <a:pt x="2589" y="8306"/>
                  <a:pt x="2764" y="7482"/>
                </a:cubicBezTo>
                <a:cubicBezTo>
                  <a:pt x="2949" y="6622"/>
                  <a:pt x="3460" y="5750"/>
                  <a:pt x="4208" y="5023"/>
                </a:cubicBezTo>
                <a:cubicBezTo>
                  <a:pt x="5126" y="4130"/>
                  <a:pt x="6272" y="3595"/>
                  <a:pt x="7273" y="3595"/>
                </a:cubicBezTo>
                <a:close/>
                <a:moveTo>
                  <a:pt x="7273" y="3101"/>
                </a:moveTo>
                <a:cubicBezTo>
                  <a:pt x="6145" y="3101"/>
                  <a:pt x="4871" y="3688"/>
                  <a:pt x="3860" y="4669"/>
                </a:cubicBezTo>
                <a:cubicBezTo>
                  <a:pt x="3045" y="5462"/>
                  <a:pt x="2483" y="6425"/>
                  <a:pt x="2280" y="7379"/>
                </a:cubicBezTo>
                <a:cubicBezTo>
                  <a:pt x="2068" y="8369"/>
                  <a:pt x="2266" y="9236"/>
                  <a:pt x="2833" y="9818"/>
                </a:cubicBezTo>
                <a:cubicBezTo>
                  <a:pt x="3268" y="10264"/>
                  <a:pt x="3877" y="10500"/>
                  <a:pt x="4598" y="10500"/>
                </a:cubicBezTo>
                <a:cubicBezTo>
                  <a:pt x="5726" y="10500"/>
                  <a:pt x="6999" y="9916"/>
                  <a:pt x="8009" y="8932"/>
                </a:cubicBezTo>
                <a:cubicBezTo>
                  <a:pt x="9719" y="7269"/>
                  <a:pt x="10180" y="4958"/>
                  <a:pt x="9036" y="3783"/>
                </a:cubicBezTo>
                <a:cubicBezTo>
                  <a:pt x="8603" y="3337"/>
                  <a:pt x="7994" y="3101"/>
                  <a:pt x="7273" y="3101"/>
                </a:cubicBezTo>
                <a:close/>
                <a:moveTo>
                  <a:pt x="8482" y="0"/>
                </a:moveTo>
                <a:cubicBezTo>
                  <a:pt x="8092" y="0"/>
                  <a:pt x="7684" y="39"/>
                  <a:pt x="7263" y="117"/>
                </a:cubicBezTo>
                <a:cubicBezTo>
                  <a:pt x="5486" y="444"/>
                  <a:pt x="3671" y="1438"/>
                  <a:pt x="2154" y="2914"/>
                </a:cubicBezTo>
                <a:cubicBezTo>
                  <a:pt x="2055" y="3010"/>
                  <a:pt x="2054" y="3166"/>
                  <a:pt x="2149" y="3265"/>
                </a:cubicBezTo>
                <a:cubicBezTo>
                  <a:pt x="2197" y="3315"/>
                  <a:pt x="2262" y="3340"/>
                  <a:pt x="2327" y="3340"/>
                </a:cubicBezTo>
                <a:cubicBezTo>
                  <a:pt x="2389" y="3340"/>
                  <a:pt x="2452" y="3316"/>
                  <a:pt x="2500" y="3269"/>
                </a:cubicBezTo>
                <a:cubicBezTo>
                  <a:pt x="3946" y="1861"/>
                  <a:pt x="5671" y="913"/>
                  <a:pt x="7354" y="602"/>
                </a:cubicBezTo>
                <a:cubicBezTo>
                  <a:pt x="7744" y="530"/>
                  <a:pt x="8119" y="495"/>
                  <a:pt x="8478" y="495"/>
                </a:cubicBezTo>
                <a:cubicBezTo>
                  <a:pt x="9636" y="495"/>
                  <a:pt x="10616" y="864"/>
                  <a:pt x="11307" y="1573"/>
                </a:cubicBezTo>
                <a:cubicBezTo>
                  <a:pt x="12212" y="2502"/>
                  <a:pt x="12518" y="3916"/>
                  <a:pt x="12169" y="5553"/>
                </a:cubicBezTo>
                <a:cubicBezTo>
                  <a:pt x="11814" y="7226"/>
                  <a:pt x="10819" y="8924"/>
                  <a:pt x="9371" y="10332"/>
                </a:cubicBezTo>
                <a:cubicBezTo>
                  <a:pt x="9272" y="10428"/>
                  <a:pt x="9271" y="10585"/>
                  <a:pt x="9367" y="10682"/>
                </a:cubicBezTo>
                <a:cubicBezTo>
                  <a:pt x="9415" y="10732"/>
                  <a:pt x="9479" y="10757"/>
                  <a:pt x="9544" y="10757"/>
                </a:cubicBezTo>
                <a:cubicBezTo>
                  <a:pt x="9606" y="10757"/>
                  <a:pt x="9668" y="10734"/>
                  <a:pt x="9717" y="10688"/>
                </a:cubicBezTo>
                <a:cubicBezTo>
                  <a:pt x="11234" y="9212"/>
                  <a:pt x="12277" y="7425"/>
                  <a:pt x="12653" y="5657"/>
                </a:cubicBezTo>
                <a:cubicBezTo>
                  <a:pt x="13037" y="3854"/>
                  <a:pt x="12686" y="2279"/>
                  <a:pt x="11663" y="1227"/>
                </a:cubicBezTo>
                <a:cubicBezTo>
                  <a:pt x="10877" y="421"/>
                  <a:pt x="9774" y="0"/>
                  <a:pt x="8482" y="0"/>
                </a:cubicBezTo>
                <a:close/>
                <a:moveTo>
                  <a:pt x="7607" y="2734"/>
                </a:moveTo>
                <a:cubicBezTo>
                  <a:pt x="8353" y="2734"/>
                  <a:pt x="8979" y="2970"/>
                  <a:pt x="9415" y="3417"/>
                </a:cubicBezTo>
                <a:cubicBezTo>
                  <a:pt x="9989" y="4009"/>
                  <a:pt x="10182" y="4913"/>
                  <a:pt x="9958" y="5962"/>
                </a:cubicBezTo>
                <a:cubicBezTo>
                  <a:pt x="9728" y="7048"/>
                  <a:pt x="9082" y="8150"/>
                  <a:pt x="8140" y="9066"/>
                </a:cubicBezTo>
                <a:cubicBezTo>
                  <a:pt x="6980" y="10195"/>
                  <a:pt x="5531" y="10870"/>
                  <a:pt x="4264" y="10870"/>
                </a:cubicBezTo>
                <a:cubicBezTo>
                  <a:pt x="3515" y="10870"/>
                  <a:pt x="2892" y="10633"/>
                  <a:pt x="2456" y="10187"/>
                </a:cubicBezTo>
                <a:cubicBezTo>
                  <a:pt x="1241" y="8936"/>
                  <a:pt x="1813" y="6402"/>
                  <a:pt x="3732" y="4537"/>
                </a:cubicBezTo>
                <a:cubicBezTo>
                  <a:pt x="4891" y="3408"/>
                  <a:pt x="6340" y="2734"/>
                  <a:pt x="7607" y="2734"/>
                </a:cubicBezTo>
                <a:close/>
                <a:moveTo>
                  <a:pt x="7607" y="2238"/>
                </a:moveTo>
                <a:cubicBezTo>
                  <a:pt x="6213" y="2238"/>
                  <a:pt x="4635" y="2965"/>
                  <a:pt x="3385" y="4181"/>
                </a:cubicBezTo>
                <a:lnTo>
                  <a:pt x="3386" y="4181"/>
                </a:lnTo>
                <a:cubicBezTo>
                  <a:pt x="1274" y="6238"/>
                  <a:pt x="697" y="9086"/>
                  <a:pt x="2102" y="10531"/>
                </a:cubicBezTo>
                <a:cubicBezTo>
                  <a:pt x="2633" y="11076"/>
                  <a:pt x="3382" y="11364"/>
                  <a:pt x="4264" y="11364"/>
                </a:cubicBezTo>
                <a:cubicBezTo>
                  <a:pt x="5658" y="11364"/>
                  <a:pt x="7236" y="10640"/>
                  <a:pt x="8485" y="9422"/>
                </a:cubicBezTo>
                <a:cubicBezTo>
                  <a:pt x="9497" y="8438"/>
                  <a:pt x="10191" y="7246"/>
                  <a:pt x="10443" y="6066"/>
                </a:cubicBezTo>
                <a:cubicBezTo>
                  <a:pt x="10702" y="4848"/>
                  <a:pt x="10462" y="3786"/>
                  <a:pt x="9767" y="3072"/>
                </a:cubicBezTo>
                <a:cubicBezTo>
                  <a:pt x="9238" y="2527"/>
                  <a:pt x="8490" y="2238"/>
                  <a:pt x="7607" y="2238"/>
                </a:cubicBezTo>
                <a:close/>
                <a:moveTo>
                  <a:pt x="2932" y="3344"/>
                </a:moveTo>
                <a:cubicBezTo>
                  <a:pt x="2838" y="3344"/>
                  <a:pt x="2744" y="3378"/>
                  <a:pt x="2672" y="3449"/>
                </a:cubicBezTo>
                <a:cubicBezTo>
                  <a:pt x="1433" y="4655"/>
                  <a:pt x="591" y="6128"/>
                  <a:pt x="300" y="7596"/>
                </a:cubicBezTo>
                <a:cubicBezTo>
                  <a:pt x="1" y="9113"/>
                  <a:pt x="323" y="10449"/>
                  <a:pt x="1206" y="11358"/>
                </a:cubicBezTo>
                <a:cubicBezTo>
                  <a:pt x="1916" y="12089"/>
                  <a:pt x="2908" y="12439"/>
                  <a:pt x="4007" y="12439"/>
                </a:cubicBezTo>
                <a:cubicBezTo>
                  <a:pt x="5674" y="12439"/>
                  <a:pt x="7589" y="11632"/>
                  <a:pt x="9154" y="10111"/>
                </a:cubicBezTo>
                <a:cubicBezTo>
                  <a:pt x="9302" y="9968"/>
                  <a:pt x="9305" y="9732"/>
                  <a:pt x="9161" y="9584"/>
                </a:cubicBezTo>
                <a:cubicBezTo>
                  <a:pt x="9088" y="9510"/>
                  <a:pt x="8992" y="9472"/>
                  <a:pt x="8895" y="9472"/>
                </a:cubicBezTo>
                <a:cubicBezTo>
                  <a:pt x="8801" y="9472"/>
                  <a:pt x="8708" y="9507"/>
                  <a:pt x="8636" y="9577"/>
                </a:cubicBezTo>
                <a:cubicBezTo>
                  <a:pt x="7211" y="10964"/>
                  <a:pt x="5482" y="11708"/>
                  <a:pt x="4016" y="11708"/>
                </a:cubicBezTo>
                <a:cubicBezTo>
                  <a:pt x="3114" y="11708"/>
                  <a:pt x="2311" y="11427"/>
                  <a:pt x="1739" y="10840"/>
                </a:cubicBezTo>
                <a:cubicBezTo>
                  <a:pt x="1030" y="10112"/>
                  <a:pt x="777" y="9010"/>
                  <a:pt x="1030" y="7740"/>
                </a:cubicBezTo>
                <a:cubicBezTo>
                  <a:pt x="1291" y="6418"/>
                  <a:pt x="2058" y="5083"/>
                  <a:pt x="3190" y="3982"/>
                </a:cubicBezTo>
                <a:cubicBezTo>
                  <a:pt x="3338" y="3839"/>
                  <a:pt x="3341" y="3604"/>
                  <a:pt x="3199" y="3456"/>
                </a:cubicBezTo>
                <a:cubicBezTo>
                  <a:pt x="3125" y="3381"/>
                  <a:pt x="3028" y="3344"/>
                  <a:pt x="2932" y="3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18"/>
        <p:cNvGrpSpPr/>
        <p:nvPr/>
      </p:nvGrpSpPr>
      <p:grpSpPr>
        <a:xfrm>
          <a:off x="0" y="0"/>
          <a:ext cx="0" cy="0"/>
          <a:chOff x="0" y="0"/>
          <a:chExt cx="0" cy="0"/>
        </a:xfrm>
      </p:grpSpPr>
      <p:pic>
        <p:nvPicPr>
          <p:cNvPr id="3019" name="Google Shape;3019;p60"/>
          <p:cNvPicPr preferRelativeResize="0"/>
          <p:nvPr/>
        </p:nvPicPr>
        <p:blipFill>
          <a:blip r:embed="rId3">
            <a:alphaModFix/>
          </a:blip>
          <a:stretch>
            <a:fillRect/>
          </a:stretch>
        </p:blipFill>
        <p:spPr>
          <a:xfrm>
            <a:off x="791800" y="1395300"/>
            <a:ext cx="1740700" cy="1740700"/>
          </a:xfrm>
          <a:prstGeom prst="rect">
            <a:avLst/>
          </a:prstGeom>
          <a:noFill/>
          <a:ln w="28575" cap="flat" cmpd="sng">
            <a:solidFill>
              <a:schemeClr val="dk1"/>
            </a:solidFill>
            <a:prstDash val="solid"/>
            <a:round/>
            <a:headEnd type="none" w="sm" len="sm"/>
            <a:tailEnd type="none" w="sm" len="sm"/>
          </a:ln>
        </p:spPr>
      </p:pic>
      <p:pic>
        <p:nvPicPr>
          <p:cNvPr id="3020" name="Google Shape;3020;p60"/>
          <p:cNvPicPr preferRelativeResize="0"/>
          <p:nvPr/>
        </p:nvPicPr>
        <p:blipFill>
          <a:blip r:embed="rId4">
            <a:alphaModFix/>
          </a:blip>
          <a:stretch>
            <a:fillRect/>
          </a:stretch>
        </p:blipFill>
        <p:spPr>
          <a:xfrm>
            <a:off x="2733100" y="1395300"/>
            <a:ext cx="1740700" cy="1740700"/>
          </a:xfrm>
          <a:prstGeom prst="rect">
            <a:avLst/>
          </a:prstGeom>
          <a:noFill/>
          <a:ln w="28575" cap="flat" cmpd="sng">
            <a:solidFill>
              <a:schemeClr val="dk1"/>
            </a:solidFill>
            <a:prstDash val="solid"/>
            <a:round/>
            <a:headEnd type="none" w="sm" len="sm"/>
            <a:tailEnd type="none" w="sm" len="sm"/>
          </a:ln>
        </p:spPr>
      </p:pic>
      <p:sp>
        <p:nvSpPr>
          <p:cNvPr id="3021" name="Google Shape;3021;p60"/>
          <p:cNvSpPr txBox="1">
            <a:spLocks noGrp="1"/>
          </p:cNvSpPr>
          <p:nvPr>
            <p:ph type="title"/>
          </p:nvPr>
        </p:nvSpPr>
        <p:spPr>
          <a:xfrm>
            <a:off x="1774800" y="539700"/>
            <a:ext cx="55944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022" name="Google Shape;3022;p60"/>
          <p:cNvGrpSpPr/>
          <p:nvPr/>
        </p:nvGrpSpPr>
        <p:grpSpPr>
          <a:xfrm>
            <a:off x="6588537" y="1344575"/>
            <a:ext cx="1685161" cy="477897"/>
            <a:chOff x="6588537" y="1268375"/>
            <a:chExt cx="1685161" cy="477897"/>
          </a:xfrm>
        </p:grpSpPr>
        <p:sp>
          <p:nvSpPr>
            <p:cNvPr id="3023" name="Google Shape;3023;p60"/>
            <p:cNvSpPr/>
            <p:nvPr/>
          </p:nvSpPr>
          <p:spPr>
            <a:xfrm>
              <a:off x="8055538" y="1434896"/>
              <a:ext cx="127638" cy="144853"/>
            </a:xfrm>
            <a:custGeom>
              <a:avLst/>
              <a:gdLst/>
              <a:ahLst/>
              <a:cxnLst/>
              <a:rect l="l" t="t" r="r" b="b"/>
              <a:pathLst>
                <a:path w="2951" h="3349" extrusionOk="0">
                  <a:moveTo>
                    <a:pt x="2951" y="0"/>
                  </a:moveTo>
                  <a:lnTo>
                    <a:pt x="1486" y="837"/>
                  </a:lnTo>
                  <a:lnTo>
                    <a:pt x="1" y="1674"/>
                  </a:lnTo>
                  <a:lnTo>
                    <a:pt x="1486" y="2511"/>
                  </a:lnTo>
                  <a:lnTo>
                    <a:pt x="2951" y="3348"/>
                  </a:lnTo>
                  <a:lnTo>
                    <a:pt x="2951" y="1674"/>
                  </a:lnTo>
                  <a:lnTo>
                    <a:pt x="2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0"/>
            <p:cNvSpPr/>
            <p:nvPr/>
          </p:nvSpPr>
          <p:spPr>
            <a:xfrm>
              <a:off x="6588537" y="1268375"/>
              <a:ext cx="1685161" cy="477897"/>
            </a:xfrm>
            <a:custGeom>
              <a:avLst/>
              <a:gdLst/>
              <a:ahLst/>
              <a:cxnLst/>
              <a:rect l="l" t="t" r="r" b="b"/>
              <a:pathLst>
                <a:path w="38961" h="11049" extrusionOk="0">
                  <a:moveTo>
                    <a:pt x="42" y="5859"/>
                  </a:moveTo>
                  <a:cubicBezTo>
                    <a:pt x="419" y="7554"/>
                    <a:pt x="2846" y="7554"/>
                    <a:pt x="3244" y="5859"/>
                  </a:cubicBezTo>
                  <a:lnTo>
                    <a:pt x="22012" y="5859"/>
                  </a:lnTo>
                  <a:lnTo>
                    <a:pt x="20024" y="7826"/>
                  </a:lnTo>
                  <a:lnTo>
                    <a:pt x="10232" y="7826"/>
                  </a:lnTo>
                  <a:cubicBezTo>
                    <a:pt x="9835" y="6675"/>
                    <a:pt x="8140" y="6947"/>
                    <a:pt x="8140" y="8161"/>
                  </a:cubicBezTo>
                  <a:cubicBezTo>
                    <a:pt x="8140" y="9374"/>
                    <a:pt x="9835" y="9646"/>
                    <a:pt x="10232" y="8496"/>
                  </a:cubicBezTo>
                  <a:lnTo>
                    <a:pt x="20296" y="8496"/>
                  </a:lnTo>
                  <a:lnTo>
                    <a:pt x="22975" y="5859"/>
                  </a:lnTo>
                  <a:lnTo>
                    <a:pt x="29837" y="5859"/>
                  </a:lnTo>
                  <a:lnTo>
                    <a:pt x="38960" y="11048"/>
                  </a:lnTo>
                  <a:lnTo>
                    <a:pt x="38960" y="1"/>
                  </a:lnTo>
                  <a:lnTo>
                    <a:pt x="29837" y="5190"/>
                  </a:lnTo>
                  <a:lnTo>
                    <a:pt x="3244" y="5190"/>
                  </a:lnTo>
                  <a:cubicBezTo>
                    <a:pt x="2846" y="3495"/>
                    <a:pt x="419" y="3495"/>
                    <a:pt x="42" y="5190"/>
                  </a:cubicBezTo>
                  <a:lnTo>
                    <a:pt x="0" y="5190"/>
                  </a:lnTo>
                  <a:lnTo>
                    <a:pt x="0" y="5859"/>
                  </a:lnTo>
                  <a:close/>
                  <a:moveTo>
                    <a:pt x="38291" y="1151"/>
                  </a:moveTo>
                  <a:lnTo>
                    <a:pt x="38291" y="9897"/>
                  </a:lnTo>
                  <a:lnTo>
                    <a:pt x="30591" y="55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5" name="Google Shape;3025;p60"/>
          <p:cNvSpPr txBox="1">
            <a:spLocks noGrp="1"/>
          </p:cNvSpPr>
          <p:nvPr>
            <p:ph type="subTitle" idx="4294967295"/>
          </p:nvPr>
        </p:nvSpPr>
        <p:spPr>
          <a:xfrm>
            <a:off x="713325" y="3511325"/>
            <a:ext cx="4591200" cy="108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latin typeface="Montserrat"/>
                <a:ea typeface="Montserrat"/>
                <a:cs typeface="Montserrat"/>
                <a:sym typeface="Montserrat"/>
              </a:rPr>
              <a:t>PHOTOS:</a:t>
            </a:r>
            <a:endParaRPr sz="1700" b="1">
              <a:latin typeface="Montserrat"/>
              <a:ea typeface="Montserrat"/>
              <a:cs typeface="Montserrat"/>
              <a:sym typeface="Montserrat"/>
            </a:endParaRPr>
          </a:p>
          <a:p>
            <a:pPr marL="0" lvl="0" indent="0" algn="l" rtl="0">
              <a:spcBef>
                <a:spcPts val="0"/>
              </a:spcBef>
              <a:spcAft>
                <a:spcPts val="0"/>
              </a:spcAft>
              <a:buNone/>
            </a:pPr>
            <a:endParaRPr sz="2000" b="1">
              <a:latin typeface="Montserrat"/>
              <a:ea typeface="Montserrat"/>
              <a:cs typeface="Montserrat"/>
              <a:sym typeface="Montserrat"/>
            </a:endParaRPr>
          </a:p>
          <a:p>
            <a:pPr marL="457200" lvl="0" indent="-317500" algn="l" rtl="0">
              <a:spcBef>
                <a:spcPts val="0"/>
              </a:spcBef>
              <a:spcAft>
                <a:spcPts val="0"/>
              </a:spcAft>
              <a:buClr>
                <a:schemeClr val="accent1"/>
              </a:buClr>
              <a:buSzPts val="1400"/>
              <a:buChar char="○"/>
            </a:pPr>
            <a:r>
              <a:rPr lang="en">
                <a:solidFill>
                  <a:schemeClr val="hlink"/>
                </a:solidFill>
                <a:uFill>
                  <a:noFill/>
                </a:uFill>
                <a:hlinkClick r:id="rId5"/>
              </a:rPr>
              <a:t>Young network engineers with a laptop medium shot</a:t>
            </a:r>
            <a:endParaRPr/>
          </a:p>
          <a:p>
            <a:pPr marL="457200" lvl="0" indent="-317500" algn="l" rtl="0">
              <a:spcBef>
                <a:spcPts val="0"/>
              </a:spcBef>
              <a:spcAft>
                <a:spcPts val="0"/>
              </a:spcAft>
              <a:buClr>
                <a:schemeClr val="accent1"/>
              </a:buClr>
              <a:buSzPts val="1400"/>
              <a:buChar char="○"/>
            </a:pPr>
            <a:r>
              <a:rPr lang="en">
                <a:solidFill>
                  <a:schemeClr val="hlink"/>
                </a:solidFill>
                <a:uFill>
                  <a:noFill/>
                </a:uFill>
                <a:hlinkClick r:id="rId6"/>
              </a:rPr>
              <a:t>Young man holding ethernet switches and wires</a:t>
            </a:r>
            <a:endParaRPr/>
          </a:p>
          <a:p>
            <a:pPr marL="0" lvl="0" indent="0" algn="l" rtl="0">
              <a:spcBef>
                <a:spcPts val="0"/>
              </a:spcBef>
              <a:spcAft>
                <a:spcPts val="0"/>
              </a:spcAft>
              <a:buNone/>
            </a:pPr>
            <a:endParaRPr/>
          </a:p>
        </p:txBody>
      </p:sp>
      <p:sp>
        <p:nvSpPr>
          <p:cNvPr id="3026" name="Google Shape;3026;p60"/>
          <p:cNvSpPr txBox="1">
            <a:spLocks noGrp="1"/>
          </p:cNvSpPr>
          <p:nvPr>
            <p:ph type="subTitle" idx="4294967295"/>
          </p:nvPr>
        </p:nvSpPr>
        <p:spPr>
          <a:xfrm>
            <a:off x="5240150" y="3511325"/>
            <a:ext cx="3190500" cy="108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latin typeface="Montserrat"/>
                <a:ea typeface="Montserrat"/>
                <a:cs typeface="Montserrat"/>
                <a:sym typeface="Montserrat"/>
              </a:rPr>
              <a:t>VECTORS:</a:t>
            </a:r>
            <a:endParaRPr sz="1700" b="1">
              <a:latin typeface="Montserrat"/>
              <a:ea typeface="Montserrat"/>
              <a:cs typeface="Montserrat"/>
              <a:sym typeface="Montserrat"/>
            </a:endParaRPr>
          </a:p>
          <a:p>
            <a:pPr marL="0" lvl="0" indent="0" algn="l" rtl="0">
              <a:spcBef>
                <a:spcPts val="0"/>
              </a:spcBef>
              <a:spcAft>
                <a:spcPts val="0"/>
              </a:spcAft>
              <a:buNone/>
            </a:pPr>
            <a:endParaRPr sz="2000" b="1">
              <a:latin typeface="Montserrat"/>
              <a:ea typeface="Montserrat"/>
              <a:cs typeface="Montserrat"/>
              <a:sym typeface="Montserrat"/>
            </a:endParaRPr>
          </a:p>
          <a:p>
            <a:pPr marL="457200" lvl="0" indent="-317500" algn="l" rtl="0">
              <a:spcBef>
                <a:spcPts val="0"/>
              </a:spcBef>
              <a:spcAft>
                <a:spcPts val="0"/>
              </a:spcAft>
              <a:buClr>
                <a:schemeClr val="accent1"/>
              </a:buClr>
              <a:buSzPts val="1400"/>
              <a:buChar char="○"/>
            </a:pPr>
            <a:r>
              <a:rPr lang="en">
                <a:solidFill>
                  <a:schemeClr val="hlink"/>
                </a:solidFill>
                <a:uFill>
                  <a:noFill/>
                </a:uFill>
                <a:hlinkClick r:id="rId7"/>
              </a:rPr>
              <a:t>White background with blue circuits</a:t>
            </a:r>
            <a:endParaRPr/>
          </a:p>
          <a:p>
            <a:pPr marL="0" lvl="0" indent="0" algn="l" rtl="0">
              <a:spcBef>
                <a:spcPts val="0"/>
              </a:spcBef>
              <a:spcAft>
                <a:spcPts val="0"/>
              </a:spcAft>
              <a:buNone/>
            </a:pPr>
            <a:endParaRPr/>
          </a:p>
        </p:txBody>
      </p:sp>
      <p:grpSp>
        <p:nvGrpSpPr>
          <p:cNvPr id="3027" name="Google Shape;3027;p60"/>
          <p:cNvGrpSpPr/>
          <p:nvPr/>
        </p:nvGrpSpPr>
        <p:grpSpPr>
          <a:xfrm>
            <a:off x="4852824" y="1980559"/>
            <a:ext cx="2798004" cy="533083"/>
            <a:chOff x="4852824" y="1904359"/>
            <a:chExt cx="2798004" cy="533083"/>
          </a:xfrm>
        </p:grpSpPr>
        <p:grpSp>
          <p:nvGrpSpPr>
            <p:cNvPr id="3028" name="Google Shape;3028;p60"/>
            <p:cNvGrpSpPr/>
            <p:nvPr/>
          </p:nvGrpSpPr>
          <p:grpSpPr>
            <a:xfrm>
              <a:off x="4852824" y="1904359"/>
              <a:ext cx="2688497" cy="533083"/>
              <a:chOff x="4852613" y="1904413"/>
              <a:chExt cx="2397875" cy="475500"/>
            </a:xfrm>
          </p:grpSpPr>
          <p:sp>
            <p:nvSpPr>
              <p:cNvPr id="3029" name="Google Shape;3029;p60"/>
              <p:cNvSpPr/>
              <p:nvPr/>
            </p:nvSpPr>
            <p:spPr>
              <a:xfrm rot="-5400000" flipH="1">
                <a:off x="5813800" y="943225"/>
                <a:ext cx="475500" cy="2397875"/>
              </a:xfrm>
              <a:custGeom>
                <a:avLst/>
                <a:gdLst/>
                <a:ahLst/>
                <a:cxnLst/>
                <a:rect l="l" t="t" r="r" b="b"/>
                <a:pathLst>
                  <a:path w="19020" h="95915" extrusionOk="0">
                    <a:moveTo>
                      <a:pt x="17806" y="46849"/>
                    </a:moveTo>
                    <a:lnTo>
                      <a:pt x="17806" y="35027"/>
                    </a:lnTo>
                    <a:lnTo>
                      <a:pt x="9165" y="26532"/>
                    </a:lnTo>
                    <a:lnTo>
                      <a:pt x="9165" y="8558"/>
                    </a:lnTo>
                    <a:lnTo>
                      <a:pt x="481" y="1"/>
                    </a:lnTo>
                    <a:lnTo>
                      <a:pt x="0" y="461"/>
                    </a:lnTo>
                    <a:lnTo>
                      <a:pt x="8516" y="8851"/>
                    </a:lnTo>
                    <a:lnTo>
                      <a:pt x="8516" y="52917"/>
                    </a:lnTo>
                    <a:lnTo>
                      <a:pt x="2950" y="56076"/>
                    </a:lnTo>
                    <a:lnTo>
                      <a:pt x="2950" y="62813"/>
                    </a:lnTo>
                    <a:lnTo>
                      <a:pt x="8516" y="65994"/>
                    </a:lnTo>
                    <a:lnTo>
                      <a:pt x="8516" y="95915"/>
                    </a:lnTo>
                    <a:lnTo>
                      <a:pt x="9186" y="95915"/>
                    </a:lnTo>
                    <a:lnTo>
                      <a:pt x="9186" y="65994"/>
                    </a:lnTo>
                    <a:lnTo>
                      <a:pt x="10964" y="64969"/>
                    </a:lnTo>
                    <a:lnTo>
                      <a:pt x="10964" y="82042"/>
                    </a:lnTo>
                    <a:cubicBezTo>
                      <a:pt x="9771" y="82419"/>
                      <a:pt x="10064" y="84155"/>
                      <a:pt x="11299" y="84155"/>
                    </a:cubicBezTo>
                    <a:cubicBezTo>
                      <a:pt x="12533" y="84155"/>
                      <a:pt x="12805" y="82419"/>
                      <a:pt x="11634" y="82042"/>
                    </a:cubicBezTo>
                    <a:lnTo>
                      <a:pt x="11634" y="64592"/>
                    </a:lnTo>
                    <a:lnTo>
                      <a:pt x="14772" y="62813"/>
                    </a:lnTo>
                    <a:lnTo>
                      <a:pt x="14772" y="56076"/>
                    </a:lnTo>
                    <a:lnTo>
                      <a:pt x="9206" y="52917"/>
                    </a:lnTo>
                    <a:lnTo>
                      <a:pt x="9206" y="27473"/>
                    </a:lnTo>
                    <a:lnTo>
                      <a:pt x="17136" y="35320"/>
                    </a:lnTo>
                    <a:lnTo>
                      <a:pt x="17136" y="46891"/>
                    </a:lnTo>
                    <a:cubicBezTo>
                      <a:pt x="15986" y="47309"/>
                      <a:pt x="16320" y="49046"/>
                      <a:pt x="17555" y="49004"/>
                    </a:cubicBezTo>
                    <a:cubicBezTo>
                      <a:pt x="18789" y="48962"/>
                      <a:pt x="19020" y="47204"/>
                      <a:pt x="17827" y="46870"/>
                    </a:cubicBezTo>
                    <a:close/>
                    <a:moveTo>
                      <a:pt x="14082" y="62437"/>
                    </a:moveTo>
                    <a:lnTo>
                      <a:pt x="11090" y="64132"/>
                    </a:lnTo>
                    <a:lnTo>
                      <a:pt x="10943" y="64132"/>
                    </a:lnTo>
                    <a:lnTo>
                      <a:pt x="10943" y="64194"/>
                    </a:lnTo>
                    <a:lnTo>
                      <a:pt x="8851" y="65408"/>
                    </a:lnTo>
                    <a:lnTo>
                      <a:pt x="3620" y="62437"/>
                    </a:lnTo>
                    <a:lnTo>
                      <a:pt x="3620" y="56474"/>
                    </a:lnTo>
                    <a:lnTo>
                      <a:pt x="8851" y="53481"/>
                    </a:lnTo>
                    <a:lnTo>
                      <a:pt x="14082" y="564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0"/>
              <p:cNvSpPr/>
              <p:nvPr/>
            </p:nvSpPr>
            <p:spPr>
              <a:xfrm rot="-5400000" flipH="1">
                <a:off x="6237500" y="2010325"/>
                <a:ext cx="202450" cy="230175"/>
              </a:xfrm>
              <a:custGeom>
                <a:avLst/>
                <a:gdLst/>
                <a:ahLst/>
                <a:cxnLst/>
                <a:rect l="l" t="t" r="r" b="b"/>
                <a:pathLst>
                  <a:path w="8098" h="9207" extrusionOk="0">
                    <a:moveTo>
                      <a:pt x="1" y="2302"/>
                    </a:moveTo>
                    <a:lnTo>
                      <a:pt x="1" y="6905"/>
                    </a:lnTo>
                    <a:lnTo>
                      <a:pt x="4060" y="9207"/>
                    </a:lnTo>
                    <a:lnTo>
                      <a:pt x="8098" y="6905"/>
                    </a:lnTo>
                    <a:lnTo>
                      <a:pt x="8098" y="2302"/>
                    </a:lnTo>
                    <a:lnTo>
                      <a:pt x="4060" y="0"/>
                    </a:lnTo>
                    <a:close/>
                    <a:moveTo>
                      <a:pt x="7826" y="6738"/>
                    </a:moveTo>
                    <a:lnTo>
                      <a:pt x="4039" y="8893"/>
                    </a:lnTo>
                    <a:lnTo>
                      <a:pt x="273" y="6738"/>
                    </a:lnTo>
                    <a:lnTo>
                      <a:pt x="273" y="2449"/>
                    </a:lnTo>
                    <a:lnTo>
                      <a:pt x="4060" y="293"/>
                    </a:lnTo>
                    <a:lnTo>
                      <a:pt x="7826" y="24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0"/>
              <p:cNvSpPr/>
              <p:nvPr/>
            </p:nvSpPr>
            <p:spPr>
              <a:xfrm rot="-5400000" flipH="1">
                <a:off x="6291113" y="2070738"/>
                <a:ext cx="95750" cy="109350"/>
              </a:xfrm>
              <a:custGeom>
                <a:avLst/>
                <a:gdLst/>
                <a:ahLst/>
                <a:cxnLst/>
                <a:rect l="l" t="t" r="r" b="b"/>
                <a:pathLst>
                  <a:path w="3830" h="4374" extrusionOk="0">
                    <a:moveTo>
                      <a:pt x="1926" y="1"/>
                    </a:moveTo>
                    <a:lnTo>
                      <a:pt x="1" y="1089"/>
                    </a:lnTo>
                    <a:lnTo>
                      <a:pt x="1" y="3265"/>
                    </a:lnTo>
                    <a:lnTo>
                      <a:pt x="1926" y="4374"/>
                    </a:lnTo>
                    <a:lnTo>
                      <a:pt x="3830" y="3265"/>
                    </a:lnTo>
                    <a:lnTo>
                      <a:pt x="3830" y="1089"/>
                    </a:lnTo>
                    <a:lnTo>
                      <a:pt x="1926"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2" name="Google Shape;3032;p60"/>
            <p:cNvSpPr/>
            <p:nvPr/>
          </p:nvSpPr>
          <p:spPr>
            <a:xfrm rot="-5400000">
              <a:off x="7518167" y="2089621"/>
              <a:ext cx="142399" cy="122921"/>
            </a:xfrm>
            <a:custGeom>
              <a:avLst/>
              <a:gdLst/>
              <a:ahLst/>
              <a:cxnLst/>
              <a:rect l="l" t="t" r="r" b="b"/>
              <a:pathLst>
                <a:path w="3830" h="3307" extrusionOk="0">
                  <a:moveTo>
                    <a:pt x="1" y="1"/>
                  </a:moveTo>
                  <a:lnTo>
                    <a:pt x="921" y="1654"/>
                  </a:lnTo>
                  <a:lnTo>
                    <a:pt x="1842" y="3306"/>
                  </a:lnTo>
                  <a:lnTo>
                    <a:pt x="2846" y="1695"/>
                  </a:lnTo>
                  <a:lnTo>
                    <a:pt x="3830" y="63"/>
                  </a:lnTo>
                  <a:lnTo>
                    <a:pt x="1926" y="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3" name="Google Shape;3033;p60"/>
          <p:cNvGrpSpPr/>
          <p:nvPr/>
        </p:nvGrpSpPr>
        <p:grpSpPr>
          <a:xfrm>
            <a:off x="5498975" y="1344563"/>
            <a:ext cx="419659" cy="477917"/>
            <a:chOff x="5498975" y="1268363"/>
            <a:chExt cx="419659" cy="477917"/>
          </a:xfrm>
        </p:grpSpPr>
        <p:sp>
          <p:nvSpPr>
            <p:cNvPr id="3034" name="Google Shape;3034;p60"/>
            <p:cNvSpPr/>
            <p:nvPr/>
          </p:nvSpPr>
          <p:spPr>
            <a:xfrm>
              <a:off x="5498975" y="1268363"/>
              <a:ext cx="419659" cy="477917"/>
            </a:xfrm>
            <a:custGeom>
              <a:avLst/>
              <a:gdLst/>
              <a:ahLst/>
              <a:cxnLst/>
              <a:rect l="l" t="t" r="r" b="b"/>
              <a:pathLst>
                <a:path w="13413" h="15275" extrusionOk="0">
                  <a:moveTo>
                    <a:pt x="63" y="3788"/>
                  </a:moveTo>
                  <a:lnTo>
                    <a:pt x="1" y="3809"/>
                  </a:lnTo>
                  <a:lnTo>
                    <a:pt x="1" y="11467"/>
                  </a:lnTo>
                  <a:lnTo>
                    <a:pt x="6696" y="15275"/>
                  </a:lnTo>
                  <a:lnTo>
                    <a:pt x="13329" y="11488"/>
                  </a:lnTo>
                  <a:lnTo>
                    <a:pt x="13413" y="11467"/>
                  </a:lnTo>
                  <a:lnTo>
                    <a:pt x="13413" y="3809"/>
                  </a:lnTo>
                  <a:lnTo>
                    <a:pt x="6696" y="1"/>
                  </a:lnTo>
                  <a:close/>
                  <a:moveTo>
                    <a:pt x="13141" y="11300"/>
                  </a:moveTo>
                  <a:lnTo>
                    <a:pt x="6696" y="14982"/>
                  </a:lnTo>
                  <a:lnTo>
                    <a:pt x="252" y="11320"/>
                  </a:lnTo>
                  <a:lnTo>
                    <a:pt x="252" y="3976"/>
                  </a:lnTo>
                  <a:lnTo>
                    <a:pt x="6696" y="315"/>
                  </a:lnTo>
                  <a:lnTo>
                    <a:pt x="13141" y="3976"/>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0"/>
            <p:cNvSpPr/>
            <p:nvPr/>
          </p:nvSpPr>
          <p:spPr>
            <a:xfrm>
              <a:off x="5588673" y="1370481"/>
              <a:ext cx="240288" cy="273672"/>
            </a:xfrm>
            <a:custGeom>
              <a:avLst/>
              <a:gdLst/>
              <a:ahLst/>
              <a:cxnLst/>
              <a:rect l="l" t="t" r="r" b="b"/>
              <a:pathLst>
                <a:path w="7680" h="8747" extrusionOk="0">
                  <a:moveTo>
                    <a:pt x="3829" y="1"/>
                  </a:moveTo>
                  <a:lnTo>
                    <a:pt x="0" y="2177"/>
                  </a:lnTo>
                  <a:lnTo>
                    <a:pt x="0" y="6571"/>
                  </a:lnTo>
                  <a:lnTo>
                    <a:pt x="3829" y="8747"/>
                  </a:lnTo>
                  <a:lnTo>
                    <a:pt x="7679" y="6571"/>
                  </a:lnTo>
                  <a:lnTo>
                    <a:pt x="7679" y="2177"/>
                  </a:lnTo>
                  <a:lnTo>
                    <a:pt x="3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6" name="Google Shape;3036;p60"/>
          <p:cNvGrpSpPr/>
          <p:nvPr/>
        </p:nvGrpSpPr>
        <p:grpSpPr>
          <a:xfrm>
            <a:off x="6814400" y="2875725"/>
            <a:ext cx="1459292" cy="239325"/>
            <a:chOff x="4837900" y="2964575"/>
            <a:chExt cx="1459292" cy="239325"/>
          </a:xfrm>
        </p:grpSpPr>
        <p:sp>
          <p:nvSpPr>
            <p:cNvPr id="3037" name="Google Shape;3037;p60"/>
            <p:cNvSpPr/>
            <p:nvPr/>
          </p:nvSpPr>
          <p:spPr>
            <a:xfrm>
              <a:off x="4837900" y="2964575"/>
              <a:ext cx="1459292" cy="43975"/>
            </a:xfrm>
            <a:custGeom>
              <a:avLst/>
              <a:gdLst/>
              <a:ahLst/>
              <a:cxnLst/>
              <a:rect l="l" t="t" r="r" b="b"/>
              <a:pathLst>
                <a:path w="53774" h="1759" fill="none" extrusionOk="0">
                  <a:moveTo>
                    <a:pt x="0" y="1758"/>
                  </a:moveTo>
                  <a:lnTo>
                    <a:pt x="34169" y="1758"/>
                  </a:lnTo>
                  <a:lnTo>
                    <a:pt x="35905" y="0"/>
                  </a:lnTo>
                  <a:lnTo>
                    <a:pt x="53774" y="0"/>
                  </a:lnTo>
                </a:path>
              </a:pathLst>
            </a:custGeom>
            <a:noFill/>
            <a:ln w="28575" cap="flat"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0"/>
            <p:cNvSpPr/>
            <p:nvPr/>
          </p:nvSpPr>
          <p:spPr>
            <a:xfrm rot="10800000" flipH="1">
              <a:off x="4837900" y="3159925"/>
              <a:ext cx="1459292" cy="43975"/>
            </a:xfrm>
            <a:custGeom>
              <a:avLst/>
              <a:gdLst/>
              <a:ahLst/>
              <a:cxnLst/>
              <a:rect l="l" t="t" r="r" b="b"/>
              <a:pathLst>
                <a:path w="53774" h="1759" fill="none" extrusionOk="0">
                  <a:moveTo>
                    <a:pt x="0" y="1758"/>
                  </a:moveTo>
                  <a:lnTo>
                    <a:pt x="34169" y="1758"/>
                  </a:lnTo>
                  <a:lnTo>
                    <a:pt x="35905" y="0"/>
                  </a:lnTo>
                  <a:lnTo>
                    <a:pt x="53774" y="0"/>
                  </a:lnTo>
                </a:path>
              </a:pathLst>
            </a:custGeom>
            <a:noFill/>
            <a:ln w="28575" cap="flat"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9" name="Google Shape;3039;p60"/>
          <p:cNvGrpSpPr/>
          <p:nvPr/>
        </p:nvGrpSpPr>
        <p:grpSpPr>
          <a:xfrm>
            <a:off x="5129224" y="2744665"/>
            <a:ext cx="1459310" cy="501458"/>
            <a:chOff x="4852824" y="2637577"/>
            <a:chExt cx="1459310" cy="501458"/>
          </a:xfrm>
        </p:grpSpPr>
        <p:sp>
          <p:nvSpPr>
            <p:cNvPr id="3040" name="Google Shape;3040;p60"/>
            <p:cNvSpPr/>
            <p:nvPr/>
          </p:nvSpPr>
          <p:spPr>
            <a:xfrm>
              <a:off x="6017258" y="2832475"/>
              <a:ext cx="294876" cy="306560"/>
            </a:xfrm>
            <a:custGeom>
              <a:avLst/>
              <a:gdLst/>
              <a:ahLst/>
              <a:cxnLst/>
              <a:rect l="l" t="t" r="r" b="b"/>
              <a:pathLst>
                <a:path w="8413" h="8747" extrusionOk="0">
                  <a:moveTo>
                    <a:pt x="3662" y="8412"/>
                  </a:moveTo>
                  <a:cubicBezTo>
                    <a:pt x="6864" y="8370"/>
                    <a:pt x="8412" y="4478"/>
                    <a:pt x="6131" y="2239"/>
                  </a:cubicBezTo>
                  <a:cubicBezTo>
                    <a:pt x="3851" y="0"/>
                    <a:pt x="1" y="1611"/>
                    <a:pt x="1" y="4813"/>
                  </a:cubicBezTo>
                  <a:cubicBezTo>
                    <a:pt x="22" y="6821"/>
                    <a:pt x="1654" y="8433"/>
                    <a:pt x="3662" y="8412"/>
                  </a:cubicBezTo>
                  <a:close/>
                  <a:moveTo>
                    <a:pt x="3662" y="1883"/>
                  </a:moveTo>
                  <a:cubicBezTo>
                    <a:pt x="6278" y="1904"/>
                    <a:pt x="7533" y="5085"/>
                    <a:pt x="5692" y="6905"/>
                  </a:cubicBezTo>
                  <a:cubicBezTo>
                    <a:pt x="3830" y="8746"/>
                    <a:pt x="691" y="7428"/>
                    <a:pt x="691" y="4813"/>
                  </a:cubicBezTo>
                  <a:cubicBezTo>
                    <a:pt x="691" y="3181"/>
                    <a:pt x="2030" y="1863"/>
                    <a:pt x="3662" y="18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0"/>
            <p:cNvSpPr/>
            <p:nvPr/>
          </p:nvSpPr>
          <p:spPr>
            <a:xfrm>
              <a:off x="6107473" y="2950548"/>
              <a:ext cx="88046" cy="88004"/>
            </a:xfrm>
            <a:custGeom>
              <a:avLst/>
              <a:gdLst/>
              <a:ahLst/>
              <a:cxnLst/>
              <a:rect l="l" t="t" r="r" b="b"/>
              <a:pathLst>
                <a:path w="2512" h="2511" extrusionOk="0">
                  <a:moveTo>
                    <a:pt x="1088" y="2511"/>
                  </a:moveTo>
                  <a:cubicBezTo>
                    <a:pt x="2051" y="2511"/>
                    <a:pt x="2511" y="1339"/>
                    <a:pt x="1821" y="670"/>
                  </a:cubicBezTo>
                  <a:cubicBezTo>
                    <a:pt x="1151" y="0"/>
                    <a:pt x="0" y="481"/>
                    <a:pt x="0" y="1444"/>
                  </a:cubicBezTo>
                  <a:cubicBezTo>
                    <a:pt x="0" y="2030"/>
                    <a:pt x="503" y="2511"/>
                    <a:pt x="1088" y="2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0"/>
            <p:cNvSpPr/>
            <p:nvPr/>
          </p:nvSpPr>
          <p:spPr>
            <a:xfrm>
              <a:off x="4852824" y="2637577"/>
              <a:ext cx="1330749" cy="377162"/>
            </a:xfrm>
            <a:custGeom>
              <a:avLst/>
              <a:gdLst/>
              <a:ahLst/>
              <a:cxnLst/>
              <a:rect l="l" t="t" r="r" b="b"/>
              <a:pathLst>
                <a:path w="42601" h="12074" extrusionOk="0">
                  <a:moveTo>
                    <a:pt x="1444" y="2553"/>
                  </a:moveTo>
                  <a:cubicBezTo>
                    <a:pt x="1632" y="2553"/>
                    <a:pt x="1800" y="2511"/>
                    <a:pt x="1946" y="2428"/>
                  </a:cubicBezTo>
                  <a:lnTo>
                    <a:pt x="11718" y="12073"/>
                  </a:lnTo>
                  <a:lnTo>
                    <a:pt x="42601" y="12073"/>
                  </a:lnTo>
                  <a:lnTo>
                    <a:pt x="42601" y="11404"/>
                  </a:lnTo>
                  <a:lnTo>
                    <a:pt x="29879" y="11404"/>
                  </a:lnTo>
                  <a:lnTo>
                    <a:pt x="24272" y="5880"/>
                  </a:lnTo>
                  <a:lnTo>
                    <a:pt x="14207" y="5880"/>
                  </a:lnTo>
                  <a:lnTo>
                    <a:pt x="14207" y="6550"/>
                  </a:lnTo>
                  <a:lnTo>
                    <a:pt x="24000" y="6550"/>
                  </a:lnTo>
                  <a:lnTo>
                    <a:pt x="28917" y="11404"/>
                  </a:lnTo>
                  <a:lnTo>
                    <a:pt x="11990" y="11404"/>
                  </a:lnTo>
                  <a:lnTo>
                    <a:pt x="2427" y="1967"/>
                  </a:lnTo>
                  <a:cubicBezTo>
                    <a:pt x="2490" y="1821"/>
                    <a:pt x="2532" y="1653"/>
                    <a:pt x="2532" y="1486"/>
                  </a:cubicBezTo>
                  <a:cubicBezTo>
                    <a:pt x="2553" y="503"/>
                    <a:pt x="1381" y="0"/>
                    <a:pt x="691" y="691"/>
                  </a:cubicBezTo>
                  <a:cubicBezTo>
                    <a:pt x="0" y="1381"/>
                    <a:pt x="482" y="2553"/>
                    <a:pt x="1444" y="25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0"/>
            <p:cNvSpPr/>
            <p:nvPr/>
          </p:nvSpPr>
          <p:spPr>
            <a:xfrm>
              <a:off x="5207557" y="2773277"/>
              <a:ext cx="105270" cy="118328"/>
            </a:xfrm>
            <a:custGeom>
              <a:avLst/>
              <a:gdLst/>
              <a:ahLst/>
              <a:cxnLst/>
              <a:rect l="l" t="t" r="r" b="b"/>
              <a:pathLst>
                <a:path w="3370" h="3788" extrusionOk="0">
                  <a:moveTo>
                    <a:pt x="3328" y="1905"/>
                  </a:moveTo>
                  <a:lnTo>
                    <a:pt x="3369" y="1"/>
                  </a:lnTo>
                  <a:lnTo>
                    <a:pt x="1675" y="921"/>
                  </a:lnTo>
                  <a:lnTo>
                    <a:pt x="1" y="1821"/>
                  </a:lnTo>
                  <a:lnTo>
                    <a:pt x="1633" y="2804"/>
                  </a:lnTo>
                  <a:lnTo>
                    <a:pt x="3286" y="378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47"/>
        <p:cNvGrpSpPr/>
        <p:nvPr/>
      </p:nvGrpSpPr>
      <p:grpSpPr>
        <a:xfrm>
          <a:off x="0" y="0"/>
          <a:ext cx="0" cy="0"/>
          <a:chOff x="0" y="0"/>
          <a:chExt cx="0" cy="0"/>
        </a:xfrm>
      </p:grpSpPr>
      <p:sp>
        <p:nvSpPr>
          <p:cNvPr id="3048" name="Google Shape;3048;p61"/>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3049" name="Google Shape;3049;p61"/>
          <p:cNvSpPr txBox="1">
            <a:spLocks noGrp="1"/>
          </p:cNvSpPr>
          <p:nvPr>
            <p:ph type="body" idx="1"/>
          </p:nvPr>
        </p:nvSpPr>
        <p:spPr>
          <a:xfrm>
            <a:off x="713250" y="1342250"/>
            <a:ext cx="7717500" cy="326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Did you like the resources on this template? Get them for free at our other websites:</a:t>
            </a:r>
            <a:endParaRPr/>
          </a:p>
          <a:p>
            <a:pPr marL="0" lvl="0" indent="0" algn="ctr" rtl="0">
              <a:spcBef>
                <a:spcPts val="1600"/>
              </a:spcBef>
              <a:spcAft>
                <a:spcPts val="0"/>
              </a:spcAft>
              <a:buNone/>
            </a:pPr>
            <a:r>
              <a:rPr lang="en" sz="2000" b="1">
                <a:solidFill>
                  <a:schemeClr val="dk1"/>
                </a:solidFill>
                <a:latin typeface="Montserrat"/>
                <a:ea typeface="Montserrat"/>
                <a:cs typeface="Montserrat"/>
                <a:sym typeface="Montserrat"/>
              </a:rPr>
              <a:t>PHOTOS:</a:t>
            </a:r>
            <a:endParaRPr sz="2000" b="1">
              <a:solidFill>
                <a:schemeClr val="dk1"/>
              </a:solidFill>
              <a:latin typeface="Montserrat"/>
              <a:ea typeface="Montserrat"/>
              <a:cs typeface="Montserrat"/>
              <a:sym typeface="Montserrat"/>
            </a:endParaRPr>
          </a:p>
          <a:p>
            <a:pPr marL="457200" lvl="0" indent="-317500" algn="ctr" rtl="0">
              <a:spcBef>
                <a:spcPts val="1600"/>
              </a:spcBef>
              <a:spcAft>
                <a:spcPts val="0"/>
              </a:spcAft>
              <a:buSzPts val="1400"/>
              <a:buChar char="○"/>
            </a:pPr>
            <a:r>
              <a:rPr lang="en">
                <a:solidFill>
                  <a:schemeClr val="hlink"/>
                </a:solidFill>
                <a:uFill>
                  <a:noFill/>
                </a:uFill>
                <a:hlinkClick r:id="rId3"/>
              </a:rPr>
              <a:t>Front view of smiley man with crossed arms and copy space</a:t>
            </a:r>
            <a:endParaRPr/>
          </a:p>
          <a:p>
            <a:pPr marL="457200" lvl="0" indent="-317500" algn="ctr" rtl="0">
              <a:spcBef>
                <a:spcPts val="0"/>
              </a:spcBef>
              <a:spcAft>
                <a:spcPts val="0"/>
              </a:spcAft>
              <a:buSzPts val="1400"/>
              <a:buChar char="○"/>
            </a:pPr>
            <a:r>
              <a:rPr lang="en">
                <a:solidFill>
                  <a:schemeClr val="hlink"/>
                </a:solidFill>
                <a:uFill>
                  <a:noFill/>
                </a:uFill>
                <a:hlinkClick r:id="rId4"/>
              </a:rPr>
              <a:t>Young network engineer with a box looking at ethernet switches</a:t>
            </a:r>
            <a:endParaRPr/>
          </a:p>
          <a:p>
            <a:pPr marL="457200" lvl="0" indent="-317500" algn="ctr" rtl="0">
              <a:spcBef>
                <a:spcPts val="0"/>
              </a:spcBef>
              <a:spcAft>
                <a:spcPts val="0"/>
              </a:spcAft>
              <a:buSzPts val="1400"/>
              <a:buChar char="○"/>
            </a:pPr>
            <a:r>
              <a:rPr lang="en">
                <a:solidFill>
                  <a:schemeClr val="hlink"/>
                </a:solidFill>
                <a:uFill>
                  <a:noFill/>
                </a:uFill>
                <a:hlinkClick r:id="rId5"/>
              </a:rPr>
              <a:t>Handsome engineer writing in clipboard</a:t>
            </a:r>
            <a:endParaRPr/>
          </a:p>
          <a:p>
            <a:pPr marL="457200" lvl="0" indent="0" algn="ctr" rtl="0">
              <a:spcBef>
                <a:spcPts val="1600"/>
              </a:spcBef>
              <a:spcAft>
                <a:spcPts val="0"/>
              </a:spcAft>
              <a:buNone/>
            </a:pPr>
            <a:r>
              <a:rPr lang="en" sz="2000" b="1">
                <a:solidFill>
                  <a:schemeClr val="dk1"/>
                </a:solidFill>
                <a:latin typeface="Montserrat"/>
                <a:ea typeface="Montserrat"/>
                <a:cs typeface="Montserrat"/>
                <a:sym typeface="Montserrat"/>
              </a:rPr>
              <a:t>VECTORS:</a:t>
            </a:r>
            <a:endParaRPr sz="2000" b="1">
              <a:solidFill>
                <a:schemeClr val="dk1"/>
              </a:solidFill>
              <a:latin typeface="Montserrat"/>
              <a:ea typeface="Montserrat"/>
              <a:cs typeface="Montserrat"/>
              <a:sym typeface="Montserrat"/>
            </a:endParaRPr>
          </a:p>
          <a:p>
            <a:pPr marL="457200" lvl="0" indent="-317500" algn="ctr" rtl="0">
              <a:spcBef>
                <a:spcPts val="1600"/>
              </a:spcBef>
              <a:spcAft>
                <a:spcPts val="0"/>
              </a:spcAft>
              <a:buSzPts val="1400"/>
              <a:buChar char="○"/>
            </a:pPr>
            <a:r>
              <a:rPr lang="en">
                <a:solidFill>
                  <a:schemeClr val="hlink"/>
                </a:solidFill>
                <a:uFill>
                  <a:noFill/>
                </a:uFill>
                <a:hlinkClick r:id="rId6"/>
              </a:rPr>
              <a:t>Circuit board background</a:t>
            </a:r>
            <a:endParaRPr/>
          </a:p>
          <a:p>
            <a:pPr marL="457200" lvl="0" indent="-317500" algn="ctr" rtl="0">
              <a:spcBef>
                <a:spcPts val="0"/>
              </a:spcBef>
              <a:spcAft>
                <a:spcPts val="0"/>
              </a:spcAft>
              <a:buSzPts val="1400"/>
              <a:buChar char="○"/>
            </a:pPr>
            <a:r>
              <a:rPr lang="en">
                <a:solidFill>
                  <a:schemeClr val="hlink"/>
                </a:solidFill>
                <a:uFill>
                  <a:noFill/>
                </a:uFill>
                <a:hlinkClick r:id="rId7"/>
              </a:rPr>
              <a:t>Modern cpu background with linear style</a:t>
            </a:r>
            <a:endParaRPr/>
          </a:p>
          <a:p>
            <a:pPr marL="457200" lvl="0" indent="-317500" algn="ctr" rtl="0">
              <a:spcBef>
                <a:spcPts val="0"/>
              </a:spcBef>
              <a:spcAft>
                <a:spcPts val="0"/>
              </a:spcAft>
              <a:buSzPts val="1400"/>
              <a:buChar char="○"/>
            </a:pPr>
            <a:r>
              <a:rPr lang="en">
                <a:solidFill>
                  <a:schemeClr val="hlink"/>
                </a:solidFill>
                <a:uFill>
                  <a:noFill/>
                </a:uFill>
                <a:hlinkClick r:id="rId8"/>
              </a:rPr>
              <a:t>Modern cpu background with gradient style</a:t>
            </a:r>
            <a:endParaRPr/>
          </a:p>
          <a:p>
            <a:pPr marL="457200" lvl="0" indent="-317500" algn="ctr" rtl="0">
              <a:spcBef>
                <a:spcPts val="0"/>
              </a:spcBef>
              <a:spcAft>
                <a:spcPts val="0"/>
              </a:spcAft>
              <a:buSzPts val="1400"/>
              <a:buChar char="○"/>
            </a:pPr>
            <a:r>
              <a:rPr lang="en">
                <a:solidFill>
                  <a:schemeClr val="hlink"/>
                </a:solidFill>
                <a:uFill>
                  <a:noFill/>
                </a:uFill>
                <a:hlinkClick r:id="rId9"/>
              </a:rPr>
              <a:t>Icon Pack: Electronicons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053"/>
        <p:cNvGrpSpPr/>
        <p:nvPr/>
      </p:nvGrpSpPr>
      <p:grpSpPr>
        <a:xfrm>
          <a:off x="0" y="0"/>
          <a:ext cx="0" cy="0"/>
          <a:chOff x="0" y="0"/>
          <a:chExt cx="0" cy="0"/>
        </a:xfrm>
      </p:grpSpPr>
      <p:sp>
        <p:nvSpPr>
          <p:cNvPr id="3054" name="Google Shape;3054;p6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055" name="Google Shape;3055;p6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u="sng">
                <a:solidFill>
                  <a:srgbClr val="869FB2"/>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056" name="Google Shape;3056;p6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060"/>
        <p:cNvGrpSpPr/>
        <p:nvPr/>
      </p:nvGrpSpPr>
      <p:grpSpPr>
        <a:xfrm>
          <a:off x="0" y="0"/>
          <a:ext cx="0" cy="0"/>
          <a:chOff x="0" y="0"/>
          <a:chExt cx="0" cy="0"/>
        </a:xfrm>
      </p:grpSpPr>
      <p:sp>
        <p:nvSpPr>
          <p:cNvPr id="3061" name="Google Shape;3061;p63"/>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062" name="Google Shape;3062;p63"/>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063" name="Google Shape;3063;p63"/>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SemiBold"/>
                <a:ea typeface="Open Sans SemiBold"/>
                <a:cs typeface="Open Sans SemiBold"/>
                <a:sym typeface="Open Sans SemiBold"/>
              </a:rPr>
              <a:t>Montserrat</a:t>
            </a:r>
            <a:endParaRPr>
              <a:solidFill>
                <a:schemeClr val="lt1"/>
              </a:solidFill>
              <a:latin typeface="Open Sans SemiBold"/>
              <a:ea typeface="Open Sans SemiBold"/>
              <a:cs typeface="Open Sans SemiBold"/>
              <a:sym typeface="Open Sans SemiBold"/>
            </a:endParaRPr>
          </a:p>
          <a:p>
            <a:pPr marL="0" lvl="0" indent="0" algn="ctr" rtl="0">
              <a:spcBef>
                <a:spcPts val="0"/>
              </a:spcBef>
              <a:spcAft>
                <a:spcPts val="0"/>
              </a:spcAft>
              <a:buNone/>
            </a:pPr>
            <a:r>
              <a:rPr lang="en">
                <a:solidFill>
                  <a:schemeClr val="lt1"/>
                </a:solidFill>
                <a:latin typeface="Open Sans SemiBold"/>
                <a:ea typeface="Open Sans SemiBold"/>
                <a:cs typeface="Open Sans SemiBold"/>
                <a:sym typeface="Open Sans SemiBold"/>
              </a:rPr>
              <a:t>(</a:t>
            </a:r>
            <a:r>
              <a:rPr lang="en">
                <a:solidFill>
                  <a:schemeClr val="lt1"/>
                </a:solidFill>
                <a:uFill>
                  <a:noFill/>
                </a:uFill>
                <a:latin typeface="Open Sans SemiBold"/>
                <a:ea typeface="Open Sans SemiBold"/>
                <a:cs typeface="Open Sans SemiBold"/>
                <a:sym typeface="Open Sans SemiBold"/>
                <a:hlinkClick r:id="rId3">
                  <a:extLst>
                    <a:ext uri="{A12FA001-AC4F-418D-AE19-62706E023703}">
                      <ahyp:hlinkClr xmlns:ahyp="http://schemas.microsoft.com/office/drawing/2018/hyperlinkcolor" val="tx"/>
                    </a:ext>
                  </a:extLst>
                </a:hlinkClick>
              </a:rPr>
              <a:t>https://fonts.google.com/specimen/Montserrat</a:t>
            </a:r>
            <a:r>
              <a:rPr lang="en">
                <a:solidFill>
                  <a:schemeClr val="lt1"/>
                </a:solidFill>
                <a:latin typeface="Open Sans SemiBold"/>
                <a:ea typeface="Open Sans SemiBold"/>
                <a:cs typeface="Open Sans SemiBold"/>
                <a:sym typeface="Open Sans SemiBold"/>
              </a:rPr>
              <a:t>)</a:t>
            </a:r>
            <a:endParaRPr>
              <a:solidFill>
                <a:schemeClr val="lt1"/>
              </a:solidFill>
              <a:latin typeface="Open Sans SemiBold"/>
              <a:ea typeface="Open Sans SemiBold"/>
              <a:cs typeface="Open Sans SemiBold"/>
              <a:sym typeface="Open Sans SemiBold"/>
            </a:endParaRPr>
          </a:p>
          <a:p>
            <a:pPr marL="0" lvl="0" indent="0" algn="ctr" rtl="0">
              <a:spcBef>
                <a:spcPts val="0"/>
              </a:spcBef>
              <a:spcAft>
                <a:spcPts val="0"/>
              </a:spcAft>
              <a:buNone/>
            </a:pPr>
            <a:endParaRPr sz="800">
              <a:solidFill>
                <a:schemeClr val="lt1"/>
              </a:solidFill>
              <a:latin typeface="Open Sans SemiBold"/>
              <a:ea typeface="Open Sans SemiBold"/>
              <a:cs typeface="Open Sans SemiBold"/>
              <a:sym typeface="Open Sans SemiBold"/>
            </a:endParaRPr>
          </a:p>
          <a:p>
            <a:pPr marL="0" lvl="0" indent="0" algn="ctr" rtl="0">
              <a:spcBef>
                <a:spcPts val="0"/>
              </a:spcBef>
              <a:spcAft>
                <a:spcPts val="0"/>
              </a:spcAft>
              <a:buNone/>
            </a:pPr>
            <a:r>
              <a:rPr lang="en">
                <a:solidFill>
                  <a:schemeClr val="lt1"/>
                </a:solidFill>
                <a:latin typeface="Open Sans SemiBold"/>
                <a:ea typeface="Open Sans SemiBold"/>
                <a:cs typeface="Open Sans SemiBold"/>
                <a:sym typeface="Open Sans SemiBold"/>
              </a:rPr>
              <a:t>Source Sans Pro</a:t>
            </a:r>
            <a:endParaRPr>
              <a:solidFill>
                <a:schemeClr val="lt1"/>
              </a:solidFill>
              <a:latin typeface="Open Sans SemiBold"/>
              <a:ea typeface="Open Sans SemiBold"/>
              <a:cs typeface="Open Sans SemiBold"/>
              <a:sym typeface="Open Sans SemiBold"/>
            </a:endParaRPr>
          </a:p>
          <a:p>
            <a:pPr marL="0" lvl="0" indent="0" algn="ctr" rtl="0">
              <a:spcBef>
                <a:spcPts val="0"/>
              </a:spcBef>
              <a:spcAft>
                <a:spcPts val="0"/>
              </a:spcAft>
              <a:buClr>
                <a:schemeClr val="dk1"/>
              </a:buClr>
              <a:buSzPts val="1100"/>
              <a:buFont typeface="Arial"/>
              <a:buNone/>
            </a:pPr>
            <a:r>
              <a:rPr lang="en">
                <a:solidFill>
                  <a:schemeClr val="lt1"/>
                </a:solidFill>
                <a:uFill>
                  <a:noFill/>
                </a:uFill>
                <a:latin typeface="Open Sans SemiBold"/>
                <a:ea typeface="Open Sans SemiBold"/>
                <a:cs typeface="Open Sans SemiBold"/>
                <a:sym typeface="Open Sans SemiBold"/>
                <a:hlinkClick r:id="rId4">
                  <a:extLst>
                    <a:ext uri="{A12FA001-AC4F-418D-AE19-62706E023703}">
                      <ahyp:hlinkClr xmlns:ahyp="http://schemas.microsoft.com/office/drawing/2018/hyperlinkcolor" val="tx"/>
                    </a:ext>
                  </a:extLst>
                </a:hlinkClick>
              </a:rPr>
              <a:t>(https://fonts.google.com/specimen/Source+Sans+Pro)</a:t>
            </a:r>
            <a:endParaRPr>
              <a:solidFill>
                <a:schemeClr val="lt1"/>
              </a:solidFill>
              <a:latin typeface="Open Sans SemiBold"/>
              <a:ea typeface="Open Sans SemiBold"/>
              <a:cs typeface="Open Sans SemiBold"/>
              <a:sym typeface="Open Sans SemiBold"/>
            </a:endParaRPr>
          </a:p>
        </p:txBody>
      </p:sp>
      <p:sp>
        <p:nvSpPr>
          <p:cNvPr id="3064" name="Google Shape;3064;p63"/>
          <p:cNvSpPr/>
          <p:nvPr/>
        </p:nvSpPr>
        <p:spPr>
          <a:xfrm>
            <a:off x="4667525" y="3440850"/>
            <a:ext cx="778800" cy="742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3"/>
          <p:cNvSpPr/>
          <p:nvPr/>
        </p:nvSpPr>
        <p:spPr>
          <a:xfrm>
            <a:off x="3697657" y="3440850"/>
            <a:ext cx="778800" cy="742200"/>
          </a:xfrm>
          <a:prstGeom prst="roundRect">
            <a:avLst>
              <a:gd name="adj" fmla="val 16667"/>
            </a:avLst>
          </a:prstGeom>
          <a:solidFill>
            <a:srgbClr val="0152B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3"/>
          <p:cNvSpPr/>
          <p:nvPr/>
        </p:nvSpPr>
        <p:spPr>
          <a:xfrm>
            <a:off x="5637389" y="3440850"/>
            <a:ext cx="778800" cy="742200"/>
          </a:xfrm>
          <a:prstGeom prst="roundRect">
            <a:avLst>
              <a:gd name="adj" fmla="val 16667"/>
            </a:avLst>
          </a:prstGeom>
          <a:solidFill>
            <a:srgbClr val="EFEFE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3"/>
          <p:cNvSpPr/>
          <p:nvPr/>
        </p:nvSpPr>
        <p:spPr>
          <a:xfrm>
            <a:off x="2727775" y="3440850"/>
            <a:ext cx="778800" cy="742200"/>
          </a:xfrm>
          <a:prstGeom prst="roundRect">
            <a:avLst>
              <a:gd name="adj" fmla="val 16667"/>
            </a:avLst>
          </a:prstGeom>
          <a:solidFill>
            <a:srgbClr val="303B7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3"/>
          <p:cNvSpPr txBox="1"/>
          <p:nvPr/>
        </p:nvSpPr>
        <p:spPr>
          <a:xfrm>
            <a:off x="4667525" y="3595386"/>
            <a:ext cx="778800" cy="43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#ffffffff</a:t>
            </a:r>
            <a:endParaRPr sz="1000">
              <a:solidFill>
                <a:schemeClr val="dk1"/>
              </a:solidFill>
            </a:endParaRPr>
          </a:p>
        </p:txBody>
      </p:sp>
      <p:sp>
        <p:nvSpPr>
          <p:cNvPr id="3069" name="Google Shape;3069;p63"/>
          <p:cNvSpPr txBox="1"/>
          <p:nvPr/>
        </p:nvSpPr>
        <p:spPr>
          <a:xfrm>
            <a:off x="3697662" y="3595386"/>
            <a:ext cx="778800" cy="43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#0152b1</a:t>
            </a:r>
            <a:endParaRPr sz="1000">
              <a:solidFill>
                <a:srgbClr val="FFFFFF"/>
              </a:solidFill>
            </a:endParaRPr>
          </a:p>
        </p:txBody>
      </p:sp>
      <p:sp>
        <p:nvSpPr>
          <p:cNvPr id="3070" name="Google Shape;3070;p63"/>
          <p:cNvSpPr txBox="1"/>
          <p:nvPr/>
        </p:nvSpPr>
        <p:spPr>
          <a:xfrm>
            <a:off x="5637399" y="3595386"/>
            <a:ext cx="778800" cy="43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#efefef</a:t>
            </a:r>
            <a:endParaRPr sz="1000">
              <a:solidFill>
                <a:schemeClr val="dk1"/>
              </a:solidFill>
            </a:endParaRPr>
          </a:p>
        </p:txBody>
      </p:sp>
      <p:sp>
        <p:nvSpPr>
          <p:cNvPr id="3071" name="Google Shape;3071;p63"/>
          <p:cNvSpPr txBox="1"/>
          <p:nvPr/>
        </p:nvSpPr>
        <p:spPr>
          <a:xfrm>
            <a:off x="2727775" y="3595386"/>
            <a:ext cx="778800" cy="43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#303b72</a:t>
            </a:r>
            <a:endParaRPr sz="1000">
              <a:solidFill>
                <a:schemeClr val="lt1"/>
              </a:solidFill>
            </a:endParaRPr>
          </a:p>
        </p:txBody>
      </p:sp>
      <p:sp>
        <p:nvSpPr>
          <p:cNvPr id="3072" name="Google Shape;3072;p63"/>
          <p:cNvSpPr/>
          <p:nvPr/>
        </p:nvSpPr>
        <p:spPr>
          <a:xfrm>
            <a:off x="1757900" y="3440850"/>
            <a:ext cx="778800" cy="742200"/>
          </a:xfrm>
          <a:prstGeom prst="roundRect">
            <a:avLst>
              <a:gd name="adj" fmla="val 16667"/>
            </a:avLst>
          </a:prstGeom>
          <a:solidFill>
            <a:srgbClr val="040E4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3"/>
          <p:cNvSpPr txBox="1"/>
          <p:nvPr/>
        </p:nvSpPr>
        <p:spPr>
          <a:xfrm>
            <a:off x="1757900" y="3595386"/>
            <a:ext cx="778800" cy="43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#040e41</a:t>
            </a:r>
            <a:endParaRPr sz="1000">
              <a:solidFill>
                <a:srgbClr val="FFFFFF"/>
              </a:solidFill>
            </a:endParaRPr>
          </a:p>
        </p:txBody>
      </p:sp>
      <p:sp>
        <p:nvSpPr>
          <p:cNvPr id="3074" name="Google Shape;3074;p63"/>
          <p:cNvSpPr/>
          <p:nvPr/>
        </p:nvSpPr>
        <p:spPr>
          <a:xfrm>
            <a:off x="6607288" y="3440850"/>
            <a:ext cx="778800" cy="742200"/>
          </a:xfrm>
          <a:prstGeom prst="roundRect">
            <a:avLst>
              <a:gd name="adj" fmla="val 16667"/>
            </a:avLst>
          </a:prstGeom>
          <a:solidFill>
            <a:srgbClr val="F5DE3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3"/>
          <p:cNvSpPr txBox="1"/>
          <p:nvPr/>
        </p:nvSpPr>
        <p:spPr>
          <a:xfrm>
            <a:off x="6607299" y="3595386"/>
            <a:ext cx="778800" cy="43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#f5de34</a:t>
            </a:r>
            <a:endParaRPr sz="10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079"/>
        <p:cNvGrpSpPr/>
        <p:nvPr/>
      </p:nvGrpSpPr>
      <p:grpSpPr>
        <a:xfrm>
          <a:off x="0" y="0"/>
          <a:ext cx="0" cy="0"/>
          <a:chOff x="0" y="0"/>
          <a:chExt cx="0" cy="0"/>
        </a:xfrm>
      </p:grpSpPr>
      <p:sp>
        <p:nvSpPr>
          <p:cNvPr id="3080" name="Google Shape;3080;p64"/>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3081" name="Google Shape;3081;p64"/>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3082" name="Google Shape;3082;p64"/>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083" name="Google Shape;3083;p64">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084" name="Google Shape;3084;p64">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085" name="Google Shape;3085;p64">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dirty="0">
                <a:solidFill>
                  <a:srgbClr val="869FB2"/>
                </a:solidFill>
                <a:uFill>
                  <a:noFill/>
                </a:uFill>
                <a:hlinkClick r:id="rId7">
                  <a:extLst>
                    <a:ext uri="{A12FA001-AC4F-418D-AE19-62706E023703}">
                      <ahyp:hlinkClr xmlns:ahyp="http://schemas.microsoft.com/office/drawing/2018/hyperlinkcolor" val="tx"/>
                    </a:ext>
                  </a:extLst>
                </a:hlinkClick>
              </a:rPr>
              <a:t>Bro</a:t>
            </a:r>
            <a:endParaRPr dirty="0">
              <a:solidFill>
                <a:srgbClr val="869FB2"/>
              </a:solidFill>
            </a:endParaRPr>
          </a:p>
        </p:txBody>
      </p:sp>
      <p:sp>
        <p:nvSpPr>
          <p:cNvPr id="3086" name="Google Shape;3086;p64">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087" name="Google Shape;3087;p64"/>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088" name="Google Shape;3088;p64"/>
          <p:cNvPicPr preferRelativeResize="0"/>
          <p:nvPr/>
        </p:nvPicPr>
        <p:blipFill rotWithShape="1">
          <a:blip r:embed="rId10">
            <a:alphaModFix/>
          </a:blip>
          <a:srcRect t="6567" b="11945"/>
          <a:stretch/>
        </p:blipFill>
        <p:spPr>
          <a:xfrm>
            <a:off x="5347337" y="2581527"/>
            <a:ext cx="1448284" cy="1180164"/>
          </a:xfrm>
          <a:prstGeom prst="rect">
            <a:avLst/>
          </a:prstGeom>
          <a:noFill/>
          <a:ln>
            <a:noFill/>
          </a:ln>
        </p:spPr>
      </p:pic>
      <p:pic>
        <p:nvPicPr>
          <p:cNvPr id="3089" name="Google Shape;3089;p64"/>
          <p:cNvPicPr preferRelativeResize="0"/>
          <p:nvPr/>
        </p:nvPicPr>
        <p:blipFill rotWithShape="1">
          <a:blip r:embed="rId11">
            <a:alphaModFix/>
          </a:blip>
          <a:srcRect t="11708" b="17967"/>
          <a:stretch/>
        </p:blipFill>
        <p:spPr>
          <a:xfrm>
            <a:off x="6836257" y="2523903"/>
            <a:ext cx="1796923" cy="1263600"/>
          </a:xfrm>
          <a:prstGeom prst="rect">
            <a:avLst/>
          </a:prstGeom>
          <a:noFill/>
          <a:ln>
            <a:noFill/>
          </a:ln>
        </p:spPr>
      </p:pic>
      <p:sp>
        <p:nvSpPr>
          <p:cNvPr id="3090" name="Google Shape;3090;p64">
            <a:hlinkClick r:id="rId12"/>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2">
                  <a:extLst>
                    <a:ext uri="{A12FA001-AC4F-418D-AE19-62706E023703}">
                      <ahyp:hlinkClr xmlns:ahyp="http://schemas.microsoft.com/office/drawing/2018/hyperlinkcolor" val="tx"/>
                    </a:ext>
                  </a:extLst>
                </a:hlinkClick>
              </a:rPr>
              <a:t>Cuate</a:t>
            </a:r>
            <a:endParaRPr>
              <a:solidFill>
                <a:srgbClr val="869FB2"/>
              </a:solidFill>
            </a:endParaRPr>
          </a:p>
        </p:txBody>
      </p:sp>
      <p:pic>
        <p:nvPicPr>
          <p:cNvPr id="3091" name="Google Shape;3091;p64"/>
          <p:cNvPicPr preferRelativeResize="0"/>
          <p:nvPr/>
        </p:nvPicPr>
        <p:blipFill rotWithShape="1">
          <a:blip r:embed="rId13">
            <a:alphaModFix/>
          </a:blip>
          <a:srcRect l="4194" t="11228" r="4213" b="8854"/>
          <a:stretch/>
        </p:blipFill>
        <p:spPr>
          <a:xfrm>
            <a:off x="3774275" y="2532512"/>
            <a:ext cx="1448304" cy="126358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095"/>
        <p:cNvGrpSpPr/>
        <p:nvPr/>
      </p:nvGrpSpPr>
      <p:grpSpPr>
        <a:xfrm>
          <a:off x="0" y="0"/>
          <a:ext cx="0" cy="0"/>
          <a:chOff x="0" y="0"/>
          <a:chExt cx="0" cy="0"/>
        </a:xfrm>
      </p:grpSpPr>
      <p:sp>
        <p:nvSpPr>
          <p:cNvPr id="3096" name="Google Shape;3096;p65"/>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097" name="Google Shape;3097;p65"/>
          <p:cNvGrpSpPr/>
          <p:nvPr/>
        </p:nvGrpSpPr>
        <p:grpSpPr>
          <a:xfrm>
            <a:off x="5156078" y="3085736"/>
            <a:ext cx="474294" cy="551291"/>
            <a:chOff x="4727025" y="1332775"/>
            <a:chExt cx="59900" cy="69625"/>
          </a:xfrm>
        </p:grpSpPr>
        <p:sp>
          <p:nvSpPr>
            <p:cNvPr id="3098" name="Google Shape;3098;p6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0" name="Google Shape;3100;p65"/>
          <p:cNvGrpSpPr/>
          <p:nvPr/>
        </p:nvGrpSpPr>
        <p:grpSpPr>
          <a:xfrm>
            <a:off x="5769734" y="2314340"/>
            <a:ext cx="555653" cy="557031"/>
            <a:chOff x="4820425" y="1329900"/>
            <a:chExt cx="70175" cy="70350"/>
          </a:xfrm>
        </p:grpSpPr>
        <p:sp>
          <p:nvSpPr>
            <p:cNvPr id="3101" name="Google Shape;3101;p6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65"/>
          <p:cNvGrpSpPr/>
          <p:nvPr/>
        </p:nvGrpSpPr>
        <p:grpSpPr>
          <a:xfrm>
            <a:off x="6396103" y="2318845"/>
            <a:ext cx="582574" cy="533871"/>
            <a:chOff x="4903200" y="1331525"/>
            <a:chExt cx="73575" cy="67425"/>
          </a:xfrm>
        </p:grpSpPr>
        <p:sp>
          <p:nvSpPr>
            <p:cNvPr id="3106" name="Google Shape;3106;p6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8" name="Google Shape;3108;p65"/>
          <p:cNvGrpSpPr/>
          <p:nvPr/>
        </p:nvGrpSpPr>
        <p:grpSpPr>
          <a:xfrm>
            <a:off x="5755581" y="3078709"/>
            <a:ext cx="583960" cy="565345"/>
            <a:chOff x="4815575" y="1416800"/>
            <a:chExt cx="73750" cy="71400"/>
          </a:xfrm>
        </p:grpSpPr>
        <p:sp>
          <p:nvSpPr>
            <p:cNvPr id="3109" name="Google Shape;3109;p6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2" name="Google Shape;3112;p65"/>
          <p:cNvGrpSpPr/>
          <p:nvPr/>
        </p:nvGrpSpPr>
        <p:grpSpPr>
          <a:xfrm>
            <a:off x="6390362" y="3108896"/>
            <a:ext cx="589898" cy="504970"/>
            <a:chOff x="4902475" y="1418875"/>
            <a:chExt cx="74500" cy="63775"/>
          </a:xfrm>
        </p:grpSpPr>
        <p:sp>
          <p:nvSpPr>
            <p:cNvPr id="3113" name="Google Shape;3113;p6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5"/>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5" name="Google Shape;3115;p65"/>
          <p:cNvGrpSpPr/>
          <p:nvPr/>
        </p:nvGrpSpPr>
        <p:grpSpPr>
          <a:xfrm>
            <a:off x="5765577" y="3826000"/>
            <a:ext cx="563967" cy="567127"/>
            <a:chOff x="4818100" y="1507675"/>
            <a:chExt cx="71225" cy="71625"/>
          </a:xfrm>
        </p:grpSpPr>
        <p:sp>
          <p:nvSpPr>
            <p:cNvPr id="3116" name="Google Shape;3116;p6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0" name="Google Shape;3120;p65"/>
          <p:cNvGrpSpPr/>
          <p:nvPr/>
        </p:nvGrpSpPr>
        <p:grpSpPr>
          <a:xfrm>
            <a:off x="5079075" y="3829461"/>
            <a:ext cx="628301" cy="588505"/>
            <a:chOff x="4721450" y="1509475"/>
            <a:chExt cx="79350" cy="74325"/>
          </a:xfrm>
        </p:grpSpPr>
        <p:sp>
          <p:nvSpPr>
            <p:cNvPr id="3121" name="Google Shape;3121;p6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65"/>
          <p:cNvGrpSpPr/>
          <p:nvPr/>
        </p:nvGrpSpPr>
        <p:grpSpPr>
          <a:xfrm>
            <a:off x="6424608" y="3814027"/>
            <a:ext cx="557038" cy="562772"/>
            <a:chOff x="4906800" y="1507500"/>
            <a:chExt cx="70350" cy="71075"/>
          </a:xfrm>
        </p:grpSpPr>
        <p:sp>
          <p:nvSpPr>
            <p:cNvPr id="3126" name="Google Shape;3126;p6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65"/>
          <p:cNvGrpSpPr/>
          <p:nvPr/>
        </p:nvGrpSpPr>
        <p:grpSpPr>
          <a:xfrm>
            <a:off x="4462216" y="2340963"/>
            <a:ext cx="517934" cy="517934"/>
            <a:chOff x="3736598" y="2170606"/>
            <a:chExt cx="404889" cy="404889"/>
          </a:xfrm>
        </p:grpSpPr>
        <p:sp>
          <p:nvSpPr>
            <p:cNvPr id="3132" name="Google Shape;3132;p6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3136;p65"/>
          <p:cNvGrpSpPr/>
          <p:nvPr/>
        </p:nvGrpSpPr>
        <p:grpSpPr>
          <a:xfrm>
            <a:off x="3729277" y="2341061"/>
            <a:ext cx="586986" cy="517740"/>
            <a:chOff x="3161917" y="2170682"/>
            <a:chExt cx="458870" cy="404737"/>
          </a:xfrm>
        </p:grpSpPr>
        <p:sp>
          <p:nvSpPr>
            <p:cNvPr id="3137" name="Google Shape;3137;p6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0" name="Google Shape;3140;p65"/>
          <p:cNvGrpSpPr/>
          <p:nvPr/>
        </p:nvGrpSpPr>
        <p:grpSpPr>
          <a:xfrm>
            <a:off x="3752299" y="3102400"/>
            <a:ext cx="540943" cy="517963"/>
            <a:chOff x="3179914" y="2889488"/>
            <a:chExt cx="422876" cy="404911"/>
          </a:xfrm>
        </p:grpSpPr>
        <p:sp>
          <p:nvSpPr>
            <p:cNvPr id="3141" name="Google Shape;3141;p6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65"/>
          <p:cNvGrpSpPr/>
          <p:nvPr/>
        </p:nvGrpSpPr>
        <p:grpSpPr>
          <a:xfrm>
            <a:off x="4453093" y="3102358"/>
            <a:ext cx="536180" cy="518047"/>
            <a:chOff x="3729467" y="2889422"/>
            <a:chExt cx="419153" cy="404977"/>
          </a:xfrm>
        </p:grpSpPr>
        <p:sp>
          <p:nvSpPr>
            <p:cNvPr id="3148" name="Google Shape;3148;p6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5" name="Google Shape;3155;p65"/>
          <p:cNvGrpSpPr/>
          <p:nvPr/>
        </p:nvGrpSpPr>
        <p:grpSpPr>
          <a:xfrm>
            <a:off x="1990126" y="3445787"/>
            <a:ext cx="965351" cy="134611"/>
            <a:chOff x="4411970" y="2962952"/>
            <a:chExt cx="706544" cy="104212"/>
          </a:xfrm>
        </p:grpSpPr>
        <p:sp>
          <p:nvSpPr>
            <p:cNvPr id="3156" name="Google Shape;3156;p6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0" name="Google Shape;3160;p65"/>
          <p:cNvGrpSpPr/>
          <p:nvPr/>
        </p:nvGrpSpPr>
        <p:grpSpPr>
          <a:xfrm>
            <a:off x="1990126" y="3041077"/>
            <a:ext cx="960158" cy="289172"/>
            <a:chOff x="4411970" y="2726085"/>
            <a:chExt cx="643107" cy="193659"/>
          </a:xfrm>
        </p:grpSpPr>
        <p:sp>
          <p:nvSpPr>
            <p:cNvPr id="3161" name="Google Shape;3161;p6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4" name="Google Shape;3164;p65"/>
          <p:cNvGrpSpPr/>
          <p:nvPr/>
        </p:nvGrpSpPr>
        <p:grpSpPr>
          <a:xfrm>
            <a:off x="998624" y="3295400"/>
            <a:ext cx="811503" cy="252584"/>
            <a:chOff x="4411970" y="4340222"/>
            <a:chExt cx="779467" cy="242683"/>
          </a:xfrm>
        </p:grpSpPr>
        <p:sp>
          <p:nvSpPr>
            <p:cNvPr id="3165" name="Google Shape;3165;p6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8" name="Google Shape;3168;p65"/>
          <p:cNvGrpSpPr/>
          <p:nvPr/>
        </p:nvGrpSpPr>
        <p:grpSpPr>
          <a:xfrm>
            <a:off x="1990126" y="2709308"/>
            <a:ext cx="965160" cy="216230"/>
            <a:chOff x="4411970" y="2468674"/>
            <a:chExt cx="747317" cy="167425"/>
          </a:xfrm>
        </p:grpSpPr>
        <p:sp>
          <p:nvSpPr>
            <p:cNvPr id="3169" name="Google Shape;3169;p6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1" name="Google Shape;3171;p65"/>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2" name="Google Shape;3172;p65"/>
          <p:cNvGrpSpPr/>
          <p:nvPr/>
        </p:nvGrpSpPr>
        <p:grpSpPr>
          <a:xfrm>
            <a:off x="997692" y="2334687"/>
            <a:ext cx="1959041" cy="208784"/>
            <a:chOff x="6336019" y="3733725"/>
            <a:chExt cx="2566206" cy="351310"/>
          </a:xfrm>
        </p:grpSpPr>
        <p:sp>
          <p:nvSpPr>
            <p:cNvPr id="3173" name="Google Shape;3173;p65"/>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5"/>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5"/>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5"/>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3177;p65"/>
          <p:cNvGrpSpPr/>
          <p:nvPr/>
        </p:nvGrpSpPr>
        <p:grpSpPr>
          <a:xfrm>
            <a:off x="1990126" y="3950602"/>
            <a:ext cx="946551" cy="153200"/>
            <a:chOff x="4404545" y="3301592"/>
            <a:chExt cx="782403" cy="129272"/>
          </a:xfrm>
        </p:grpSpPr>
        <p:sp>
          <p:nvSpPr>
            <p:cNvPr id="3178" name="Google Shape;3178;p6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5"/>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0" name="Google Shape;3180;p65"/>
          <p:cNvGrpSpPr/>
          <p:nvPr/>
        </p:nvGrpSpPr>
        <p:grpSpPr>
          <a:xfrm>
            <a:off x="1990126" y="3695937"/>
            <a:ext cx="962257" cy="139127"/>
            <a:chOff x="4411970" y="3131459"/>
            <a:chExt cx="710520" cy="117397"/>
          </a:xfrm>
        </p:grpSpPr>
        <p:sp>
          <p:nvSpPr>
            <p:cNvPr id="3181" name="Google Shape;3181;p6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3" name="Google Shape;3183;p65"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4" name="Google Shape;3184;p65"/>
          <p:cNvGrpSpPr/>
          <p:nvPr/>
        </p:nvGrpSpPr>
        <p:grpSpPr>
          <a:xfrm>
            <a:off x="990271" y="3621603"/>
            <a:ext cx="823838" cy="458988"/>
            <a:chOff x="4411970" y="1801825"/>
            <a:chExt cx="734586" cy="409262"/>
          </a:xfrm>
        </p:grpSpPr>
        <p:sp>
          <p:nvSpPr>
            <p:cNvPr id="3185" name="Google Shape;3185;p6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65"/>
          <p:cNvGrpSpPr/>
          <p:nvPr/>
        </p:nvGrpSpPr>
        <p:grpSpPr>
          <a:xfrm>
            <a:off x="3095243" y="2339173"/>
            <a:ext cx="521514" cy="521514"/>
            <a:chOff x="5681300" y="2527788"/>
            <a:chExt cx="805800" cy="805800"/>
          </a:xfrm>
        </p:grpSpPr>
        <p:sp>
          <p:nvSpPr>
            <p:cNvPr id="3188" name="Google Shape;3188;p65"/>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65"/>
          <p:cNvGrpSpPr/>
          <p:nvPr/>
        </p:nvGrpSpPr>
        <p:grpSpPr>
          <a:xfrm>
            <a:off x="3089483" y="3094865"/>
            <a:ext cx="533033" cy="533033"/>
            <a:chOff x="4049800" y="640400"/>
            <a:chExt cx="858900" cy="858900"/>
          </a:xfrm>
        </p:grpSpPr>
        <p:sp>
          <p:nvSpPr>
            <p:cNvPr id="3191" name="Google Shape;3191;p65"/>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5"/>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3" name="Google Shape;3193;p65"/>
          <p:cNvGrpSpPr/>
          <p:nvPr/>
        </p:nvGrpSpPr>
        <p:grpSpPr>
          <a:xfrm>
            <a:off x="3014966" y="3772543"/>
            <a:ext cx="682068" cy="682068"/>
            <a:chOff x="5080188" y="927900"/>
            <a:chExt cx="961200" cy="961200"/>
          </a:xfrm>
        </p:grpSpPr>
        <p:sp>
          <p:nvSpPr>
            <p:cNvPr id="3194" name="Google Shape;3194;p65"/>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5"/>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5"/>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5"/>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65"/>
          <p:cNvGrpSpPr/>
          <p:nvPr/>
        </p:nvGrpSpPr>
        <p:grpSpPr>
          <a:xfrm>
            <a:off x="4478465" y="3869234"/>
            <a:ext cx="505650" cy="504006"/>
            <a:chOff x="6039282" y="1042577"/>
            <a:chExt cx="734315" cy="731929"/>
          </a:xfrm>
        </p:grpSpPr>
        <p:sp>
          <p:nvSpPr>
            <p:cNvPr id="3203" name="Google Shape;3203;p6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4" name="Google Shape;3224;p65"/>
          <p:cNvGrpSpPr/>
          <p:nvPr/>
        </p:nvGrpSpPr>
        <p:grpSpPr>
          <a:xfrm>
            <a:off x="5091067" y="2298862"/>
            <a:ext cx="567744" cy="602136"/>
            <a:chOff x="1825800" y="1651625"/>
            <a:chExt cx="539989" cy="571775"/>
          </a:xfrm>
        </p:grpSpPr>
        <p:sp>
          <p:nvSpPr>
            <p:cNvPr id="3225" name="Google Shape;3225;p65"/>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5"/>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5"/>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65"/>
          <p:cNvGrpSpPr/>
          <p:nvPr/>
        </p:nvGrpSpPr>
        <p:grpSpPr>
          <a:xfrm>
            <a:off x="3765995" y="3855579"/>
            <a:ext cx="508123" cy="507955"/>
            <a:chOff x="1897577" y="2802432"/>
            <a:chExt cx="492176" cy="492014"/>
          </a:xfrm>
        </p:grpSpPr>
        <p:sp>
          <p:nvSpPr>
            <p:cNvPr id="3230" name="Google Shape;3230;p65"/>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5"/>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5"/>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5"/>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5"/>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5"/>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5"/>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5"/>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5"/>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5"/>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5"/>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5"/>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2" name="Google Shape;3242;p65"/>
          <p:cNvGrpSpPr/>
          <p:nvPr/>
        </p:nvGrpSpPr>
        <p:grpSpPr>
          <a:xfrm>
            <a:off x="997525" y="4169123"/>
            <a:ext cx="809227" cy="200842"/>
            <a:chOff x="2013045" y="4813233"/>
            <a:chExt cx="921986" cy="228854"/>
          </a:xfrm>
        </p:grpSpPr>
        <p:sp>
          <p:nvSpPr>
            <p:cNvPr id="3243" name="Google Shape;3243;p65"/>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5"/>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5" name="Google Shape;3245;p65"/>
          <p:cNvGrpSpPr/>
          <p:nvPr/>
        </p:nvGrpSpPr>
        <p:grpSpPr>
          <a:xfrm>
            <a:off x="1005985" y="2656004"/>
            <a:ext cx="792421" cy="269941"/>
            <a:chOff x="1046767" y="4756633"/>
            <a:chExt cx="859646" cy="292841"/>
          </a:xfrm>
        </p:grpSpPr>
        <p:sp>
          <p:nvSpPr>
            <p:cNvPr id="3246" name="Google Shape;3246;p65"/>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5"/>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5"/>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9" name="Google Shape;3249;p65"/>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5"/>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5"/>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5"/>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3" name="Google Shape;3253;p65"/>
          <p:cNvGrpSpPr/>
          <p:nvPr/>
        </p:nvGrpSpPr>
        <p:grpSpPr>
          <a:xfrm>
            <a:off x="7141841" y="2550562"/>
            <a:ext cx="166473" cy="141497"/>
            <a:chOff x="4660325" y="1866850"/>
            <a:chExt cx="68350" cy="58100"/>
          </a:xfrm>
        </p:grpSpPr>
        <p:sp>
          <p:nvSpPr>
            <p:cNvPr id="3254" name="Google Shape;325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6" name="Google Shape;3256;p65"/>
          <p:cNvGrpSpPr/>
          <p:nvPr/>
        </p:nvGrpSpPr>
        <p:grpSpPr>
          <a:xfrm>
            <a:off x="7451186" y="2576286"/>
            <a:ext cx="162515" cy="90049"/>
            <a:chOff x="4791775" y="1877500"/>
            <a:chExt cx="66725" cy="36975"/>
          </a:xfrm>
        </p:grpSpPr>
        <p:sp>
          <p:nvSpPr>
            <p:cNvPr id="3257" name="Google Shape;3257;p6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9" name="Google Shape;3259;p65"/>
          <p:cNvGrpSpPr/>
          <p:nvPr/>
        </p:nvGrpSpPr>
        <p:grpSpPr>
          <a:xfrm>
            <a:off x="7772899" y="2576286"/>
            <a:ext cx="144979" cy="90049"/>
            <a:chOff x="4923925" y="1877500"/>
            <a:chExt cx="59525" cy="36975"/>
          </a:xfrm>
        </p:grpSpPr>
        <p:sp>
          <p:nvSpPr>
            <p:cNvPr id="3260" name="Google Shape;3260;p6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2" name="Google Shape;3262;p65"/>
          <p:cNvGrpSpPr/>
          <p:nvPr/>
        </p:nvGrpSpPr>
        <p:grpSpPr>
          <a:xfrm>
            <a:off x="8067390" y="2558477"/>
            <a:ext cx="141447" cy="125667"/>
            <a:chOff x="5058450" y="1870100"/>
            <a:chExt cx="58075" cy="51600"/>
          </a:xfrm>
        </p:grpSpPr>
        <p:sp>
          <p:nvSpPr>
            <p:cNvPr id="3263" name="Google Shape;3263;p6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5" name="Google Shape;3265;p65"/>
          <p:cNvGrpSpPr/>
          <p:nvPr/>
        </p:nvGrpSpPr>
        <p:grpSpPr>
          <a:xfrm>
            <a:off x="7481905" y="2980885"/>
            <a:ext cx="101077" cy="107645"/>
            <a:chOff x="4811425" y="2065025"/>
            <a:chExt cx="41500" cy="44200"/>
          </a:xfrm>
        </p:grpSpPr>
        <p:sp>
          <p:nvSpPr>
            <p:cNvPr id="3266" name="Google Shape;3266;p6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8" name="Google Shape;3268;p65"/>
          <p:cNvGrpSpPr/>
          <p:nvPr/>
        </p:nvGrpSpPr>
        <p:grpSpPr>
          <a:xfrm>
            <a:off x="7774342" y="2981098"/>
            <a:ext cx="120867" cy="107218"/>
            <a:chOff x="4929875" y="2065025"/>
            <a:chExt cx="49625" cy="44025"/>
          </a:xfrm>
        </p:grpSpPr>
        <p:sp>
          <p:nvSpPr>
            <p:cNvPr id="3269" name="Google Shape;3269;p6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1" name="Google Shape;3271;p65"/>
          <p:cNvGrpSpPr/>
          <p:nvPr/>
        </p:nvGrpSpPr>
        <p:grpSpPr>
          <a:xfrm>
            <a:off x="8103011" y="2984112"/>
            <a:ext cx="70206" cy="101191"/>
            <a:chOff x="5083925" y="2066350"/>
            <a:chExt cx="28825" cy="41550"/>
          </a:xfrm>
        </p:grpSpPr>
        <p:sp>
          <p:nvSpPr>
            <p:cNvPr id="3272" name="Google Shape;3272;p6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4" name="Google Shape;3274;p65"/>
          <p:cNvGrpSpPr/>
          <p:nvPr/>
        </p:nvGrpSpPr>
        <p:grpSpPr>
          <a:xfrm>
            <a:off x="7134565" y="2999759"/>
            <a:ext cx="181026" cy="69896"/>
            <a:chOff x="4659775" y="2072775"/>
            <a:chExt cx="74325" cy="28700"/>
          </a:xfrm>
        </p:grpSpPr>
        <p:sp>
          <p:nvSpPr>
            <p:cNvPr id="3275" name="Google Shape;3275;p6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8" name="Google Shape;3278;p65"/>
          <p:cNvGrpSpPr/>
          <p:nvPr/>
        </p:nvGrpSpPr>
        <p:grpSpPr>
          <a:xfrm>
            <a:off x="8054421" y="2790324"/>
            <a:ext cx="167387" cy="89197"/>
            <a:chOff x="4662475" y="1976500"/>
            <a:chExt cx="68725" cy="36625"/>
          </a:xfrm>
        </p:grpSpPr>
        <p:sp>
          <p:nvSpPr>
            <p:cNvPr id="3279" name="Google Shape;3279;p6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2" name="Google Shape;3282;p65"/>
          <p:cNvGrpSpPr/>
          <p:nvPr/>
        </p:nvGrpSpPr>
        <p:grpSpPr>
          <a:xfrm>
            <a:off x="7751326" y="2793764"/>
            <a:ext cx="166899" cy="82317"/>
            <a:chOff x="4920150" y="1977875"/>
            <a:chExt cx="68525" cy="33800"/>
          </a:xfrm>
        </p:grpSpPr>
        <p:sp>
          <p:nvSpPr>
            <p:cNvPr id="3283" name="Google Shape;3283;p6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6" name="Google Shape;3286;p65"/>
          <p:cNvGrpSpPr/>
          <p:nvPr/>
        </p:nvGrpSpPr>
        <p:grpSpPr>
          <a:xfrm>
            <a:off x="7162483" y="3197682"/>
            <a:ext cx="125190" cy="127859"/>
            <a:chOff x="4676550" y="2160575"/>
            <a:chExt cx="51400" cy="52500"/>
          </a:xfrm>
        </p:grpSpPr>
        <p:sp>
          <p:nvSpPr>
            <p:cNvPr id="3287" name="Google Shape;3287;p6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0" name="Google Shape;3290;p65"/>
          <p:cNvGrpSpPr/>
          <p:nvPr/>
        </p:nvGrpSpPr>
        <p:grpSpPr>
          <a:xfrm>
            <a:off x="7459741" y="3204714"/>
            <a:ext cx="145405" cy="113794"/>
            <a:chOff x="4768325" y="2163475"/>
            <a:chExt cx="59700" cy="46725"/>
          </a:xfrm>
        </p:grpSpPr>
        <p:sp>
          <p:nvSpPr>
            <p:cNvPr id="3291" name="Google Shape;3291;p6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3" name="Google Shape;3293;p65"/>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5"/>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5"/>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5"/>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5"/>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5"/>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9" name="Google Shape;3299;p65"/>
          <p:cNvGrpSpPr/>
          <p:nvPr/>
        </p:nvGrpSpPr>
        <p:grpSpPr>
          <a:xfrm>
            <a:off x="7476059" y="3459808"/>
            <a:ext cx="112768" cy="106853"/>
            <a:chOff x="4768575" y="2253950"/>
            <a:chExt cx="46300" cy="43875"/>
          </a:xfrm>
        </p:grpSpPr>
        <p:sp>
          <p:nvSpPr>
            <p:cNvPr id="3300" name="Google Shape;3300;p6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2" name="Google Shape;3302;p65"/>
          <p:cNvGrpSpPr/>
          <p:nvPr/>
        </p:nvGrpSpPr>
        <p:grpSpPr>
          <a:xfrm>
            <a:off x="7775682" y="3948834"/>
            <a:ext cx="118187" cy="146246"/>
            <a:chOff x="4960900" y="2433225"/>
            <a:chExt cx="48525" cy="60050"/>
          </a:xfrm>
        </p:grpSpPr>
        <p:sp>
          <p:nvSpPr>
            <p:cNvPr id="3303" name="Google Shape;3303;p6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5" name="Google Shape;3305;p65"/>
          <p:cNvGrpSpPr/>
          <p:nvPr/>
        </p:nvGrpSpPr>
        <p:grpSpPr>
          <a:xfrm>
            <a:off x="7464247" y="4212895"/>
            <a:ext cx="136394" cy="143810"/>
            <a:chOff x="4854075" y="2527625"/>
            <a:chExt cx="56000" cy="59050"/>
          </a:xfrm>
        </p:grpSpPr>
        <p:sp>
          <p:nvSpPr>
            <p:cNvPr id="3306" name="Google Shape;3306;p6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8" name="Google Shape;3308;p65"/>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5"/>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5"/>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1" name="Google Shape;3311;p65"/>
          <p:cNvGrpSpPr/>
          <p:nvPr/>
        </p:nvGrpSpPr>
        <p:grpSpPr>
          <a:xfrm>
            <a:off x="8088458" y="3676639"/>
            <a:ext cx="99312" cy="160797"/>
            <a:chOff x="5059700" y="2334775"/>
            <a:chExt cx="40775" cy="66025"/>
          </a:xfrm>
        </p:grpSpPr>
        <p:sp>
          <p:nvSpPr>
            <p:cNvPr id="3312" name="Google Shape;3312;p6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1" name="Google Shape;3321;p65"/>
          <p:cNvGrpSpPr/>
          <p:nvPr/>
        </p:nvGrpSpPr>
        <p:grpSpPr>
          <a:xfrm>
            <a:off x="8045622" y="3941771"/>
            <a:ext cx="184984" cy="160371"/>
            <a:chOff x="5037700" y="2430325"/>
            <a:chExt cx="75950" cy="65850"/>
          </a:xfrm>
        </p:grpSpPr>
        <p:sp>
          <p:nvSpPr>
            <p:cNvPr id="3322" name="Google Shape;3322;p6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4" name="Google Shape;3324;p65"/>
          <p:cNvGrpSpPr/>
          <p:nvPr/>
        </p:nvGrpSpPr>
        <p:grpSpPr>
          <a:xfrm>
            <a:off x="7465128" y="3708223"/>
            <a:ext cx="173014" cy="97629"/>
            <a:chOff x="4756975" y="2341800"/>
            <a:chExt cx="91975" cy="51925"/>
          </a:xfrm>
        </p:grpSpPr>
        <p:sp>
          <p:nvSpPr>
            <p:cNvPr id="3325" name="Google Shape;3325;p6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65"/>
          <p:cNvGrpSpPr/>
          <p:nvPr/>
        </p:nvGrpSpPr>
        <p:grpSpPr>
          <a:xfrm>
            <a:off x="7732065" y="4196920"/>
            <a:ext cx="212497" cy="175761"/>
            <a:chOff x="4943575" y="2516350"/>
            <a:chExt cx="98675" cy="81700"/>
          </a:xfrm>
        </p:grpSpPr>
        <p:sp>
          <p:nvSpPr>
            <p:cNvPr id="3346" name="Google Shape;3346;p6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4" name="Google Shape;3424;p65"/>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5"/>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5"/>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5"/>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5"/>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37"/>
          <p:cNvSpPr txBox="1">
            <a:spLocks noGrp="1"/>
          </p:cNvSpPr>
          <p:nvPr>
            <p:ph type="title"/>
          </p:nvPr>
        </p:nvSpPr>
        <p:spPr>
          <a:xfrm>
            <a:off x="2601150" y="3162600"/>
            <a:ext cx="39417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990" name="Google Shape;990;p37"/>
          <p:cNvSpPr txBox="1">
            <a:spLocks noGrp="1"/>
          </p:cNvSpPr>
          <p:nvPr>
            <p:ph type="subTitle" idx="1"/>
          </p:nvPr>
        </p:nvSpPr>
        <p:spPr>
          <a:xfrm>
            <a:off x="1776005" y="1484125"/>
            <a:ext cx="5592000" cy="171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ID" sz="2000" b="0" i="0" dirty="0">
                <a:solidFill>
                  <a:schemeClr val="tx1"/>
                </a:solidFill>
                <a:effectLst/>
                <a:latin typeface="Source Sans Pro" panose="020B0503030403020204" pitchFamily="34" charset="0"/>
                <a:ea typeface="Source Sans Pro" panose="020B0503030403020204" pitchFamily="34" charset="0"/>
              </a:rPr>
              <a:t>Pendidikan </a:t>
            </a:r>
            <a:r>
              <a:rPr lang="en-ID" sz="2000" b="0" i="0" dirty="0" err="1">
                <a:solidFill>
                  <a:schemeClr val="tx1"/>
                </a:solidFill>
                <a:effectLst/>
                <a:latin typeface="Source Sans Pro" panose="020B0503030403020204" pitchFamily="34" charset="0"/>
                <a:ea typeface="Source Sans Pro" panose="020B0503030403020204" pitchFamily="34" charset="0"/>
              </a:rPr>
              <a:t>Ilmu</a:t>
            </a:r>
            <a:r>
              <a:rPr lang="en-ID" sz="2000" b="0" i="0" dirty="0">
                <a:solidFill>
                  <a:schemeClr val="tx1"/>
                </a:solidFill>
                <a:effectLst/>
                <a:latin typeface="Source Sans Pro" panose="020B0503030403020204" pitchFamily="34" charset="0"/>
                <a:ea typeface="Source Sans Pro" panose="020B0503030403020204" pitchFamily="34" charset="0"/>
              </a:rPr>
              <a:t> </a:t>
            </a:r>
            <a:r>
              <a:rPr lang="en-ID" sz="2000" b="0" i="0" dirty="0" err="1">
                <a:solidFill>
                  <a:schemeClr val="tx1"/>
                </a:solidFill>
                <a:effectLst/>
                <a:latin typeface="Source Sans Pro" panose="020B0503030403020204" pitchFamily="34" charset="0"/>
                <a:ea typeface="Source Sans Pro" panose="020B0503030403020204" pitchFamily="34" charset="0"/>
              </a:rPr>
              <a:t>Komputer</a:t>
            </a:r>
            <a:r>
              <a:rPr lang="en-ID" sz="2000" b="0" i="0" dirty="0">
                <a:solidFill>
                  <a:schemeClr val="tx1"/>
                </a:solidFill>
                <a:effectLst/>
                <a:latin typeface="Source Sans Pro" panose="020B0503030403020204" pitchFamily="34" charset="0"/>
                <a:ea typeface="Source Sans Pro" panose="020B0503030403020204" pitchFamily="34" charset="0"/>
              </a:rPr>
              <a:t> </a:t>
            </a:r>
            <a:r>
              <a:rPr lang="en-ID" sz="2000" b="0" i="0" dirty="0" err="1">
                <a:solidFill>
                  <a:schemeClr val="tx1"/>
                </a:solidFill>
                <a:effectLst/>
                <a:latin typeface="Source Sans Pro" panose="020B0503030403020204" pitchFamily="34" charset="0"/>
                <a:ea typeface="Source Sans Pro" panose="020B0503030403020204" pitchFamily="34" charset="0"/>
              </a:rPr>
              <a:t>tidak</a:t>
            </a:r>
            <a:r>
              <a:rPr lang="en-ID" sz="2000" b="0" i="0" dirty="0">
                <a:solidFill>
                  <a:schemeClr val="tx1"/>
                </a:solidFill>
                <a:effectLst/>
                <a:latin typeface="Source Sans Pro" panose="020B0503030403020204" pitchFamily="34" charset="0"/>
                <a:ea typeface="Source Sans Pro" panose="020B0503030403020204" pitchFamily="34" charset="0"/>
              </a:rPr>
              <a:t> </a:t>
            </a:r>
            <a:r>
              <a:rPr lang="en-ID" sz="2000" b="0" i="0" dirty="0" err="1">
                <a:solidFill>
                  <a:schemeClr val="tx1"/>
                </a:solidFill>
                <a:effectLst/>
                <a:latin typeface="Source Sans Pro" panose="020B0503030403020204" pitchFamily="34" charset="0"/>
                <a:ea typeface="Source Sans Pro" panose="020B0503030403020204" pitchFamily="34" charset="0"/>
              </a:rPr>
              <a:t>dapat</a:t>
            </a:r>
            <a:r>
              <a:rPr lang="en-ID" sz="2000" b="0" i="0" dirty="0">
                <a:solidFill>
                  <a:schemeClr val="tx1"/>
                </a:solidFill>
                <a:effectLst/>
                <a:latin typeface="Source Sans Pro" panose="020B0503030403020204" pitchFamily="34" charset="0"/>
                <a:ea typeface="Source Sans Pro" panose="020B0503030403020204" pitchFamily="34" charset="0"/>
              </a:rPr>
              <a:t> </a:t>
            </a:r>
            <a:r>
              <a:rPr lang="en-ID" sz="2000" b="0" i="0" dirty="0" err="1">
                <a:solidFill>
                  <a:schemeClr val="tx1"/>
                </a:solidFill>
                <a:effectLst/>
                <a:latin typeface="Source Sans Pro" panose="020B0503030403020204" pitchFamily="34" charset="0"/>
                <a:ea typeface="Source Sans Pro" panose="020B0503030403020204" pitchFamily="34" charset="0"/>
              </a:rPr>
              <a:t>membuat</a:t>
            </a:r>
            <a:r>
              <a:rPr lang="en-ID" sz="2000" b="0" i="0" dirty="0">
                <a:solidFill>
                  <a:schemeClr val="tx1"/>
                </a:solidFill>
                <a:effectLst/>
                <a:latin typeface="Source Sans Pro" panose="020B0503030403020204" pitchFamily="34" charset="0"/>
                <a:ea typeface="Source Sans Pro" panose="020B0503030403020204" pitchFamily="34" charset="0"/>
              </a:rPr>
              <a:t> </a:t>
            </a:r>
            <a:r>
              <a:rPr lang="en-ID" sz="2000" b="0" i="0" dirty="0" err="1">
                <a:solidFill>
                  <a:schemeClr val="tx1"/>
                </a:solidFill>
                <a:effectLst/>
                <a:latin typeface="Source Sans Pro" panose="020B0503030403020204" pitchFamily="34" charset="0"/>
                <a:ea typeface="Source Sans Pro" panose="020B0503030403020204" pitchFamily="34" charset="0"/>
              </a:rPr>
              <a:t>siapapun</a:t>
            </a:r>
            <a:r>
              <a:rPr lang="en-ID" sz="2000" b="0" i="0" dirty="0">
                <a:solidFill>
                  <a:schemeClr val="tx1"/>
                </a:solidFill>
                <a:effectLst/>
                <a:latin typeface="Source Sans Pro" panose="020B0503030403020204" pitchFamily="34" charset="0"/>
                <a:ea typeface="Source Sans Pro" panose="020B0503030403020204" pitchFamily="34" charset="0"/>
              </a:rPr>
              <a:t> </a:t>
            </a:r>
            <a:r>
              <a:rPr lang="en-ID" sz="2000" b="0" i="0" dirty="0" err="1">
                <a:solidFill>
                  <a:schemeClr val="tx1"/>
                </a:solidFill>
                <a:effectLst/>
                <a:latin typeface="Source Sans Pro" panose="020B0503030403020204" pitchFamily="34" charset="0"/>
                <a:ea typeface="Source Sans Pro" panose="020B0503030403020204" pitchFamily="34" charset="0"/>
              </a:rPr>
              <a:t>menjadi</a:t>
            </a:r>
            <a:r>
              <a:rPr lang="en-ID" sz="2000" b="0" i="0" dirty="0">
                <a:solidFill>
                  <a:schemeClr val="tx1"/>
                </a:solidFill>
                <a:effectLst/>
                <a:latin typeface="Source Sans Pro" panose="020B0503030403020204" pitchFamily="34" charset="0"/>
                <a:ea typeface="Source Sans Pro" panose="020B0503030403020204" pitchFamily="34" charset="0"/>
              </a:rPr>
              <a:t> </a:t>
            </a:r>
            <a:r>
              <a:rPr lang="en-ID" sz="2000" b="0" i="0" dirty="0" err="1">
                <a:solidFill>
                  <a:schemeClr val="tx1"/>
                </a:solidFill>
                <a:effectLst/>
                <a:latin typeface="Source Sans Pro" panose="020B0503030403020204" pitchFamily="34" charset="0"/>
                <a:ea typeface="Source Sans Pro" panose="020B0503030403020204" pitchFamily="34" charset="0"/>
              </a:rPr>
              <a:t>ahli</a:t>
            </a:r>
            <a:r>
              <a:rPr lang="en-ID" sz="2000" b="0" i="0" dirty="0">
                <a:solidFill>
                  <a:schemeClr val="tx1"/>
                </a:solidFill>
                <a:effectLst/>
                <a:latin typeface="Source Sans Pro" panose="020B0503030403020204" pitchFamily="34" charset="0"/>
                <a:ea typeface="Source Sans Pro" panose="020B0503030403020204" pitchFamily="34" charset="0"/>
              </a:rPr>
              <a:t> </a:t>
            </a:r>
            <a:r>
              <a:rPr lang="en-ID" sz="2000" b="0" i="0" dirty="0" err="1">
                <a:solidFill>
                  <a:schemeClr val="tx1"/>
                </a:solidFill>
                <a:effectLst/>
                <a:latin typeface="Source Sans Pro" panose="020B0503030403020204" pitchFamily="34" charset="0"/>
                <a:ea typeface="Source Sans Pro" panose="020B0503030403020204" pitchFamily="34" charset="0"/>
              </a:rPr>
              <a:t>pemrograman</a:t>
            </a:r>
            <a:r>
              <a:rPr lang="en-ID" sz="2000" b="0" i="0" dirty="0">
                <a:solidFill>
                  <a:schemeClr val="tx1"/>
                </a:solidFill>
                <a:effectLst/>
                <a:latin typeface="Source Sans Pro" panose="020B0503030403020204" pitchFamily="34" charset="0"/>
                <a:ea typeface="Source Sans Pro" panose="020B0503030403020204" pitchFamily="34" charset="0"/>
              </a:rPr>
              <a:t>,</a:t>
            </a:r>
            <a:br>
              <a:rPr lang="en-ID" sz="2000" dirty="0">
                <a:solidFill>
                  <a:schemeClr val="tx1"/>
                </a:solidFill>
                <a:latin typeface="Source Sans Pro" panose="020B0503030403020204" pitchFamily="34" charset="0"/>
                <a:ea typeface="Source Sans Pro" panose="020B0503030403020204" pitchFamily="34" charset="0"/>
              </a:rPr>
            </a:br>
            <a:r>
              <a:rPr lang="en-ID" sz="2000" b="0" i="0" dirty="0" err="1">
                <a:solidFill>
                  <a:schemeClr val="tx1"/>
                </a:solidFill>
                <a:effectLst/>
                <a:latin typeface="Source Sans Pro" panose="020B0503030403020204" pitchFamily="34" charset="0"/>
                <a:ea typeface="Source Sans Pro" panose="020B0503030403020204" pitchFamily="34" charset="0"/>
              </a:rPr>
              <a:t>Seperti</a:t>
            </a:r>
            <a:r>
              <a:rPr lang="en-ID" sz="2000" b="0" i="0" dirty="0">
                <a:solidFill>
                  <a:schemeClr val="tx1"/>
                </a:solidFill>
                <a:effectLst/>
                <a:latin typeface="Source Sans Pro" panose="020B0503030403020204" pitchFamily="34" charset="0"/>
                <a:ea typeface="Source Sans Pro" panose="020B0503030403020204" pitchFamily="34" charset="0"/>
              </a:rPr>
              <a:t> </a:t>
            </a:r>
            <a:r>
              <a:rPr lang="en-ID" sz="2000" b="0" i="0" dirty="0" err="1">
                <a:solidFill>
                  <a:schemeClr val="tx1"/>
                </a:solidFill>
                <a:effectLst/>
                <a:latin typeface="Source Sans Pro" panose="020B0503030403020204" pitchFamily="34" charset="0"/>
                <a:ea typeface="Source Sans Pro" panose="020B0503030403020204" pitchFamily="34" charset="0"/>
              </a:rPr>
              <a:t>mempelajari</a:t>
            </a:r>
            <a:r>
              <a:rPr lang="en-ID" sz="2000" b="0" i="0" dirty="0">
                <a:solidFill>
                  <a:schemeClr val="tx1"/>
                </a:solidFill>
                <a:effectLst/>
                <a:latin typeface="Source Sans Pro" panose="020B0503030403020204" pitchFamily="34" charset="0"/>
                <a:ea typeface="Source Sans Pro" panose="020B0503030403020204" pitchFamily="34" charset="0"/>
              </a:rPr>
              <a:t> </a:t>
            </a:r>
            <a:r>
              <a:rPr lang="en-ID" sz="2000" b="0" i="0" dirty="0" err="1">
                <a:solidFill>
                  <a:schemeClr val="tx1"/>
                </a:solidFill>
                <a:effectLst/>
                <a:latin typeface="Source Sans Pro" panose="020B0503030403020204" pitchFamily="34" charset="0"/>
                <a:ea typeface="Source Sans Pro" panose="020B0503030403020204" pitchFamily="34" charset="0"/>
              </a:rPr>
              <a:t>kuas</a:t>
            </a:r>
            <a:r>
              <a:rPr lang="en-ID" sz="2000" b="0" i="0" dirty="0">
                <a:solidFill>
                  <a:schemeClr val="tx1"/>
                </a:solidFill>
                <a:effectLst/>
                <a:latin typeface="Source Sans Pro" panose="020B0503030403020204" pitchFamily="34" charset="0"/>
                <a:ea typeface="Source Sans Pro" panose="020B0503030403020204" pitchFamily="34" charset="0"/>
              </a:rPr>
              <a:t> dan cat </a:t>
            </a:r>
            <a:r>
              <a:rPr lang="en-ID" sz="2000" b="0" i="0" dirty="0" err="1">
                <a:solidFill>
                  <a:schemeClr val="tx1"/>
                </a:solidFill>
                <a:effectLst/>
                <a:latin typeface="Source Sans Pro" panose="020B0503030403020204" pitchFamily="34" charset="0"/>
                <a:ea typeface="Source Sans Pro" panose="020B0503030403020204" pitchFamily="34" charset="0"/>
              </a:rPr>
              <a:t>tidak</a:t>
            </a:r>
            <a:r>
              <a:rPr lang="en-ID" sz="2000" b="0" i="0" dirty="0">
                <a:solidFill>
                  <a:schemeClr val="tx1"/>
                </a:solidFill>
                <a:effectLst/>
                <a:latin typeface="Source Sans Pro" panose="020B0503030403020204" pitchFamily="34" charset="0"/>
                <a:ea typeface="Source Sans Pro" panose="020B0503030403020204" pitchFamily="34" charset="0"/>
              </a:rPr>
              <a:t> </a:t>
            </a:r>
            <a:r>
              <a:rPr lang="en-ID" sz="2000" b="0" i="0" dirty="0" err="1">
                <a:solidFill>
                  <a:schemeClr val="tx1"/>
                </a:solidFill>
                <a:effectLst/>
                <a:latin typeface="Source Sans Pro" panose="020B0503030403020204" pitchFamily="34" charset="0"/>
                <a:ea typeface="Source Sans Pro" panose="020B0503030403020204" pitchFamily="34" charset="0"/>
              </a:rPr>
              <a:t>membuat</a:t>
            </a:r>
            <a:r>
              <a:rPr lang="en-ID" sz="2000" b="0" i="0" dirty="0">
                <a:solidFill>
                  <a:schemeClr val="tx1"/>
                </a:solidFill>
                <a:effectLst/>
                <a:latin typeface="Source Sans Pro" panose="020B0503030403020204" pitchFamily="34" charset="0"/>
                <a:ea typeface="Source Sans Pro" panose="020B0503030403020204" pitchFamily="34" charset="0"/>
              </a:rPr>
              <a:t> </a:t>
            </a:r>
            <a:r>
              <a:rPr lang="en-ID" sz="2000" b="0" i="0" dirty="0" err="1">
                <a:solidFill>
                  <a:schemeClr val="tx1"/>
                </a:solidFill>
                <a:effectLst/>
                <a:latin typeface="Source Sans Pro" panose="020B0503030403020204" pitchFamily="34" charset="0"/>
                <a:ea typeface="Source Sans Pro" panose="020B0503030403020204" pitchFamily="34" charset="0"/>
              </a:rPr>
              <a:t>siapapun</a:t>
            </a:r>
            <a:r>
              <a:rPr lang="en-ID" sz="2000" b="0" i="0" dirty="0">
                <a:solidFill>
                  <a:schemeClr val="tx1"/>
                </a:solidFill>
                <a:effectLst/>
                <a:latin typeface="Source Sans Pro" panose="020B0503030403020204" pitchFamily="34" charset="0"/>
                <a:ea typeface="Source Sans Pro" panose="020B0503030403020204" pitchFamily="34" charset="0"/>
              </a:rPr>
              <a:t> </a:t>
            </a:r>
            <a:r>
              <a:rPr lang="en-ID" sz="2000" b="0" i="0" dirty="0" err="1">
                <a:solidFill>
                  <a:schemeClr val="tx1"/>
                </a:solidFill>
                <a:effectLst/>
                <a:latin typeface="Source Sans Pro" panose="020B0503030403020204" pitchFamily="34" charset="0"/>
                <a:ea typeface="Source Sans Pro" panose="020B0503030403020204" pitchFamily="34" charset="0"/>
              </a:rPr>
              <a:t>menjadi</a:t>
            </a:r>
            <a:r>
              <a:rPr lang="en-ID" sz="2000" b="0" i="0" dirty="0">
                <a:solidFill>
                  <a:schemeClr val="tx1"/>
                </a:solidFill>
                <a:effectLst/>
                <a:latin typeface="Source Sans Pro" panose="020B0503030403020204" pitchFamily="34" charset="0"/>
                <a:ea typeface="Source Sans Pro" panose="020B0503030403020204" pitchFamily="34" charset="0"/>
              </a:rPr>
              <a:t> </a:t>
            </a:r>
            <a:r>
              <a:rPr lang="en-ID" sz="2000" b="0" i="0" dirty="0" err="1">
                <a:solidFill>
                  <a:schemeClr val="tx1"/>
                </a:solidFill>
                <a:effectLst/>
                <a:latin typeface="Source Sans Pro" panose="020B0503030403020204" pitchFamily="34" charset="0"/>
                <a:ea typeface="Source Sans Pro" panose="020B0503030403020204" pitchFamily="34" charset="0"/>
              </a:rPr>
              <a:t>ahli</a:t>
            </a:r>
            <a:r>
              <a:rPr lang="en-ID" sz="2000" b="0" i="0" dirty="0">
                <a:solidFill>
                  <a:schemeClr val="tx1"/>
                </a:solidFill>
                <a:effectLst/>
                <a:latin typeface="Source Sans Pro" panose="020B0503030403020204" pitchFamily="34" charset="0"/>
                <a:ea typeface="Source Sans Pro" panose="020B0503030403020204" pitchFamily="34" charset="0"/>
              </a:rPr>
              <a:t> </a:t>
            </a:r>
            <a:r>
              <a:rPr lang="en-ID" sz="2000" b="0" i="0" dirty="0" err="1">
                <a:solidFill>
                  <a:schemeClr val="tx1"/>
                </a:solidFill>
                <a:effectLst/>
                <a:latin typeface="Source Sans Pro" panose="020B0503030403020204" pitchFamily="34" charset="0"/>
                <a:ea typeface="Source Sans Pro" panose="020B0503030403020204" pitchFamily="34" charset="0"/>
              </a:rPr>
              <a:t>lukis</a:t>
            </a:r>
            <a:r>
              <a:rPr lang="en" dirty="0"/>
              <a:t>.”</a:t>
            </a:r>
            <a:endParaRPr dirty="0"/>
          </a:p>
        </p:txBody>
      </p:sp>
      <p:grpSp>
        <p:nvGrpSpPr>
          <p:cNvPr id="991" name="Google Shape;991;p37"/>
          <p:cNvGrpSpPr/>
          <p:nvPr/>
        </p:nvGrpSpPr>
        <p:grpSpPr>
          <a:xfrm rot="10800000" flipH="1">
            <a:off x="-12" y="4038425"/>
            <a:ext cx="2249325" cy="1657325"/>
            <a:chOff x="746475" y="-443725"/>
            <a:chExt cx="2249325" cy="1657325"/>
          </a:xfrm>
        </p:grpSpPr>
        <p:sp>
          <p:nvSpPr>
            <p:cNvPr id="992" name="Google Shape;992;p37"/>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7"/>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37"/>
          <p:cNvGrpSpPr/>
          <p:nvPr/>
        </p:nvGrpSpPr>
        <p:grpSpPr>
          <a:xfrm rot="10800000" flipH="1">
            <a:off x="6903038" y="4038425"/>
            <a:ext cx="2240950" cy="1657325"/>
            <a:chOff x="4603700" y="-443725"/>
            <a:chExt cx="2240950" cy="1657325"/>
          </a:xfrm>
        </p:grpSpPr>
        <p:sp>
          <p:nvSpPr>
            <p:cNvPr id="995" name="Google Shape;995;p37"/>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7"/>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37"/>
          <p:cNvGrpSpPr/>
          <p:nvPr/>
        </p:nvGrpSpPr>
        <p:grpSpPr>
          <a:xfrm rot="5400000">
            <a:off x="4427059" y="897084"/>
            <a:ext cx="289868" cy="852000"/>
            <a:chOff x="456616" y="2161476"/>
            <a:chExt cx="289868" cy="852000"/>
          </a:xfrm>
        </p:grpSpPr>
        <p:sp>
          <p:nvSpPr>
            <p:cNvPr id="998" name="Google Shape;998;p37"/>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7"/>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7"/>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7"/>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7"/>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32"/>
        <p:cNvGrpSpPr/>
        <p:nvPr/>
      </p:nvGrpSpPr>
      <p:grpSpPr>
        <a:xfrm>
          <a:off x="0" y="0"/>
          <a:ext cx="0" cy="0"/>
          <a:chOff x="0" y="0"/>
          <a:chExt cx="0" cy="0"/>
        </a:xfrm>
      </p:grpSpPr>
      <p:grpSp>
        <p:nvGrpSpPr>
          <p:cNvPr id="3433" name="Google Shape;3433;p66"/>
          <p:cNvGrpSpPr/>
          <p:nvPr/>
        </p:nvGrpSpPr>
        <p:grpSpPr>
          <a:xfrm>
            <a:off x="719115" y="2852867"/>
            <a:ext cx="2622876" cy="1333540"/>
            <a:chOff x="238125" y="1038125"/>
            <a:chExt cx="7146800" cy="3633625"/>
          </a:xfrm>
        </p:grpSpPr>
        <p:sp>
          <p:nvSpPr>
            <p:cNvPr id="3434" name="Google Shape;3434;p6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66"/>
          <p:cNvGrpSpPr/>
          <p:nvPr/>
        </p:nvGrpSpPr>
        <p:grpSpPr>
          <a:xfrm>
            <a:off x="3574273" y="2854307"/>
            <a:ext cx="2241344" cy="1330656"/>
            <a:chOff x="3597785" y="3065882"/>
            <a:chExt cx="2241344" cy="1330656"/>
          </a:xfrm>
        </p:grpSpPr>
        <p:grpSp>
          <p:nvGrpSpPr>
            <p:cNvPr id="5007" name="Google Shape;5007;p66"/>
            <p:cNvGrpSpPr/>
            <p:nvPr/>
          </p:nvGrpSpPr>
          <p:grpSpPr>
            <a:xfrm>
              <a:off x="5296908" y="3937355"/>
              <a:ext cx="143198" cy="32380"/>
              <a:chOff x="5296908" y="3937355"/>
              <a:chExt cx="143198" cy="32380"/>
            </a:xfrm>
          </p:grpSpPr>
          <p:sp>
            <p:nvSpPr>
              <p:cNvPr id="5008" name="Google Shape;5008;p66"/>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9" name="Google Shape;5009;p66"/>
              <p:cNvGrpSpPr/>
              <p:nvPr/>
            </p:nvGrpSpPr>
            <p:grpSpPr>
              <a:xfrm>
                <a:off x="5402331" y="3937355"/>
                <a:ext cx="37776" cy="32380"/>
                <a:chOff x="5402331" y="3937355"/>
                <a:chExt cx="37776" cy="32380"/>
              </a:xfrm>
            </p:grpSpPr>
            <p:sp>
              <p:nvSpPr>
                <p:cNvPr id="5010" name="Google Shape;5010;p66"/>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6"/>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66"/>
              <p:cNvGrpSpPr/>
              <p:nvPr/>
            </p:nvGrpSpPr>
            <p:grpSpPr>
              <a:xfrm>
                <a:off x="5296908" y="3937355"/>
                <a:ext cx="37783" cy="32380"/>
                <a:chOff x="5296908" y="3937355"/>
                <a:chExt cx="37783" cy="32380"/>
              </a:xfrm>
            </p:grpSpPr>
            <p:sp>
              <p:nvSpPr>
                <p:cNvPr id="5013" name="Google Shape;5013;p66"/>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6"/>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5" name="Google Shape;5015;p66"/>
            <p:cNvGrpSpPr/>
            <p:nvPr/>
          </p:nvGrpSpPr>
          <p:grpSpPr>
            <a:xfrm>
              <a:off x="4724163" y="3119631"/>
              <a:ext cx="120838" cy="84218"/>
              <a:chOff x="4724163" y="3119631"/>
              <a:chExt cx="120838" cy="84218"/>
            </a:xfrm>
          </p:grpSpPr>
          <p:grpSp>
            <p:nvGrpSpPr>
              <p:cNvPr id="5016" name="Google Shape;5016;p66"/>
              <p:cNvGrpSpPr/>
              <p:nvPr/>
            </p:nvGrpSpPr>
            <p:grpSpPr>
              <a:xfrm>
                <a:off x="4746712" y="3132773"/>
                <a:ext cx="86869" cy="56424"/>
                <a:chOff x="4746712" y="3132773"/>
                <a:chExt cx="86869" cy="56424"/>
              </a:xfrm>
            </p:grpSpPr>
            <p:sp>
              <p:nvSpPr>
                <p:cNvPr id="5017" name="Google Shape;5017;p66"/>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6"/>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66"/>
              <p:cNvGrpSpPr/>
              <p:nvPr/>
            </p:nvGrpSpPr>
            <p:grpSpPr>
              <a:xfrm>
                <a:off x="4773634" y="3143336"/>
                <a:ext cx="37776" cy="32451"/>
                <a:chOff x="4773634" y="3143336"/>
                <a:chExt cx="37776" cy="32451"/>
              </a:xfrm>
            </p:grpSpPr>
            <p:sp>
              <p:nvSpPr>
                <p:cNvPr id="5020" name="Google Shape;5020;p66"/>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6"/>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6"/>
              <p:cNvGrpSpPr/>
              <p:nvPr/>
            </p:nvGrpSpPr>
            <p:grpSpPr>
              <a:xfrm>
                <a:off x="4724163" y="3131248"/>
                <a:ext cx="37776" cy="32459"/>
                <a:chOff x="4724163" y="3131248"/>
                <a:chExt cx="37776" cy="32459"/>
              </a:xfrm>
            </p:grpSpPr>
            <p:sp>
              <p:nvSpPr>
                <p:cNvPr id="5023" name="Google Shape;5023;p66"/>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6"/>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66"/>
              <p:cNvGrpSpPr/>
              <p:nvPr/>
            </p:nvGrpSpPr>
            <p:grpSpPr>
              <a:xfrm>
                <a:off x="4755081" y="3176054"/>
                <a:ext cx="32357" cy="27795"/>
                <a:chOff x="4755081" y="3176054"/>
                <a:chExt cx="32357" cy="27795"/>
              </a:xfrm>
            </p:grpSpPr>
            <p:sp>
              <p:nvSpPr>
                <p:cNvPr id="5026" name="Google Shape;5026;p66"/>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6"/>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6"/>
              <p:cNvGrpSpPr/>
              <p:nvPr/>
            </p:nvGrpSpPr>
            <p:grpSpPr>
              <a:xfrm>
                <a:off x="4812550" y="3119631"/>
                <a:ext cx="32451" cy="27803"/>
                <a:chOff x="4812550" y="3119631"/>
                <a:chExt cx="32451" cy="27803"/>
              </a:xfrm>
            </p:grpSpPr>
            <p:sp>
              <p:nvSpPr>
                <p:cNvPr id="5029" name="Google Shape;5029;p66"/>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6"/>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1" name="Google Shape;5031;p66"/>
            <p:cNvGrpSpPr/>
            <p:nvPr/>
          </p:nvGrpSpPr>
          <p:grpSpPr>
            <a:xfrm>
              <a:off x="5382826" y="4027197"/>
              <a:ext cx="268967" cy="250422"/>
              <a:chOff x="5382826" y="4027197"/>
              <a:chExt cx="268967" cy="250422"/>
            </a:xfrm>
          </p:grpSpPr>
          <p:grpSp>
            <p:nvGrpSpPr>
              <p:cNvPr id="5032" name="Google Shape;5032;p66"/>
              <p:cNvGrpSpPr/>
              <p:nvPr/>
            </p:nvGrpSpPr>
            <p:grpSpPr>
              <a:xfrm>
                <a:off x="5405280" y="4042510"/>
                <a:ext cx="237570" cy="218647"/>
                <a:chOff x="5405280" y="4042510"/>
                <a:chExt cx="237570" cy="218647"/>
              </a:xfrm>
            </p:grpSpPr>
            <p:sp>
              <p:nvSpPr>
                <p:cNvPr id="5033" name="Google Shape;5033;p66"/>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6"/>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6"/>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6"/>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6"/>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6"/>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66"/>
              <p:cNvGrpSpPr/>
              <p:nvPr/>
            </p:nvGrpSpPr>
            <p:grpSpPr>
              <a:xfrm>
                <a:off x="5382826" y="4125549"/>
                <a:ext cx="37776" cy="32380"/>
                <a:chOff x="5382826" y="4125549"/>
                <a:chExt cx="37776" cy="32380"/>
              </a:xfrm>
            </p:grpSpPr>
            <p:sp>
              <p:nvSpPr>
                <p:cNvPr id="5040" name="Google Shape;5040;p66"/>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6"/>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66"/>
              <p:cNvGrpSpPr/>
              <p:nvPr/>
            </p:nvGrpSpPr>
            <p:grpSpPr>
              <a:xfrm>
                <a:off x="5475680" y="4195587"/>
                <a:ext cx="37783" cy="32364"/>
                <a:chOff x="5475680" y="4195587"/>
                <a:chExt cx="37783" cy="32364"/>
              </a:xfrm>
            </p:grpSpPr>
            <p:sp>
              <p:nvSpPr>
                <p:cNvPr id="5043" name="Google Shape;5043;p66"/>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6"/>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66"/>
              <p:cNvGrpSpPr/>
              <p:nvPr/>
            </p:nvGrpSpPr>
            <p:grpSpPr>
              <a:xfrm>
                <a:off x="5532575" y="4027197"/>
                <a:ext cx="33308" cy="32262"/>
                <a:chOff x="5532575" y="4027197"/>
                <a:chExt cx="33308" cy="32262"/>
              </a:xfrm>
            </p:grpSpPr>
            <p:sp>
              <p:nvSpPr>
                <p:cNvPr id="5046" name="Google Shape;5046;p66"/>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6"/>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8" name="Google Shape;5048;p66"/>
              <p:cNvGrpSpPr/>
              <p:nvPr/>
            </p:nvGrpSpPr>
            <p:grpSpPr>
              <a:xfrm>
                <a:off x="5590706" y="4245348"/>
                <a:ext cx="33497" cy="32270"/>
                <a:chOff x="5590706" y="4245348"/>
                <a:chExt cx="33497" cy="32270"/>
              </a:xfrm>
            </p:grpSpPr>
            <p:sp>
              <p:nvSpPr>
                <p:cNvPr id="5049" name="Google Shape;5049;p66"/>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6"/>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6"/>
              <p:cNvGrpSpPr/>
              <p:nvPr/>
            </p:nvGrpSpPr>
            <p:grpSpPr>
              <a:xfrm>
                <a:off x="5618681" y="4109677"/>
                <a:ext cx="33112" cy="32357"/>
                <a:chOff x="5618681" y="4109677"/>
                <a:chExt cx="33112" cy="32357"/>
              </a:xfrm>
            </p:grpSpPr>
            <p:sp>
              <p:nvSpPr>
                <p:cNvPr id="5052" name="Google Shape;5052;p66"/>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6"/>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66"/>
              <p:cNvGrpSpPr/>
              <p:nvPr/>
            </p:nvGrpSpPr>
            <p:grpSpPr>
              <a:xfrm>
                <a:off x="5479298" y="4128262"/>
                <a:ext cx="31405" cy="26906"/>
                <a:chOff x="5479298" y="4128262"/>
                <a:chExt cx="31405" cy="26906"/>
              </a:xfrm>
            </p:grpSpPr>
            <p:sp>
              <p:nvSpPr>
                <p:cNvPr id="5055" name="Google Shape;5055;p66"/>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6"/>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66"/>
              <p:cNvGrpSpPr/>
              <p:nvPr/>
            </p:nvGrpSpPr>
            <p:grpSpPr>
              <a:xfrm>
                <a:off x="5582903" y="4180116"/>
                <a:ext cx="31499" cy="26898"/>
                <a:chOff x="5582903" y="4180116"/>
                <a:chExt cx="31499" cy="26898"/>
              </a:xfrm>
            </p:grpSpPr>
            <p:sp>
              <p:nvSpPr>
                <p:cNvPr id="5058" name="Google Shape;5058;p66"/>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6"/>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0" name="Google Shape;5060;p66"/>
            <p:cNvGrpSpPr/>
            <p:nvPr/>
          </p:nvGrpSpPr>
          <p:grpSpPr>
            <a:xfrm>
              <a:off x="3977681" y="3230323"/>
              <a:ext cx="94584" cy="84085"/>
              <a:chOff x="3977681" y="3230323"/>
              <a:chExt cx="94584" cy="84085"/>
            </a:xfrm>
          </p:grpSpPr>
          <p:grpSp>
            <p:nvGrpSpPr>
              <p:cNvPr id="5061" name="Google Shape;5061;p66"/>
              <p:cNvGrpSpPr/>
              <p:nvPr/>
            </p:nvGrpSpPr>
            <p:grpSpPr>
              <a:xfrm>
                <a:off x="4000135" y="3243041"/>
                <a:ext cx="59570" cy="57186"/>
                <a:chOff x="4000135" y="3243041"/>
                <a:chExt cx="59570" cy="57186"/>
              </a:xfrm>
            </p:grpSpPr>
            <p:sp>
              <p:nvSpPr>
                <p:cNvPr id="5062" name="Google Shape;5062;p66"/>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6"/>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6"/>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66"/>
              <p:cNvGrpSpPr/>
              <p:nvPr/>
            </p:nvGrpSpPr>
            <p:grpSpPr>
              <a:xfrm>
                <a:off x="3977681" y="3245872"/>
                <a:ext cx="37783" cy="32380"/>
                <a:chOff x="3977681" y="3245872"/>
                <a:chExt cx="37783" cy="32380"/>
              </a:xfrm>
            </p:grpSpPr>
            <p:sp>
              <p:nvSpPr>
                <p:cNvPr id="5066" name="Google Shape;5066;p66"/>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6"/>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66"/>
              <p:cNvGrpSpPr/>
              <p:nvPr/>
            </p:nvGrpSpPr>
            <p:grpSpPr>
              <a:xfrm>
                <a:off x="4040860" y="3262672"/>
                <a:ext cx="31405" cy="27001"/>
                <a:chOff x="4040860" y="3262672"/>
                <a:chExt cx="31405" cy="27001"/>
              </a:xfrm>
            </p:grpSpPr>
            <p:sp>
              <p:nvSpPr>
                <p:cNvPr id="5069" name="Google Shape;5069;p66"/>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6"/>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66"/>
              <p:cNvGrpSpPr/>
              <p:nvPr/>
            </p:nvGrpSpPr>
            <p:grpSpPr>
              <a:xfrm>
                <a:off x="4021072" y="3230323"/>
                <a:ext cx="31397" cy="26906"/>
                <a:chOff x="4021072" y="3230323"/>
                <a:chExt cx="31397" cy="26906"/>
              </a:xfrm>
            </p:grpSpPr>
            <p:sp>
              <p:nvSpPr>
                <p:cNvPr id="5072" name="Google Shape;5072;p66"/>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6"/>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66"/>
              <p:cNvGrpSpPr/>
              <p:nvPr/>
            </p:nvGrpSpPr>
            <p:grpSpPr>
              <a:xfrm>
                <a:off x="4001472" y="3287462"/>
                <a:ext cx="31499" cy="26945"/>
                <a:chOff x="4001472" y="3287462"/>
                <a:chExt cx="31499" cy="26945"/>
              </a:xfrm>
            </p:grpSpPr>
            <p:sp>
              <p:nvSpPr>
                <p:cNvPr id="5075" name="Google Shape;5075;p66"/>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6"/>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7" name="Google Shape;5077;p66"/>
            <p:cNvGrpSpPr/>
            <p:nvPr/>
          </p:nvGrpSpPr>
          <p:grpSpPr>
            <a:xfrm>
              <a:off x="4084715" y="3258865"/>
              <a:ext cx="184961" cy="137268"/>
              <a:chOff x="4084715" y="3258865"/>
              <a:chExt cx="184961" cy="137268"/>
            </a:xfrm>
          </p:grpSpPr>
          <p:grpSp>
            <p:nvGrpSpPr>
              <p:cNvPr id="5078" name="Google Shape;5078;p66"/>
              <p:cNvGrpSpPr/>
              <p:nvPr/>
            </p:nvGrpSpPr>
            <p:grpSpPr>
              <a:xfrm>
                <a:off x="4107453" y="3271583"/>
                <a:ext cx="153470" cy="110275"/>
                <a:chOff x="4107453" y="3271583"/>
                <a:chExt cx="153470" cy="110275"/>
              </a:xfrm>
            </p:grpSpPr>
            <p:sp>
              <p:nvSpPr>
                <p:cNvPr id="5079" name="Google Shape;5079;p66"/>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6"/>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6"/>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6"/>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66"/>
              <p:cNvGrpSpPr/>
              <p:nvPr/>
            </p:nvGrpSpPr>
            <p:grpSpPr>
              <a:xfrm>
                <a:off x="4136947" y="3258865"/>
                <a:ext cx="31499" cy="27001"/>
                <a:chOff x="4136947" y="3258865"/>
                <a:chExt cx="31499" cy="27001"/>
              </a:xfrm>
            </p:grpSpPr>
            <p:sp>
              <p:nvSpPr>
                <p:cNvPr id="5084" name="Google Shape;5084;p66"/>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6"/>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66"/>
              <p:cNvGrpSpPr/>
              <p:nvPr/>
            </p:nvGrpSpPr>
            <p:grpSpPr>
              <a:xfrm>
                <a:off x="4084715" y="3266478"/>
                <a:ext cx="31468" cy="26898"/>
                <a:chOff x="4084715" y="3266478"/>
                <a:chExt cx="31468" cy="26898"/>
              </a:xfrm>
            </p:grpSpPr>
            <p:sp>
              <p:nvSpPr>
                <p:cNvPr id="5087" name="Google Shape;5087;p66"/>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6"/>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66"/>
              <p:cNvGrpSpPr/>
              <p:nvPr/>
            </p:nvGrpSpPr>
            <p:grpSpPr>
              <a:xfrm>
                <a:off x="4159213" y="3279849"/>
                <a:ext cx="31405" cy="26945"/>
                <a:chOff x="4159213" y="3279849"/>
                <a:chExt cx="31405" cy="26945"/>
              </a:xfrm>
            </p:grpSpPr>
            <p:sp>
              <p:nvSpPr>
                <p:cNvPr id="5090" name="Google Shape;5090;p66"/>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6"/>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66"/>
              <p:cNvGrpSpPr/>
              <p:nvPr/>
            </p:nvGrpSpPr>
            <p:grpSpPr>
              <a:xfrm>
                <a:off x="4201550" y="3266502"/>
                <a:ext cx="31405" cy="26883"/>
                <a:chOff x="4201550" y="3266502"/>
                <a:chExt cx="31405" cy="26883"/>
              </a:xfrm>
            </p:grpSpPr>
            <p:sp>
              <p:nvSpPr>
                <p:cNvPr id="5093" name="Google Shape;5093;p66"/>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6"/>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66"/>
              <p:cNvGrpSpPr/>
              <p:nvPr/>
            </p:nvGrpSpPr>
            <p:grpSpPr>
              <a:xfrm>
                <a:off x="4201550" y="3338278"/>
                <a:ext cx="31405" cy="26930"/>
                <a:chOff x="4201550" y="3338278"/>
                <a:chExt cx="31405" cy="26930"/>
              </a:xfrm>
            </p:grpSpPr>
            <p:sp>
              <p:nvSpPr>
                <p:cNvPr id="5096" name="Google Shape;5096;p66"/>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6"/>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66"/>
              <p:cNvGrpSpPr/>
              <p:nvPr/>
            </p:nvGrpSpPr>
            <p:grpSpPr>
              <a:xfrm>
                <a:off x="4238272" y="3369132"/>
                <a:ext cx="31405" cy="27001"/>
                <a:chOff x="4238272" y="3369132"/>
                <a:chExt cx="31405" cy="27001"/>
              </a:xfrm>
            </p:grpSpPr>
            <p:sp>
              <p:nvSpPr>
                <p:cNvPr id="5099" name="Google Shape;5099;p66"/>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6"/>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1" name="Google Shape;5101;p66"/>
            <p:cNvGrpSpPr/>
            <p:nvPr/>
          </p:nvGrpSpPr>
          <p:grpSpPr>
            <a:xfrm>
              <a:off x="4068639" y="3200169"/>
              <a:ext cx="77643" cy="37272"/>
              <a:chOff x="4068639" y="3200169"/>
              <a:chExt cx="77643" cy="37272"/>
            </a:xfrm>
          </p:grpSpPr>
          <p:sp>
            <p:nvSpPr>
              <p:cNvPr id="5102" name="Google Shape;5102;p66"/>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3" name="Google Shape;5103;p66"/>
              <p:cNvGrpSpPr/>
              <p:nvPr/>
            </p:nvGrpSpPr>
            <p:grpSpPr>
              <a:xfrm>
                <a:off x="4114878" y="3200169"/>
                <a:ext cx="31405" cy="26993"/>
                <a:chOff x="4114878" y="3200169"/>
                <a:chExt cx="31405" cy="26993"/>
              </a:xfrm>
            </p:grpSpPr>
            <p:sp>
              <p:nvSpPr>
                <p:cNvPr id="5104" name="Google Shape;5104;p66"/>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6"/>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66"/>
              <p:cNvGrpSpPr/>
              <p:nvPr/>
            </p:nvGrpSpPr>
            <p:grpSpPr>
              <a:xfrm>
                <a:off x="4068639" y="3210535"/>
                <a:ext cx="31499" cy="26906"/>
                <a:chOff x="4068639" y="3210535"/>
                <a:chExt cx="31499" cy="26906"/>
              </a:xfrm>
            </p:grpSpPr>
            <p:sp>
              <p:nvSpPr>
                <p:cNvPr id="5107" name="Google Shape;5107;p66"/>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6"/>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9" name="Google Shape;5109;p66"/>
            <p:cNvGrpSpPr/>
            <p:nvPr/>
          </p:nvGrpSpPr>
          <p:grpSpPr>
            <a:xfrm>
              <a:off x="3869702" y="3066935"/>
              <a:ext cx="382664" cy="190294"/>
              <a:chOff x="3869702" y="3066935"/>
              <a:chExt cx="382664" cy="190294"/>
            </a:xfrm>
          </p:grpSpPr>
          <p:grpSp>
            <p:nvGrpSpPr>
              <p:cNvPr id="5110" name="Google Shape;5110;p66"/>
              <p:cNvGrpSpPr/>
              <p:nvPr/>
            </p:nvGrpSpPr>
            <p:grpSpPr>
              <a:xfrm>
                <a:off x="3888633" y="3082351"/>
                <a:ext cx="351172" cy="160698"/>
                <a:chOff x="3888633" y="3082351"/>
                <a:chExt cx="351172" cy="160698"/>
              </a:xfrm>
            </p:grpSpPr>
            <p:sp>
              <p:nvSpPr>
                <p:cNvPr id="5111" name="Google Shape;5111;p66"/>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6"/>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6"/>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6"/>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6"/>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6"/>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6"/>
              <p:cNvGrpSpPr/>
              <p:nvPr/>
            </p:nvGrpSpPr>
            <p:grpSpPr>
              <a:xfrm>
                <a:off x="4143703" y="3066935"/>
                <a:ext cx="37783" cy="32357"/>
                <a:chOff x="4143703" y="3066935"/>
                <a:chExt cx="37783" cy="32357"/>
              </a:xfrm>
            </p:grpSpPr>
            <p:sp>
              <p:nvSpPr>
                <p:cNvPr id="5118" name="Google Shape;5118;p66"/>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6"/>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66"/>
              <p:cNvGrpSpPr/>
              <p:nvPr/>
            </p:nvGrpSpPr>
            <p:grpSpPr>
              <a:xfrm>
                <a:off x="4044565" y="3103563"/>
                <a:ext cx="37783" cy="32451"/>
                <a:chOff x="4044565" y="3103563"/>
                <a:chExt cx="37783" cy="32451"/>
              </a:xfrm>
            </p:grpSpPr>
            <p:sp>
              <p:nvSpPr>
                <p:cNvPr id="5121" name="Google Shape;5121;p66"/>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6"/>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66"/>
              <p:cNvGrpSpPr/>
              <p:nvPr/>
            </p:nvGrpSpPr>
            <p:grpSpPr>
              <a:xfrm>
                <a:off x="4017454" y="3188237"/>
                <a:ext cx="37776" cy="32357"/>
                <a:chOff x="4017454" y="3188237"/>
                <a:chExt cx="37776" cy="32357"/>
              </a:xfrm>
            </p:grpSpPr>
            <p:sp>
              <p:nvSpPr>
                <p:cNvPr id="5124" name="Google Shape;5124;p66"/>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6"/>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6" name="Google Shape;5126;p66"/>
              <p:cNvGrpSpPr/>
              <p:nvPr/>
            </p:nvGrpSpPr>
            <p:grpSpPr>
              <a:xfrm>
                <a:off x="3921548" y="3157509"/>
                <a:ext cx="37783" cy="32357"/>
                <a:chOff x="3921548" y="3157509"/>
                <a:chExt cx="37783" cy="32357"/>
              </a:xfrm>
            </p:grpSpPr>
            <p:sp>
              <p:nvSpPr>
                <p:cNvPr id="5127" name="Google Shape;5127;p66"/>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6"/>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66"/>
              <p:cNvGrpSpPr/>
              <p:nvPr/>
            </p:nvGrpSpPr>
            <p:grpSpPr>
              <a:xfrm>
                <a:off x="3939056" y="3211620"/>
                <a:ext cx="37783" cy="32380"/>
                <a:chOff x="3939056" y="3211620"/>
                <a:chExt cx="37783" cy="32380"/>
              </a:xfrm>
            </p:grpSpPr>
            <p:sp>
              <p:nvSpPr>
                <p:cNvPr id="5130" name="Google Shape;5130;p66"/>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6"/>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66"/>
              <p:cNvGrpSpPr/>
              <p:nvPr/>
            </p:nvGrpSpPr>
            <p:grpSpPr>
              <a:xfrm>
                <a:off x="4176240" y="3136965"/>
                <a:ext cx="31405" cy="26930"/>
                <a:chOff x="4176240" y="3136965"/>
                <a:chExt cx="31405" cy="26930"/>
              </a:xfrm>
            </p:grpSpPr>
            <p:sp>
              <p:nvSpPr>
                <p:cNvPr id="5133" name="Google Shape;5133;p66"/>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6"/>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6"/>
              <p:cNvGrpSpPr/>
              <p:nvPr/>
            </p:nvGrpSpPr>
            <p:grpSpPr>
              <a:xfrm>
                <a:off x="4133148" y="3152593"/>
                <a:ext cx="31499" cy="27001"/>
                <a:chOff x="4133148" y="3152593"/>
                <a:chExt cx="31499" cy="27001"/>
              </a:xfrm>
            </p:grpSpPr>
            <p:sp>
              <p:nvSpPr>
                <p:cNvPr id="5136" name="Google Shape;5136;p66"/>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6"/>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66"/>
              <p:cNvGrpSpPr/>
              <p:nvPr/>
            </p:nvGrpSpPr>
            <p:grpSpPr>
              <a:xfrm>
                <a:off x="4220866" y="3073534"/>
                <a:ext cx="31499" cy="26898"/>
                <a:chOff x="4220866" y="3073534"/>
                <a:chExt cx="31499" cy="26898"/>
              </a:xfrm>
            </p:grpSpPr>
            <p:sp>
              <p:nvSpPr>
                <p:cNvPr id="5139" name="Google Shape;5139;p66"/>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6"/>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66"/>
              <p:cNvGrpSpPr/>
              <p:nvPr/>
            </p:nvGrpSpPr>
            <p:grpSpPr>
              <a:xfrm>
                <a:off x="3869702" y="3230323"/>
                <a:ext cx="31499" cy="26906"/>
                <a:chOff x="3869702" y="3230323"/>
                <a:chExt cx="31499" cy="26906"/>
              </a:xfrm>
            </p:grpSpPr>
            <p:sp>
              <p:nvSpPr>
                <p:cNvPr id="5142" name="Google Shape;5142;p66"/>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6"/>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4" name="Google Shape;5144;p66"/>
            <p:cNvGrpSpPr/>
            <p:nvPr/>
          </p:nvGrpSpPr>
          <p:grpSpPr>
            <a:xfrm>
              <a:off x="4271383" y="3065882"/>
              <a:ext cx="304556" cy="341663"/>
              <a:chOff x="4271383" y="3065882"/>
              <a:chExt cx="304556" cy="341663"/>
            </a:xfrm>
          </p:grpSpPr>
          <p:grpSp>
            <p:nvGrpSpPr>
              <p:cNvPr id="5145" name="Google Shape;5145;p66"/>
              <p:cNvGrpSpPr/>
              <p:nvPr/>
            </p:nvGrpSpPr>
            <p:grpSpPr>
              <a:xfrm>
                <a:off x="4293838" y="3078639"/>
                <a:ext cx="269353" cy="311973"/>
                <a:chOff x="4293838" y="3078639"/>
                <a:chExt cx="269353" cy="311973"/>
              </a:xfrm>
            </p:grpSpPr>
            <p:sp>
              <p:nvSpPr>
                <p:cNvPr id="5146" name="Google Shape;5146;p66"/>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6"/>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6"/>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6"/>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6"/>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6"/>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6"/>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6"/>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6"/>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6"/>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6"/>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6"/>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6"/>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6"/>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6"/>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6"/>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6"/>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66"/>
              <p:cNvGrpSpPr/>
              <p:nvPr/>
            </p:nvGrpSpPr>
            <p:grpSpPr>
              <a:xfrm>
                <a:off x="4538164" y="3342061"/>
                <a:ext cx="37776" cy="32380"/>
                <a:chOff x="4538164" y="3342061"/>
                <a:chExt cx="37776" cy="32380"/>
              </a:xfrm>
            </p:grpSpPr>
            <p:sp>
              <p:nvSpPr>
                <p:cNvPr id="5164" name="Google Shape;5164;p66"/>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6"/>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66"/>
              <p:cNvGrpSpPr/>
              <p:nvPr/>
            </p:nvGrpSpPr>
            <p:grpSpPr>
              <a:xfrm>
                <a:off x="4271383" y="3194742"/>
                <a:ext cx="37783" cy="32420"/>
                <a:chOff x="4271383" y="3194742"/>
                <a:chExt cx="37783" cy="32420"/>
              </a:xfrm>
            </p:grpSpPr>
            <p:sp>
              <p:nvSpPr>
                <p:cNvPr id="5167" name="Google Shape;5167;p66"/>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6"/>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66"/>
              <p:cNvGrpSpPr/>
              <p:nvPr/>
            </p:nvGrpSpPr>
            <p:grpSpPr>
              <a:xfrm>
                <a:off x="4284416" y="3084058"/>
                <a:ext cx="37783" cy="32357"/>
                <a:chOff x="4284416" y="3084058"/>
                <a:chExt cx="37783" cy="32357"/>
              </a:xfrm>
            </p:grpSpPr>
            <p:sp>
              <p:nvSpPr>
                <p:cNvPr id="5170" name="Google Shape;5170;p66"/>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6"/>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66"/>
              <p:cNvGrpSpPr/>
              <p:nvPr/>
            </p:nvGrpSpPr>
            <p:grpSpPr>
              <a:xfrm>
                <a:off x="4478697" y="3297561"/>
                <a:ext cx="37776" cy="32451"/>
                <a:chOff x="4478697" y="3297561"/>
                <a:chExt cx="37776" cy="32451"/>
              </a:xfrm>
            </p:grpSpPr>
            <p:sp>
              <p:nvSpPr>
                <p:cNvPr id="5173" name="Google Shape;5173;p66"/>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6"/>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6"/>
              <p:cNvGrpSpPr/>
              <p:nvPr/>
            </p:nvGrpSpPr>
            <p:grpSpPr>
              <a:xfrm>
                <a:off x="4411813" y="3331711"/>
                <a:ext cx="37776" cy="32451"/>
                <a:chOff x="4411813" y="3331711"/>
                <a:chExt cx="37776" cy="32451"/>
              </a:xfrm>
            </p:grpSpPr>
            <p:sp>
              <p:nvSpPr>
                <p:cNvPr id="5176" name="Google Shape;5176;p66"/>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6"/>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6"/>
              <p:cNvGrpSpPr/>
              <p:nvPr/>
            </p:nvGrpSpPr>
            <p:grpSpPr>
              <a:xfrm>
                <a:off x="4337984" y="3375188"/>
                <a:ext cx="37776" cy="32357"/>
                <a:chOff x="4337984" y="3375188"/>
                <a:chExt cx="37776" cy="32357"/>
              </a:xfrm>
            </p:grpSpPr>
            <p:sp>
              <p:nvSpPr>
                <p:cNvPr id="5179" name="Google Shape;5179;p66"/>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6"/>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1" name="Google Shape;5181;p66"/>
              <p:cNvGrpSpPr/>
              <p:nvPr/>
            </p:nvGrpSpPr>
            <p:grpSpPr>
              <a:xfrm>
                <a:off x="4494867" y="3090530"/>
                <a:ext cx="37878" cy="32451"/>
                <a:chOff x="4494867" y="3090530"/>
                <a:chExt cx="37878" cy="32451"/>
              </a:xfrm>
            </p:grpSpPr>
            <p:sp>
              <p:nvSpPr>
                <p:cNvPr id="5182" name="Google Shape;5182;p66"/>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6"/>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4" name="Google Shape;5184;p66"/>
              <p:cNvGrpSpPr/>
              <p:nvPr/>
            </p:nvGrpSpPr>
            <p:grpSpPr>
              <a:xfrm>
                <a:off x="4525124" y="3207774"/>
                <a:ext cx="37783" cy="32420"/>
                <a:chOff x="4525124" y="3207774"/>
                <a:chExt cx="37783" cy="32420"/>
              </a:xfrm>
            </p:grpSpPr>
            <p:sp>
              <p:nvSpPr>
                <p:cNvPr id="5185" name="Google Shape;5185;p66"/>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6"/>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66"/>
              <p:cNvGrpSpPr/>
              <p:nvPr/>
            </p:nvGrpSpPr>
            <p:grpSpPr>
              <a:xfrm>
                <a:off x="4440544" y="3176479"/>
                <a:ext cx="31499" cy="26898"/>
                <a:chOff x="4440544" y="3176479"/>
                <a:chExt cx="31499" cy="26898"/>
              </a:xfrm>
            </p:grpSpPr>
            <p:sp>
              <p:nvSpPr>
                <p:cNvPr id="5188" name="Google Shape;5188;p66"/>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6"/>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66"/>
              <p:cNvGrpSpPr/>
              <p:nvPr/>
            </p:nvGrpSpPr>
            <p:grpSpPr>
              <a:xfrm>
                <a:off x="4350545" y="3156400"/>
                <a:ext cx="31405" cy="27001"/>
                <a:chOff x="4350545" y="3156400"/>
                <a:chExt cx="31405" cy="27001"/>
              </a:xfrm>
            </p:grpSpPr>
            <p:sp>
              <p:nvSpPr>
                <p:cNvPr id="5191" name="Google Shape;5191;p66"/>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6"/>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66"/>
              <p:cNvGrpSpPr/>
              <p:nvPr/>
            </p:nvGrpSpPr>
            <p:grpSpPr>
              <a:xfrm>
                <a:off x="4376703" y="3255058"/>
                <a:ext cx="31405" cy="27001"/>
                <a:chOff x="4376703" y="3255058"/>
                <a:chExt cx="31405" cy="27001"/>
              </a:xfrm>
            </p:grpSpPr>
            <p:sp>
              <p:nvSpPr>
                <p:cNvPr id="5194" name="Google Shape;5194;p66"/>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6"/>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6"/>
              <p:cNvGrpSpPr/>
              <p:nvPr/>
            </p:nvGrpSpPr>
            <p:grpSpPr>
              <a:xfrm>
                <a:off x="4331322" y="3283656"/>
                <a:ext cx="31405" cy="26945"/>
                <a:chOff x="4331322" y="3283656"/>
                <a:chExt cx="31405" cy="26945"/>
              </a:xfrm>
            </p:grpSpPr>
            <p:sp>
              <p:nvSpPr>
                <p:cNvPr id="5197" name="Google Shape;5197;p66"/>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6"/>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66"/>
              <p:cNvGrpSpPr/>
              <p:nvPr/>
            </p:nvGrpSpPr>
            <p:grpSpPr>
              <a:xfrm>
                <a:off x="4380510" y="3065882"/>
                <a:ext cx="31405" cy="26938"/>
                <a:chOff x="4380510" y="3065882"/>
                <a:chExt cx="31405" cy="26938"/>
              </a:xfrm>
            </p:grpSpPr>
            <p:sp>
              <p:nvSpPr>
                <p:cNvPr id="5200" name="Google Shape;5200;p66"/>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6"/>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2" name="Google Shape;5202;p66"/>
            <p:cNvGrpSpPr/>
            <p:nvPr/>
          </p:nvGrpSpPr>
          <p:grpSpPr>
            <a:xfrm>
              <a:off x="4558998" y="3188237"/>
              <a:ext cx="1280131" cy="1052746"/>
              <a:chOff x="4558998" y="3188237"/>
              <a:chExt cx="1280131" cy="1052746"/>
            </a:xfrm>
          </p:grpSpPr>
          <p:sp>
            <p:nvSpPr>
              <p:cNvPr id="5203" name="Google Shape;5203;p66"/>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4" name="Google Shape;5204;p66"/>
              <p:cNvGrpSpPr/>
              <p:nvPr/>
            </p:nvGrpSpPr>
            <p:grpSpPr>
              <a:xfrm>
                <a:off x="4579164" y="3203653"/>
                <a:ext cx="1244833" cy="1020397"/>
                <a:chOff x="4579164" y="3203653"/>
                <a:chExt cx="1244833" cy="1020397"/>
              </a:xfrm>
            </p:grpSpPr>
            <p:sp>
              <p:nvSpPr>
                <p:cNvPr id="5205" name="Google Shape;5205;p66"/>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6"/>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7" name="Google Shape;5207;p66"/>
                <p:cNvGrpSpPr/>
                <p:nvPr/>
              </p:nvGrpSpPr>
              <p:grpSpPr>
                <a:xfrm>
                  <a:off x="4579164" y="3203653"/>
                  <a:ext cx="1244833" cy="1020397"/>
                  <a:chOff x="4579164" y="3203653"/>
                  <a:chExt cx="1244833" cy="1020397"/>
                </a:xfrm>
              </p:grpSpPr>
              <p:sp>
                <p:nvSpPr>
                  <p:cNvPr id="5208" name="Google Shape;5208;p66"/>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6"/>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0" name="Google Shape;5210;p66"/>
                  <p:cNvGrpSpPr/>
                  <p:nvPr/>
                </p:nvGrpSpPr>
                <p:grpSpPr>
                  <a:xfrm>
                    <a:off x="4579164" y="3203653"/>
                    <a:ext cx="1244833" cy="1020397"/>
                    <a:chOff x="4579164" y="3203653"/>
                    <a:chExt cx="1244833" cy="1020397"/>
                  </a:xfrm>
                </p:grpSpPr>
                <p:sp>
                  <p:nvSpPr>
                    <p:cNvPr id="5211" name="Google Shape;5211;p66"/>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6"/>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6"/>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6"/>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6"/>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6"/>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6"/>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6"/>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9" name="Google Shape;5219;p66"/>
                    <p:cNvGrpSpPr/>
                    <p:nvPr/>
                  </p:nvGrpSpPr>
                  <p:grpSpPr>
                    <a:xfrm>
                      <a:off x="4579164" y="3203653"/>
                      <a:ext cx="1244833" cy="1020397"/>
                      <a:chOff x="4579164" y="3203653"/>
                      <a:chExt cx="1244833" cy="1020397"/>
                    </a:xfrm>
                  </p:grpSpPr>
                  <p:sp>
                    <p:nvSpPr>
                      <p:cNvPr id="5220" name="Google Shape;5220;p66"/>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6"/>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6"/>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6"/>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6"/>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6"/>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6"/>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6"/>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6"/>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6"/>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6"/>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6"/>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6"/>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6"/>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4" name="Google Shape;5234;p66"/>
                      <p:cNvGrpSpPr/>
                      <p:nvPr/>
                    </p:nvGrpSpPr>
                    <p:grpSpPr>
                      <a:xfrm>
                        <a:off x="4579164" y="3203653"/>
                        <a:ext cx="1244833" cy="1020397"/>
                        <a:chOff x="4579164" y="3203653"/>
                        <a:chExt cx="1244833" cy="1020397"/>
                      </a:xfrm>
                    </p:grpSpPr>
                    <p:sp>
                      <p:nvSpPr>
                        <p:cNvPr id="5235" name="Google Shape;5235;p66"/>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6"/>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6"/>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6"/>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6"/>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6"/>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6"/>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6"/>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6"/>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6"/>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6"/>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6"/>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6"/>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6"/>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6"/>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6"/>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6"/>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6"/>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6"/>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6"/>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6"/>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6"/>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6"/>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6"/>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9" name="Google Shape;5259;p66"/>
                        <p:cNvGrpSpPr/>
                        <p:nvPr/>
                      </p:nvGrpSpPr>
                      <p:grpSpPr>
                        <a:xfrm>
                          <a:off x="4579164" y="3203653"/>
                          <a:ext cx="1244833" cy="1020397"/>
                          <a:chOff x="4579164" y="3203653"/>
                          <a:chExt cx="1244833" cy="1020397"/>
                        </a:xfrm>
                      </p:grpSpPr>
                      <p:sp>
                        <p:nvSpPr>
                          <p:cNvPr id="5260" name="Google Shape;5260;p66"/>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1" name="Google Shape;5261;p66"/>
                          <p:cNvGrpSpPr/>
                          <p:nvPr/>
                        </p:nvGrpSpPr>
                        <p:grpSpPr>
                          <a:xfrm>
                            <a:off x="4579164" y="3203653"/>
                            <a:ext cx="1244833" cy="1020397"/>
                            <a:chOff x="4579164" y="3203653"/>
                            <a:chExt cx="1244833" cy="1020397"/>
                          </a:xfrm>
                        </p:grpSpPr>
                        <p:sp>
                          <p:nvSpPr>
                            <p:cNvPr id="5262" name="Google Shape;5262;p66"/>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6"/>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6"/>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6"/>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6"/>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6"/>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6"/>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66"/>
                            <p:cNvGrpSpPr/>
                            <p:nvPr/>
                          </p:nvGrpSpPr>
                          <p:grpSpPr>
                            <a:xfrm>
                              <a:off x="4579164" y="3203653"/>
                              <a:ext cx="1244833" cy="1020397"/>
                              <a:chOff x="4579164" y="3203653"/>
                              <a:chExt cx="1244833" cy="1020397"/>
                            </a:xfrm>
                          </p:grpSpPr>
                          <p:sp>
                            <p:nvSpPr>
                              <p:cNvPr id="5270" name="Google Shape;5270;p66"/>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6"/>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6"/>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6"/>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6"/>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6"/>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6"/>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6"/>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6"/>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6"/>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6"/>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6"/>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6"/>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3" name="Google Shape;5283;p66"/>
                              <p:cNvGrpSpPr/>
                              <p:nvPr/>
                            </p:nvGrpSpPr>
                            <p:grpSpPr>
                              <a:xfrm>
                                <a:off x="4579164" y="3203653"/>
                                <a:ext cx="1244833" cy="1020397"/>
                                <a:chOff x="4579164" y="3203653"/>
                                <a:chExt cx="1244833" cy="1020397"/>
                              </a:xfrm>
                            </p:grpSpPr>
                            <p:sp>
                              <p:nvSpPr>
                                <p:cNvPr id="5284" name="Google Shape;5284;p66"/>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6"/>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6"/>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6"/>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6"/>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6"/>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6"/>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1" name="Google Shape;5291;p66"/>
                                <p:cNvGrpSpPr/>
                                <p:nvPr/>
                              </p:nvGrpSpPr>
                              <p:grpSpPr>
                                <a:xfrm>
                                  <a:off x="4579164" y="3203653"/>
                                  <a:ext cx="1244833" cy="1020397"/>
                                  <a:chOff x="4579164" y="3203653"/>
                                  <a:chExt cx="1244833" cy="1020397"/>
                                </a:xfrm>
                              </p:grpSpPr>
                              <p:sp>
                                <p:nvSpPr>
                                  <p:cNvPr id="5292" name="Google Shape;5292;p66"/>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6"/>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6"/>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6"/>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6"/>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7" name="Google Shape;5297;p66"/>
                                  <p:cNvGrpSpPr/>
                                  <p:nvPr/>
                                </p:nvGrpSpPr>
                                <p:grpSpPr>
                                  <a:xfrm>
                                    <a:off x="4579164" y="3203653"/>
                                    <a:ext cx="1244833" cy="1020397"/>
                                    <a:chOff x="4579164" y="3203653"/>
                                    <a:chExt cx="1244833" cy="1020397"/>
                                  </a:xfrm>
                                </p:grpSpPr>
                                <p:sp>
                                  <p:nvSpPr>
                                    <p:cNvPr id="5298" name="Google Shape;5298;p66"/>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6"/>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6"/>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6"/>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02" name="Google Shape;5302;p66"/>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6"/>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6"/>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05" name="Google Shape;5305;p66"/>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06" name="Google Shape;5306;p66"/>
              <p:cNvGrpSpPr/>
              <p:nvPr/>
            </p:nvGrpSpPr>
            <p:grpSpPr>
              <a:xfrm>
                <a:off x="4595437" y="3598775"/>
                <a:ext cx="37776" cy="32451"/>
                <a:chOff x="4595437" y="3598775"/>
                <a:chExt cx="37776" cy="32451"/>
              </a:xfrm>
            </p:grpSpPr>
            <p:sp>
              <p:nvSpPr>
                <p:cNvPr id="5307" name="Google Shape;5307;p66"/>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6"/>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66"/>
              <p:cNvGrpSpPr/>
              <p:nvPr/>
            </p:nvGrpSpPr>
            <p:grpSpPr>
              <a:xfrm>
                <a:off x="4641864" y="3524443"/>
                <a:ext cx="37776" cy="32380"/>
                <a:chOff x="4641864" y="3524443"/>
                <a:chExt cx="37776" cy="32380"/>
              </a:xfrm>
            </p:grpSpPr>
            <p:sp>
              <p:nvSpPr>
                <p:cNvPr id="5310" name="Google Shape;5310;p66"/>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6"/>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66"/>
              <p:cNvGrpSpPr/>
              <p:nvPr/>
            </p:nvGrpSpPr>
            <p:grpSpPr>
              <a:xfrm>
                <a:off x="4648431" y="3893901"/>
                <a:ext cx="37776" cy="32357"/>
                <a:chOff x="4648431" y="3893901"/>
                <a:chExt cx="37776" cy="32357"/>
              </a:xfrm>
            </p:grpSpPr>
            <p:sp>
              <p:nvSpPr>
                <p:cNvPr id="5313" name="Google Shape;5313;p66"/>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6"/>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66"/>
              <p:cNvGrpSpPr/>
              <p:nvPr/>
            </p:nvGrpSpPr>
            <p:grpSpPr>
              <a:xfrm>
                <a:off x="4567752" y="3722908"/>
                <a:ext cx="37870" cy="32380"/>
                <a:chOff x="4567752" y="3722908"/>
                <a:chExt cx="37870" cy="32380"/>
              </a:xfrm>
            </p:grpSpPr>
            <p:sp>
              <p:nvSpPr>
                <p:cNvPr id="5316" name="Google Shape;5316;p66"/>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6"/>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6"/>
              <p:cNvGrpSpPr/>
              <p:nvPr/>
            </p:nvGrpSpPr>
            <p:grpSpPr>
              <a:xfrm>
                <a:off x="4617506" y="3652052"/>
                <a:ext cx="37783" cy="32357"/>
                <a:chOff x="4617506" y="3652052"/>
                <a:chExt cx="37783" cy="32357"/>
              </a:xfrm>
            </p:grpSpPr>
            <p:sp>
              <p:nvSpPr>
                <p:cNvPr id="5319" name="Google Shape;5319;p66"/>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6"/>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66"/>
              <p:cNvGrpSpPr/>
              <p:nvPr/>
            </p:nvGrpSpPr>
            <p:grpSpPr>
              <a:xfrm>
                <a:off x="4739005" y="3554149"/>
                <a:ext cx="37870" cy="32357"/>
                <a:chOff x="4739005" y="3554149"/>
                <a:chExt cx="37870" cy="32357"/>
              </a:xfrm>
            </p:grpSpPr>
            <p:sp>
              <p:nvSpPr>
                <p:cNvPr id="5322" name="Google Shape;5322;p66"/>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6"/>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66"/>
              <p:cNvGrpSpPr/>
              <p:nvPr/>
            </p:nvGrpSpPr>
            <p:grpSpPr>
              <a:xfrm>
                <a:off x="4806557" y="3630258"/>
                <a:ext cx="37776" cy="32364"/>
                <a:chOff x="4806557" y="3630258"/>
                <a:chExt cx="37776" cy="32364"/>
              </a:xfrm>
            </p:grpSpPr>
            <p:sp>
              <p:nvSpPr>
                <p:cNvPr id="5325" name="Google Shape;5325;p66"/>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6"/>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66"/>
              <p:cNvGrpSpPr/>
              <p:nvPr/>
            </p:nvGrpSpPr>
            <p:grpSpPr>
              <a:xfrm>
                <a:off x="4737007" y="4004357"/>
                <a:ext cx="37870" cy="32357"/>
                <a:chOff x="4737007" y="4004357"/>
                <a:chExt cx="37870" cy="32357"/>
              </a:xfrm>
            </p:grpSpPr>
            <p:sp>
              <p:nvSpPr>
                <p:cNvPr id="5328" name="Google Shape;5328;p66"/>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6"/>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66"/>
              <p:cNvGrpSpPr/>
              <p:nvPr/>
            </p:nvGrpSpPr>
            <p:grpSpPr>
              <a:xfrm>
                <a:off x="4773634" y="4208627"/>
                <a:ext cx="37776" cy="32357"/>
                <a:chOff x="4773634" y="4208627"/>
                <a:chExt cx="37776" cy="32357"/>
              </a:xfrm>
            </p:grpSpPr>
            <p:sp>
              <p:nvSpPr>
                <p:cNvPr id="5331" name="Google Shape;5331;p66"/>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6"/>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66"/>
              <p:cNvGrpSpPr/>
              <p:nvPr/>
            </p:nvGrpSpPr>
            <p:grpSpPr>
              <a:xfrm>
                <a:off x="4888282" y="4074764"/>
                <a:ext cx="37776" cy="32451"/>
                <a:chOff x="4888282" y="4074764"/>
                <a:chExt cx="37776" cy="32451"/>
              </a:xfrm>
            </p:grpSpPr>
            <p:sp>
              <p:nvSpPr>
                <p:cNvPr id="5334" name="Google Shape;5334;p66"/>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6"/>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6" name="Google Shape;5336;p66"/>
              <p:cNvGrpSpPr/>
              <p:nvPr/>
            </p:nvGrpSpPr>
            <p:grpSpPr>
              <a:xfrm>
                <a:off x="4901315" y="3804271"/>
                <a:ext cx="37776" cy="32364"/>
                <a:chOff x="4901315" y="3804271"/>
                <a:chExt cx="37776" cy="32364"/>
              </a:xfrm>
            </p:grpSpPr>
            <p:sp>
              <p:nvSpPr>
                <p:cNvPr id="5337" name="Google Shape;5337;p66"/>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6"/>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66"/>
              <p:cNvGrpSpPr/>
              <p:nvPr/>
            </p:nvGrpSpPr>
            <p:grpSpPr>
              <a:xfrm>
                <a:off x="4866394" y="3715035"/>
                <a:ext cx="37846" cy="32357"/>
                <a:chOff x="4866394" y="3715035"/>
                <a:chExt cx="37846" cy="32357"/>
              </a:xfrm>
            </p:grpSpPr>
            <p:sp>
              <p:nvSpPr>
                <p:cNvPr id="5340" name="Google Shape;5340;p66"/>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6"/>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66"/>
              <p:cNvGrpSpPr/>
              <p:nvPr/>
            </p:nvGrpSpPr>
            <p:grpSpPr>
              <a:xfrm>
                <a:off x="4979233" y="3839798"/>
                <a:ext cx="37878" cy="32420"/>
                <a:chOff x="4979233" y="3839798"/>
                <a:chExt cx="37878" cy="32420"/>
              </a:xfrm>
            </p:grpSpPr>
            <p:sp>
              <p:nvSpPr>
                <p:cNvPr id="5343" name="Google Shape;5343;p66"/>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6"/>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66"/>
              <p:cNvGrpSpPr/>
              <p:nvPr/>
            </p:nvGrpSpPr>
            <p:grpSpPr>
              <a:xfrm>
                <a:off x="4790662" y="3679147"/>
                <a:ext cx="37783" cy="32380"/>
                <a:chOff x="4790662" y="3679147"/>
                <a:chExt cx="37783" cy="32380"/>
              </a:xfrm>
            </p:grpSpPr>
            <p:sp>
              <p:nvSpPr>
                <p:cNvPr id="5346" name="Google Shape;5346;p66"/>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6"/>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66"/>
              <p:cNvGrpSpPr/>
              <p:nvPr/>
            </p:nvGrpSpPr>
            <p:grpSpPr>
              <a:xfrm>
                <a:off x="4857263" y="3557861"/>
                <a:ext cx="37776" cy="32357"/>
                <a:chOff x="4857263" y="3557861"/>
                <a:chExt cx="37776" cy="32357"/>
              </a:xfrm>
            </p:grpSpPr>
            <p:sp>
              <p:nvSpPr>
                <p:cNvPr id="5349" name="Google Shape;5349;p66"/>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6"/>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66"/>
              <p:cNvGrpSpPr/>
              <p:nvPr/>
            </p:nvGrpSpPr>
            <p:grpSpPr>
              <a:xfrm>
                <a:off x="4883902" y="3648033"/>
                <a:ext cx="37783" cy="32380"/>
                <a:chOff x="4883902" y="3648033"/>
                <a:chExt cx="37783" cy="32380"/>
              </a:xfrm>
            </p:grpSpPr>
            <p:sp>
              <p:nvSpPr>
                <p:cNvPr id="5352" name="Google Shape;5352;p66"/>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6"/>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66"/>
              <p:cNvGrpSpPr/>
              <p:nvPr/>
            </p:nvGrpSpPr>
            <p:grpSpPr>
              <a:xfrm>
                <a:off x="4907780" y="3347220"/>
                <a:ext cx="37878" cy="32357"/>
                <a:chOff x="4907780" y="3347220"/>
                <a:chExt cx="37878" cy="32357"/>
              </a:xfrm>
            </p:grpSpPr>
            <p:sp>
              <p:nvSpPr>
                <p:cNvPr id="5355" name="Google Shape;5355;p66"/>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6"/>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7" name="Google Shape;5357;p66"/>
              <p:cNvGrpSpPr/>
              <p:nvPr/>
            </p:nvGrpSpPr>
            <p:grpSpPr>
              <a:xfrm>
                <a:off x="5065048" y="3738150"/>
                <a:ext cx="37783" cy="32364"/>
                <a:chOff x="5065048" y="3738150"/>
                <a:chExt cx="37783" cy="32364"/>
              </a:xfrm>
            </p:grpSpPr>
            <p:sp>
              <p:nvSpPr>
                <p:cNvPr id="5358" name="Google Shape;5358;p66"/>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6"/>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66"/>
              <p:cNvGrpSpPr/>
              <p:nvPr/>
            </p:nvGrpSpPr>
            <p:grpSpPr>
              <a:xfrm>
                <a:off x="5071616" y="3284615"/>
                <a:ext cx="37783" cy="32357"/>
                <a:chOff x="5071616" y="3284615"/>
                <a:chExt cx="37783" cy="32357"/>
              </a:xfrm>
            </p:grpSpPr>
            <p:sp>
              <p:nvSpPr>
                <p:cNvPr id="5361" name="Google Shape;5361;p66"/>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6"/>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66"/>
              <p:cNvGrpSpPr/>
              <p:nvPr/>
            </p:nvGrpSpPr>
            <p:grpSpPr>
              <a:xfrm>
                <a:off x="5389291" y="3759921"/>
                <a:ext cx="37783" cy="32380"/>
                <a:chOff x="5389291" y="3759921"/>
                <a:chExt cx="37783" cy="32380"/>
              </a:xfrm>
            </p:grpSpPr>
            <p:sp>
              <p:nvSpPr>
                <p:cNvPr id="5364" name="Google Shape;5364;p66"/>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6"/>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6"/>
              <p:cNvGrpSpPr/>
              <p:nvPr/>
            </p:nvGrpSpPr>
            <p:grpSpPr>
              <a:xfrm>
                <a:off x="5431534" y="3632932"/>
                <a:ext cx="37878" cy="32451"/>
                <a:chOff x="5431534" y="3632932"/>
                <a:chExt cx="37878" cy="32451"/>
              </a:xfrm>
            </p:grpSpPr>
            <p:sp>
              <p:nvSpPr>
                <p:cNvPr id="5367" name="Google Shape;5367;p66"/>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6"/>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6"/>
              <p:cNvGrpSpPr/>
              <p:nvPr/>
            </p:nvGrpSpPr>
            <p:grpSpPr>
              <a:xfrm>
                <a:off x="5540755" y="3544829"/>
                <a:ext cx="37783" cy="32357"/>
                <a:chOff x="5540755" y="3544829"/>
                <a:chExt cx="37783" cy="32357"/>
              </a:xfrm>
            </p:grpSpPr>
            <p:sp>
              <p:nvSpPr>
                <p:cNvPr id="5370" name="Google Shape;5370;p66"/>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6"/>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6"/>
              <p:cNvGrpSpPr/>
              <p:nvPr/>
            </p:nvGrpSpPr>
            <p:grpSpPr>
              <a:xfrm>
                <a:off x="5579293" y="3412107"/>
                <a:ext cx="37776" cy="32357"/>
                <a:chOff x="5579293" y="3412107"/>
                <a:chExt cx="37776" cy="32357"/>
              </a:xfrm>
            </p:grpSpPr>
            <p:sp>
              <p:nvSpPr>
                <p:cNvPr id="5373" name="Google Shape;5373;p66"/>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6"/>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66"/>
              <p:cNvGrpSpPr/>
              <p:nvPr/>
            </p:nvGrpSpPr>
            <p:grpSpPr>
              <a:xfrm>
                <a:off x="5801346" y="3284615"/>
                <a:ext cx="37783" cy="32357"/>
                <a:chOff x="5801346" y="3284615"/>
                <a:chExt cx="37783" cy="32357"/>
              </a:xfrm>
            </p:grpSpPr>
            <p:sp>
              <p:nvSpPr>
                <p:cNvPr id="5376" name="Google Shape;5376;p66"/>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6"/>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66"/>
              <p:cNvGrpSpPr/>
              <p:nvPr/>
            </p:nvGrpSpPr>
            <p:grpSpPr>
              <a:xfrm>
                <a:off x="5763578" y="3399067"/>
                <a:ext cx="37776" cy="32364"/>
                <a:chOff x="5763578" y="3399067"/>
                <a:chExt cx="37776" cy="32364"/>
              </a:xfrm>
            </p:grpSpPr>
            <p:sp>
              <p:nvSpPr>
                <p:cNvPr id="5379" name="Google Shape;5379;p66"/>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6"/>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66"/>
              <p:cNvGrpSpPr/>
              <p:nvPr/>
            </p:nvGrpSpPr>
            <p:grpSpPr>
              <a:xfrm>
                <a:off x="5395858" y="3230952"/>
                <a:ext cx="37776" cy="32364"/>
                <a:chOff x="5395858" y="3230952"/>
                <a:chExt cx="37776" cy="32364"/>
              </a:xfrm>
            </p:grpSpPr>
            <p:sp>
              <p:nvSpPr>
                <p:cNvPr id="5382" name="Google Shape;5382;p66"/>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6"/>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66"/>
              <p:cNvGrpSpPr/>
              <p:nvPr/>
            </p:nvGrpSpPr>
            <p:grpSpPr>
              <a:xfrm>
                <a:off x="5264088" y="3188237"/>
                <a:ext cx="37776" cy="32357"/>
                <a:chOff x="5264088" y="3188237"/>
                <a:chExt cx="37776" cy="32357"/>
              </a:xfrm>
            </p:grpSpPr>
            <p:sp>
              <p:nvSpPr>
                <p:cNvPr id="5385" name="Google Shape;5385;p66"/>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6"/>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6"/>
              <p:cNvGrpSpPr/>
              <p:nvPr/>
            </p:nvGrpSpPr>
            <p:grpSpPr>
              <a:xfrm>
                <a:off x="5585758" y="3237425"/>
                <a:ext cx="37878" cy="32357"/>
                <a:chOff x="5585758" y="3237425"/>
                <a:chExt cx="37878" cy="32357"/>
              </a:xfrm>
            </p:grpSpPr>
            <p:sp>
              <p:nvSpPr>
                <p:cNvPr id="5388" name="Google Shape;5388;p66"/>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6"/>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66"/>
              <p:cNvGrpSpPr/>
              <p:nvPr/>
            </p:nvGrpSpPr>
            <p:grpSpPr>
              <a:xfrm>
                <a:off x="4874196" y="3291088"/>
                <a:ext cx="37878" cy="32451"/>
                <a:chOff x="4874196" y="3291088"/>
                <a:chExt cx="37878" cy="32451"/>
              </a:xfrm>
            </p:grpSpPr>
            <p:sp>
              <p:nvSpPr>
                <p:cNvPr id="5391" name="Google Shape;5391;p66"/>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6"/>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66"/>
              <p:cNvGrpSpPr/>
              <p:nvPr/>
            </p:nvGrpSpPr>
            <p:grpSpPr>
              <a:xfrm>
                <a:off x="5197770" y="3785466"/>
                <a:ext cx="37783" cy="32427"/>
                <a:chOff x="5197770" y="3785466"/>
                <a:chExt cx="37783" cy="32427"/>
              </a:xfrm>
            </p:grpSpPr>
            <p:sp>
              <p:nvSpPr>
                <p:cNvPr id="5394" name="Google Shape;5394;p66"/>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6"/>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66"/>
              <p:cNvGrpSpPr/>
              <p:nvPr/>
            </p:nvGrpSpPr>
            <p:grpSpPr>
              <a:xfrm>
                <a:off x="5177699" y="3492117"/>
                <a:ext cx="37776" cy="32357"/>
                <a:chOff x="5177699" y="3492117"/>
                <a:chExt cx="37776" cy="32357"/>
              </a:xfrm>
            </p:grpSpPr>
            <p:sp>
              <p:nvSpPr>
                <p:cNvPr id="5397" name="Google Shape;5397;p66"/>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6"/>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66"/>
              <p:cNvGrpSpPr/>
              <p:nvPr/>
            </p:nvGrpSpPr>
            <p:grpSpPr>
              <a:xfrm>
                <a:off x="5349431" y="3622346"/>
                <a:ext cx="37870" cy="32380"/>
                <a:chOff x="5349431" y="3622346"/>
                <a:chExt cx="37870" cy="32380"/>
              </a:xfrm>
            </p:grpSpPr>
            <p:sp>
              <p:nvSpPr>
                <p:cNvPr id="5400" name="Google Shape;5400;p66"/>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6"/>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66"/>
              <p:cNvGrpSpPr/>
              <p:nvPr/>
            </p:nvGrpSpPr>
            <p:grpSpPr>
              <a:xfrm>
                <a:off x="5068855" y="3563980"/>
                <a:ext cx="53954" cy="46223"/>
                <a:chOff x="5068855" y="3563980"/>
                <a:chExt cx="53954" cy="46223"/>
              </a:xfrm>
            </p:grpSpPr>
            <p:sp>
              <p:nvSpPr>
                <p:cNvPr id="5403" name="Google Shape;5403;p66"/>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6"/>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66"/>
              <p:cNvGrpSpPr/>
              <p:nvPr/>
            </p:nvGrpSpPr>
            <p:grpSpPr>
              <a:xfrm>
                <a:off x="5037654" y="3392507"/>
                <a:ext cx="37870" cy="32451"/>
                <a:chOff x="5037654" y="3392507"/>
                <a:chExt cx="37870" cy="32451"/>
              </a:xfrm>
            </p:grpSpPr>
            <p:sp>
              <p:nvSpPr>
                <p:cNvPr id="5406" name="Google Shape;5406;p66"/>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6"/>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66"/>
              <p:cNvGrpSpPr/>
              <p:nvPr/>
            </p:nvGrpSpPr>
            <p:grpSpPr>
              <a:xfrm>
                <a:off x="5456560" y="3368629"/>
                <a:ext cx="37870" cy="32451"/>
                <a:chOff x="5456560" y="3368629"/>
                <a:chExt cx="37870" cy="32451"/>
              </a:xfrm>
            </p:grpSpPr>
            <p:sp>
              <p:nvSpPr>
                <p:cNvPr id="5409" name="Google Shape;5409;p66"/>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6"/>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66"/>
              <p:cNvGrpSpPr/>
              <p:nvPr/>
            </p:nvGrpSpPr>
            <p:grpSpPr>
              <a:xfrm>
                <a:off x="4755749" y="3501516"/>
                <a:ext cx="46246" cy="39608"/>
                <a:chOff x="4755749" y="3501516"/>
                <a:chExt cx="46246" cy="39608"/>
              </a:xfrm>
            </p:grpSpPr>
            <p:sp>
              <p:nvSpPr>
                <p:cNvPr id="5412" name="Google Shape;5412;p66"/>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6"/>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66"/>
              <p:cNvGrpSpPr/>
              <p:nvPr/>
            </p:nvGrpSpPr>
            <p:grpSpPr>
              <a:xfrm>
                <a:off x="4681346" y="3485582"/>
                <a:ext cx="37783" cy="32427"/>
                <a:chOff x="4681346" y="3485582"/>
                <a:chExt cx="37783" cy="32427"/>
              </a:xfrm>
            </p:grpSpPr>
            <p:sp>
              <p:nvSpPr>
                <p:cNvPr id="5415" name="Google Shape;5415;p66"/>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6"/>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66"/>
              <p:cNvGrpSpPr/>
              <p:nvPr/>
            </p:nvGrpSpPr>
            <p:grpSpPr>
              <a:xfrm>
                <a:off x="4767067" y="3291088"/>
                <a:ext cx="37878" cy="32451"/>
                <a:chOff x="4767067" y="3291088"/>
                <a:chExt cx="37878" cy="32451"/>
              </a:xfrm>
            </p:grpSpPr>
            <p:sp>
              <p:nvSpPr>
                <p:cNvPr id="5418" name="Google Shape;5418;p66"/>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6"/>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66"/>
              <p:cNvGrpSpPr/>
              <p:nvPr/>
            </p:nvGrpSpPr>
            <p:grpSpPr>
              <a:xfrm>
                <a:off x="4687819" y="3405539"/>
                <a:ext cx="37776" cy="32451"/>
                <a:chOff x="4687819" y="3405539"/>
                <a:chExt cx="37776" cy="32451"/>
              </a:xfrm>
            </p:grpSpPr>
            <p:sp>
              <p:nvSpPr>
                <p:cNvPr id="5421" name="Google Shape;5421;p66"/>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6"/>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66"/>
              <p:cNvGrpSpPr/>
              <p:nvPr/>
            </p:nvGrpSpPr>
            <p:grpSpPr>
              <a:xfrm>
                <a:off x="4923101" y="3444809"/>
                <a:ext cx="52813" cy="45318"/>
                <a:chOff x="4923101" y="3444809"/>
                <a:chExt cx="52813" cy="45318"/>
              </a:xfrm>
            </p:grpSpPr>
            <p:sp>
              <p:nvSpPr>
                <p:cNvPr id="5424" name="Google Shape;5424;p66"/>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6"/>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66"/>
              <p:cNvGrpSpPr/>
              <p:nvPr/>
            </p:nvGrpSpPr>
            <p:grpSpPr>
              <a:xfrm>
                <a:off x="4846040" y="3654750"/>
                <a:ext cx="31405" cy="26993"/>
                <a:chOff x="4846040" y="3654750"/>
                <a:chExt cx="31405" cy="26993"/>
              </a:xfrm>
            </p:grpSpPr>
            <p:sp>
              <p:nvSpPr>
                <p:cNvPr id="5427" name="Google Shape;5427;p66"/>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6"/>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66"/>
              <p:cNvGrpSpPr/>
              <p:nvPr/>
            </p:nvGrpSpPr>
            <p:grpSpPr>
              <a:xfrm>
                <a:off x="4925673" y="3691700"/>
                <a:ext cx="40253" cy="34472"/>
                <a:chOff x="4925673" y="3691700"/>
                <a:chExt cx="40253" cy="34472"/>
              </a:xfrm>
            </p:grpSpPr>
            <p:sp>
              <p:nvSpPr>
                <p:cNvPr id="5430" name="Google Shape;5430;p66"/>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6"/>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66"/>
              <p:cNvGrpSpPr/>
              <p:nvPr/>
            </p:nvGrpSpPr>
            <p:grpSpPr>
              <a:xfrm>
                <a:off x="4894653" y="3740848"/>
                <a:ext cx="31405" cy="26906"/>
                <a:chOff x="4894653" y="3740848"/>
                <a:chExt cx="31405" cy="26906"/>
              </a:xfrm>
            </p:grpSpPr>
            <p:sp>
              <p:nvSpPr>
                <p:cNvPr id="5433" name="Google Shape;5433;p66"/>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6"/>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66"/>
              <p:cNvGrpSpPr/>
              <p:nvPr/>
            </p:nvGrpSpPr>
            <p:grpSpPr>
              <a:xfrm>
                <a:off x="4962300" y="3696348"/>
                <a:ext cx="38255" cy="32773"/>
                <a:chOff x="4962300" y="3696348"/>
                <a:chExt cx="38255" cy="32773"/>
              </a:xfrm>
            </p:grpSpPr>
            <p:sp>
              <p:nvSpPr>
                <p:cNvPr id="5436" name="Google Shape;5436;p66"/>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6"/>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66"/>
              <p:cNvGrpSpPr/>
              <p:nvPr/>
            </p:nvGrpSpPr>
            <p:grpSpPr>
              <a:xfrm>
                <a:off x="4980185" y="3743349"/>
                <a:ext cx="31499" cy="26969"/>
                <a:chOff x="4980185" y="3743349"/>
                <a:chExt cx="31499" cy="26969"/>
              </a:xfrm>
            </p:grpSpPr>
            <p:sp>
              <p:nvSpPr>
                <p:cNvPr id="5439" name="Google Shape;5439;p66"/>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6"/>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66"/>
              <p:cNvGrpSpPr/>
              <p:nvPr/>
            </p:nvGrpSpPr>
            <p:grpSpPr>
              <a:xfrm>
                <a:off x="5013768" y="3734312"/>
                <a:ext cx="31499" cy="26969"/>
                <a:chOff x="5013768" y="3734312"/>
                <a:chExt cx="31499" cy="26969"/>
              </a:xfrm>
            </p:grpSpPr>
            <p:sp>
              <p:nvSpPr>
                <p:cNvPr id="5442" name="Google Shape;5442;p66"/>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6"/>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66"/>
              <p:cNvGrpSpPr/>
              <p:nvPr/>
            </p:nvGrpSpPr>
            <p:grpSpPr>
              <a:xfrm>
                <a:off x="5036703" y="3764545"/>
                <a:ext cx="31499" cy="26898"/>
                <a:chOff x="5036703" y="3764545"/>
                <a:chExt cx="31499" cy="26898"/>
              </a:xfrm>
            </p:grpSpPr>
            <p:sp>
              <p:nvSpPr>
                <p:cNvPr id="5445" name="Google Shape;5445;p66"/>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6"/>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66"/>
              <p:cNvGrpSpPr/>
              <p:nvPr/>
            </p:nvGrpSpPr>
            <p:grpSpPr>
              <a:xfrm>
                <a:off x="4953546" y="3768352"/>
                <a:ext cx="31405" cy="26898"/>
                <a:chOff x="4953546" y="3768352"/>
                <a:chExt cx="31405" cy="26898"/>
              </a:xfrm>
            </p:grpSpPr>
            <p:sp>
              <p:nvSpPr>
                <p:cNvPr id="5448" name="Google Shape;5448;p66"/>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6"/>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66"/>
              <p:cNvGrpSpPr/>
              <p:nvPr/>
            </p:nvGrpSpPr>
            <p:grpSpPr>
              <a:xfrm>
                <a:off x="4964770" y="3814016"/>
                <a:ext cx="31499" cy="26993"/>
                <a:chOff x="4964770" y="3814016"/>
                <a:chExt cx="31499" cy="26993"/>
              </a:xfrm>
            </p:grpSpPr>
            <p:sp>
              <p:nvSpPr>
                <p:cNvPr id="5451" name="Google Shape;5451;p66"/>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6"/>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6"/>
              <p:cNvGrpSpPr/>
              <p:nvPr/>
            </p:nvGrpSpPr>
            <p:grpSpPr>
              <a:xfrm>
                <a:off x="4923290" y="3800504"/>
                <a:ext cx="31468" cy="26898"/>
                <a:chOff x="4923290" y="3800504"/>
                <a:chExt cx="31468" cy="26898"/>
              </a:xfrm>
            </p:grpSpPr>
            <p:sp>
              <p:nvSpPr>
                <p:cNvPr id="5454" name="Google Shape;5454;p66"/>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6"/>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6"/>
              <p:cNvGrpSpPr/>
              <p:nvPr/>
            </p:nvGrpSpPr>
            <p:grpSpPr>
              <a:xfrm>
                <a:off x="5108534" y="3650943"/>
                <a:ext cx="31405" cy="26993"/>
                <a:chOff x="5108534" y="3650943"/>
                <a:chExt cx="31405" cy="26993"/>
              </a:xfrm>
            </p:grpSpPr>
            <p:sp>
              <p:nvSpPr>
                <p:cNvPr id="5457" name="Google Shape;5457;p66"/>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6"/>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66"/>
              <p:cNvGrpSpPr/>
              <p:nvPr/>
            </p:nvGrpSpPr>
            <p:grpSpPr>
              <a:xfrm>
                <a:off x="5119380" y="3760739"/>
                <a:ext cx="31499" cy="26993"/>
                <a:chOff x="5119380" y="3760739"/>
                <a:chExt cx="31499" cy="26993"/>
              </a:xfrm>
            </p:grpSpPr>
            <p:sp>
              <p:nvSpPr>
                <p:cNvPr id="5460" name="Google Shape;5460;p66"/>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6"/>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6"/>
              <p:cNvGrpSpPr/>
              <p:nvPr/>
            </p:nvGrpSpPr>
            <p:grpSpPr>
              <a:xfrm>
                <a:off x="5119380" y="3788235"/>
                <a:ext cx="31499" cy="26993"/>
                <a:chOff x="5119380" y="3788235"/>
                <a:chExt cx="31499" cy="26993"/>
              </a:xfrm>
            </p:grpSpPr>
            <p:sp>
              <p:nvSpPr>
                <p:cNvPr id="5463" name="Google Shape;5463;p66"/>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6"/>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6"/>
              <p:cNvGrpSpPr/>
              <p:nvPr/>
            </p:nvGrpSpPr>
            <p:grpSpPr>
              <a:xfrm>
                <a:off x="5158005" y="3875284"/>
                <a:ext cx="31405" cy="27001"/>
                <a:chOff x="5158005" y="3875284"/>
                <a:chExt cx="31405" cy="27001"/>
              </a:xfrm>
            </p:grpSpPr>
            <p:sp>
              <p:nvSpPr>
                <p:cNvPr id="5466" name="Google Shape;5466;p66"/>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6"/>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66"/>
              <p:cNvGrpSpPr/>
              <p:nvPr/>
            </p:nvGrpSpPr>
            <p:grpSpPr>
              <a:xfrm>
                <a:off x="5233163" y="3764545"/>
                <a:ext cx="31499" cy="26898"/>
                <a:chOff x="5233163" y="3764545"/>
                <a:chExt cx="31499" cy="26898"/>
              </a:xfrm>
            </p:grpSpPr>
            <p:sp>
              <p:nvSpPr>
                <p:cNvPr id="5469" name="Google Shape;5469;p66"/>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6"/>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66"/>
              <p:cNvGrpSpPr/>
              <p:nvPr/>
            </p:nvGrpSpPr>
            <p:grpSpPr>
              <a:xfrm>
                <a:off x="5276168" y="3805545"/>
                <a:ext cx="31499" cy="26906"/>
                <a:chOff x="5276168" y="3805545"/>
                <a:chExt cx="31499" cy="26906"/>
              </a:xfrm>
            </p:grpSpPr>
            <p:sp>
              <p:nvSpPr>
                <p:cNvPr id="5472" name="Google Shape;5472;p66"/>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6"/>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66"/>
              <p:cNvGrpSpPr/>
              <p:nvPr/>
            </p:nvGrpSpPr>
            <p:grpSpPr>
              <a:xfrm>
                <a:off x="5294053" y="3851933"/>
                <a:ext cx="31405" cy="26945"/>
                <a:chOff x="5294053" y="3851933"/>
                <a:chExt cx="31405" cy="26945"/>
              </a:xfrm>
            </p:grpSpPr>
            <p:sp>
              <p:nvSpPr>
                <p:cNvPr id="5475" name="Google Shape;5475;p66"/>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6"/>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66"/>
              <p:cNvGrpSpPr/>
              <p:nvPr/>
            </p:nvGrpSpPr>
            <p:grpSpPr>
              <a:xfrm>
                <a:off x="5341723" y="3851902"/>
                <a:ext cx="31405" cy="26977"/>
                <a:chOff x="5341723" y="3851902"/>
                <a:chExt cx="31405" cy="26977"/>
              </a:xfrm>
            </p:grpSpPr>
            <p:sp>
              <p:nvSpPr>
                <p:cNvPr id="5478" name="Google Shape;5478;p66"/>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6"/>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6"/>
              <p:cNvGrpSpPr/>
              <p:nvPr/>
            </p:nvGrpSpPr>
            <p:grpSpPr>
              <a:xfrm>
                <a:off x="5054871" y="3507855"/>
                <a:ext cx="31405" cy="26993"/>
                <a:chOff x="5054871" y="3507855"/>
                <a:chExt cx="31405" cy="26993"/>
              </a:xfrm>
            </p:grpSpPr>
            <p:sp>
              <p:nvSpPr>
                <p:cNvPr id="5481" name="Google Shape;5481;p66"/>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6"/>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3" name="Google Shape;5483;p66"/>
              <p:cNvGrpSpPr/>
              <p:nvPr/>
            </p:nvGrpSpPr>
            <p:grpSpPr>
              <a:xfrm>
                <a:off x="4876579" y="3675325"/>
                <a:ext cx="31405" cy="26969"/>
                <a:chOff x="4876579" y="3675325"/>
                <a:chExt cx="31405" cy="26969"/>
              </a:xfrm>
            </p:grpSpPr>
            <p:sp>
              <p:nvSpPr>
                <p:cNvPr id="5484" name="Google Shape;5484;p66"/>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6"/>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66"/>
              <p:cNvGrpSpPr/>
              <p:nvPr/>
            </p:nvGrpSpPr>
            <p:grpSpPr>
              <a:xfrm>
                <a:off x="4842233" y="3688333"/>
                <a:ext cx="31405" cy="26993"/>
                <a:chOff x="4842233" y="3688333"/>
                <a:chExt cx="31405" cy="26993"/>
              </a:xfrm>
            </p:grpSpPr>
            <p:sp>
              <p:nvSpPr>
                <p:cNvPr id="5487" name="Google Shape;5487;p66"/>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6"/>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66"/>
              <p:cNvGrpSpPr/>
              <p:nvPr/>
            </p:nvGrpSpPr>
            <p:grpSpPr>
              <a:xfrm>
                <a:off x="5187876" y="3608032"/>
                <a:ext cx="31405" cy="27001"/>
                <a:chOff x="5187876" y="3608032"/>
                <a:chExt cx="31405" cy="27001"/>
              </a:xfrm>
            </p:grpSpPr>
            <p:sp>
              <p:nvSpPr>
                <p:cNvPr id="5490" name="Google Shape;5490;p66"/>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6"/>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2" name="Google Shape;5492;p66"/>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6"/>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4" name="Google Shape;5494;p66"/>
              <p:cNvGrpSpPr/>
              <p:nvPr/>
            </p:nvGrpSpPr>
            <p:grpSpPr>
              <a:xfrm>
                <a:off x="5269224" y="3304167"/>
                <a:ext cx="40253" cy="34402"/>
                <a:chOff x="5269224" y="3304167"/>
                <a:chExt cx="40253" cy="34402"/>
              </a:xfrm>
            </p:grpSpPr>
            <p:sp>
              <p:nvSpPr>
                <p:cNvPr id="5495" name="Google Shape;5495;p66"/>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6"/>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66"/>
              <p:cNvGrpSpPr/>
              <p:nvPr/>
            </p:nvGrpSpPr>
            <p:grpSpPr>
              <a:xfrm>
                <a:off x="5327354" y="3476615"/>
                <a:ext cx="49864" cy="42723"/>
                <a:chOff x="5327354" y="3476615"/>
                <a:chExt cx="49864" cy="42723"/>
              </a:xfrm>
            </p:grpSpPr>
            <p:sp>
              <p:nvSpPr>
                <p:cNvPr id="5498" name="Google Shape;5498;p66"/>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6"/>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0" name="Google Shape;5500;p66"/>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6"/>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2" name="Google Shape;5502;p66"/>
              <p:cNvGrpSpPr/>
              <p:nvPr/>
            </p:nvGrpSpPr>
            <p:grpSpPr>
              <a:xfrm>
                <a:off x="5341723" y="3775957"/>
                <a:ext cx="31405" cy="26898"/>
                <a:chOff x="5341723" y="3775957"/>
                <a:chExt cx="31405" cy="26898"/>
              </a:xfrm>
            </p:grpSpPr>
            <p:sp>
              <p:nvSpPr>
                <p:cNvPr id="5503" name="Google Shape;5503;p66"/>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6"/>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66"/>
              <p:cNvGrpSpPr/>
              <p:nvPr/>
            </p:nvGrpSpPr>
            <p:grpSpPr>
              <a:xfrm>
                <a:off x="5439053" y="3699274"/>
                <a:ext cx="31405" cy="26898"/>
                <a:chOff x="5439053" y="3699274"/>
                <a:chExt cx="31405" cy="26898"/>
              </a:xfrm>
            </p:grpSpPr>
            <p:sp>
              <p:nvSpPr>
                <p:cNvPr id="5506" name="Google Shape;5506;p66"/>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6"/>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66"/>
              <p:cNvGrpSpPr/>
              <p:nvPr/>
            </p:nvGrpSpPr>
            <p:grpSpPr>
              <a:xfrm>
                <a:off x="5412414" y="3622307"/>
                <a:ext cx="31499" cy="26993"/>
                <a:chOff x="5412414" y="3622307"/>
                <a:chExt cx="31499" cy="26993"/>
              </a:xfrm>
            </p:grpSpPr>
            <p:sp>
              <p:nvSpPr>
                <p:cNvPr id="5509" name="Google Shape;5509;p66"/>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6"/>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66"/>
              <p:cNvGrpSpPr/>
              <p:nvPr/>
            </p:nvGrpSpPr>
            <p:grpSpPr>
              <a:xfrm>
                <a:off x="5476254" y="3473949"/>
                <a:ext cx="26835" cy="26930"/>
                <a:chOff x="5476254" y="3473949"/>
                <a:chExt cx="26835" cy="26930"/>
              </a:xfrm>
            </p:grpSpPr>
            <p:sp>
              <p:nvSpPr>
                <p:cNvPr id="5512" name="Google Shape;5512;p66"/>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6"/>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66"/>
              <p:cNvGrpSpPr/>
              <p:nvPr/>
            </p:nvGrpSpPr>
            <p:grpSpPr>
              <a:xfrm>
                <a:off x="5564547" y="3481594"/>
                <a:ext cx="31397" cy="26898"/>
                <a:chOff x="5564547" y="3481594"/>
                <a:chExt cx="31397" cy="26898"/>
              </a:xfrm>
            </p:grpSpPr>
            <p:sp>
              <p:nvSpPr>
                <p:cNvPr id="5515" name="Google Shape;5515;p66"/>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6"/>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66"/>
              <p:cNvGrpSpPr/>
              <p:nvPr/>
            </p:nvGrpSpPr>
            <p:grpSpPr>
              <a:xfrm>
                <a:off x="5534101" y="3470174"/>
                <a:ext cx="31397" cy="26906"/>
                <a:chOff x="5534101" y="3470174"/>
                <a:chExt cx="31397" cy="26906"/>
              </a:xfrm>
            </p:grpSpPr>
            <p:sp>
              <p:nvSpPr>
                <p:cNvPr id="5518" name="Google Shape;5518;p66"/>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6"/>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66"/>
              <p:cNvGrpSpPr/>
              <p:nvPr/>
            </p:nvGrpSpPr>
            <p:grpSpPr>
              <a:xfrm>
                <a:off x="5610879" y="3314486"/>
                <a:ext cx="31499" cy="26938"/>
                <a:chOff x="5610879" y="3314486"/>
                <a:chExt cx="31499" cy="26938"/>
              </a:xfrm>
            </p:grpSpPr>
            <p:sp>
              <p:nvSpPr>
                <p:cNvPr id="5521" name="Google Shape;5521;p66"/>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6"/>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66"/>
              <p:cNvGrpSpPr/>
              <p:nvPr/>
            </p:nvGrpSpPr>
            <p:grpSpPr>
              <a:xfrm>
                <a:off x="4834525" y="3501382"/>
                <a:ext cx="31499" cy="26898"/>
                <a:chOff x="4834525" y="3501382"/>
                <a:chExt cx="31499" cy="26898"/>
              </a:xfrm>
            </p:grpSpPr>
            <p:sp>
              <p:nvSpPr>
                <p:cNvPr id="5524" name="Google Shape;5524;p66"/>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6"/>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66"/>
              <p:cNvGrpSpPr/>
              <p:nvPr/>
            </p:nvGrpSpPr>
            <p:grpSpPr>
              <a:xfrm>
                <a:off x="4898460" y="3580158"/>
                <a:ext cx="31405" cy="26898"/>
                <a:chOff x="4898460" y="3580158"/>
                <a:chExt cx="31405" cy="26898"/>
              </a:xfrm>
            </p:grpSpPr>
            <p:sp>
              <p:nvSpPr>
                <p:cNvPr id="5527" name="Google Shape;5527;p66"/>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6"/>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66"/>
              <p:cNvGrpSpPr/>
              <p:nvPr/>
            </p:nvGrpSpPr>
            <p:grpSpPr>
              <a:xfrm>
                <a:off x="4882667" y="3608032"/>
                <a:ext cx="31499" cy="27001"/>
                <a:chOff x="4882667" y="3608032"/>
                <a:chExt cx="31499" cy="27001"/>
              </a:xfrm>
            </p:grpSpPr>
            <p:sp>
              <p:nvSpPr>
                <p:cNvPr id="5530" name="Google Shape;5530;p66"/>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6"/>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66"/>
              <p:cNvGrpSpPr/>
              <p:nvPr/>
            </p:nvGrpSpPr>
            <p:grpSpPr>
              <a:xfrm>
                <a:off x="4843373" y="3631407"/>
                <a:ext cx="16273" cy="16186"/>
                <a:chOff x="4843373" y="3631407"/>
                <a:chExt cx="16273" cy="16186"/>
              </a:xfrm>
            </p:grpSpPr>
            <p:sp>
              <p:nvSpPr>
                <p:cNvPr id="5533" name="Google Shape;5533;p66"/>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6"/>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66"/>
              <p:cNvGrpSpPr/>
              <p:nvPr/>
            </p:nvGrpSpPr>
            <p:grpSpPr>
              <a:xfrm>
                <a:off x="4727773" y="3591578"/>
                <a:ext cx="31499" cy="26898"/>
                <a:chOff x="4727773" y="3591578"/>
                <a:chExt cx="31499" cy="26898"/>
              </a:xfrm>
            </p:grpSpPr>
            <p:sp>
              <p:nvSpPr>
                <p:cNvPr id="5536" name="Google Shape;5536;p66"/>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6"/>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8" name="Google Shape;5538;p66"/>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6"/>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0" name="Google Shape;5540;p66"/>
              <p:cNvGrpSpPr/>
              <p:nvPr/>
            </p:nvGrpSpPr>
            <p:grpSpPr>
              <a:xfrm>
                <a:off x="4609421" y="3577398"/>
                <a:ext cx="31499" cy="27001"/>
                <a:chOff x="4609421" y="3577398"/>
                <a:chExt cx="31499" cy="27001"/>
              </a:xfrm>
            </p:grpSpPr>
            <p:sp>
              <p:nvSpPr>
                <p:cNvPr id="5541" name="Google Shape;5541;p66"/>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6"/>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66"/>
              <p:cNvGrpSpPr/>
              <p:nvPr/>
            </p:nvGrpSpPr>
            <p:grpSpPr>
              <a:xfrm>
                <a:off x="4649289" y="3577398"/>
                <a:ext cx="31499" cy="27001"/>
                <a:chOff x="4649289" y="3577398"/>
                <a:chExt cx="31499" cy="27001"/>
              </a:xfrm>
            </p:grpSpPr>
            <p:sp>
              <p:nvSpPr>
                <p:cNvPr id="5544" name="Google Shape;5544;p66"/>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6"/>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66"/>
              <p:cNvGrpSpPr/>
              <p:nvPr/>
            </p:nvGrpSpPr>
            <p:grpSpPr>
              <a:xfrm>
                <a:off x="4605614" y="3639523"/>
                <a:ext cx="31499" cy="26906"/>
                <a:chOff x="4605614" y="3639523"/>
                <a:chExt cx="31499" cy="26906"/>
              </a:xfrm>
            </p:grpSpPr>
            <p:sp>
              <p:nvSpPr>
                <p:cNvPr id="5547" name="Google Shape;5547;p66"/>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6"/>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6"/>
              <p:cNvGrpSpPr/>
              <p:nvPr/>
            </p:nvGrpSpPr>
            <p:grpSpPr>
              <a:xfrm>
                <a:off x="4785149" y="3618846"/>
                <a:ext cx="26930" cy="26843"/>
                <a:chOff x="4785149" y="3618846"/>
                <a:chExt cx="26930" cy="26843"/>
              </a:xfrm>
            </p:grpSpPr>
            <p:sp>
              <p:nvSpPr>
                <p:cNvPr id="5550" name="Google Shape;5550;p66"/>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6"/>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66"/>
              <p:cNvGrpSpPr/>
              <p:nvPr/>
            </p:nvGrpSpPr>
            <p:grpSpPr>
              <a:xfrm>
                <a:off x="4810167" y="3601567"/>
                <a:ext cx="31405" cy="26898"/>
                <a:chOff x="4810167" y="3601567"/>
                <a:chExt cx="31405" cy="26898"/>
              </a:xfrm>
            </p:grpSpPr>
            <p:sp>
              <p:nvSpPr>
                <p:cNvPr id="5553" name="Google Shape;5553;p66"/>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6"/>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6"/>
              <p:cNvGrpSpPr/>
              <p:nvPr/>
            </p:nvGrpSpPr>
            <p:grpSpPr>
              <a:xfrm>
                <a:off x="4831002" y="3373230"/>
                <a:ext cx="31405" cy="26898"/>
                <a:chOff x="4831002" y="3373230"/>
                <a:chExt cx="31405" cy="26898"/>
              </a:xfrm>
            </p:grpSpPr>
            <p:sp>
              <p:nvSpPr>
                <p:cNvPr id="5556" name="Google Shape;5556;p66"/>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6"/>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66"/>
              <p:cNvGrpSpPr/>
              <p:nvPr/>
            </p:nvGrpSpPr>
            <p:grpSpPr>
              <a:xfrm>
                <a:off x="4719311" y="3355054"/>
                <a:ext cx="31499" cy="27001"/>
                <a:chOff x="4719311" y="3355054"/>
                <a:chExt cx="31499" cy="27001"/>
              </a:xfrm>
            </p:grpSpPr>
            <p:sp>
              <p:nvSpPr>
                <p:cNvPr id="5559" name="Google Shape;5559;p66"/>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6"/>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66"/>
              <p:cNvGrpSpPr/>
              <p:nvPr/>
            </p:nvGrpSpPr>
            <p:grpSpPr>
              <a:xfrm>
                <a:off x="4798755" y="3450260"/>
                <a:ext cx="26930" cy="26930"/>
                <a:chOff x="4798755" y="3450260"/>
                <a:chExt cx="26930" cy="26930"/>
              </a:xfrm>
            </p:grpSpPr>
            <p:sp>
              <p:nvSpPr>
                <p:cNvPr id="5562" name="Google Shape;5562;p66"/>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6"/>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6"/>
              <p:cNvGrpSpPr/>
              <p:nvPr/>
            </p:nvGrpSpPr>
            <p:grpSpPr>
              <a:xfrm>
                <a:off x="4645576" y="3467555"/>
                <a:ext cx="31405" cy="26953"/>
                <a:chOff x="4645576" y="3467555"/>
                <a:chExt cx="31405" cy="26953"/>
              </a:xfrm>
            </p:grpSpPr>
            <p:sp>
              <p:nvSpPr>
                <p:cNvPr id="5565" name="Google Shape;5565;p66"/>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6"/>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66"/>
              <p:cNvGrpSpPr/>
              <p:nvPr/>
            </p:nvGrpSpPr>
            <p:grpSpPr>
              <a:xfrm>
                <a:off x="4687631" y="3583965"/>
                <a:ext cx="31499" cy="26898"/>
                <a:chOff x="4687631" y="3583965"/>
                <a:chExt cx="31499" cy="26898"/>
              </a:xfrm>
            </p:grpSpPr>
            <p:sp>
              <p:nvSpPr>
                <p:cNvPr id="5568" name="Google Shape;5568;p66"/>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6"/>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66"/>
              <p:cNvGrpSpPr/>
              <p:nvPr/>
            </p:nvGrpSpPr>
            <p:grpSpPr>
              <a:xfrm>
                <a:off x="4719311" y="3471314"/>
                <a:ext cx="31499" cy="27001"/>
                <a:chOff x="4719311" y="3471314"/>
                <a:chExt cx="31499" cy="27001"/>
              </a:xfrm>
            </p:grpSpPr>
            <p:sp>
              <p:nvSpPr>
                <p:cNvPr id="5571" name="Google Shape;5571;p66"/>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6"/>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66"/>
              <p:cNvGrpSpPr/>
              <p:nvPr/>
            </p:nvGrpSpPr>
            <p:grpSpPr>
              <a:xfrm>
                <a:off x="4719311" y="3434404"/>
                <a:ext cx="31499" cy="26898"/>
                <a:chOff x="4719311" y="3434404"/>
                <a:chExt cx="31499" cy="26898"/>
              </a:xfrm>
            </p:grpSpPr>
            <p:sp>
              <p:nvSpPr>
                <p:cNvPr id="5574" name="Google Shape;5574;p66"/>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6"/>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66"/>
              <p:cNvGrpSpPr/>
              <p:nvPr/>
            </p:nvGrpSpPr>
            <p:grpSpPr>
              <a:xfrm>
                <a:off x="4768876" y="3401772"/>
                <a:ext cx="31499" cy="26898"/>
                <a:chOff x="4768876" y="3401772"/>
                <a:chExt cx="31499" cy="26898"/>
              </a:xfrm>
            </p:grpSpPr>
            <p:sp>
              <p:nvSpPr>
                <p:cNvPr id="5577" name="Google Shape;5577;p66"/>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6"/>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6"/>
              <p:cNvGrpSpPr/>
              <p:nvPr/>
            </p:nvGrpSpPr>
            <p:grpSpPr>
              <a:xfrm>
                <a:off x="4762214" y="3471377"/>
                <a:ext cx="26938" cy="26938"/>
                <a:chOff x="4762214" y="3471377"/>
                <a:chExt cx="26938" cy="26938"/>
              </a:xfrm>
            </p:grpSpPr>
            <p:sp>
              <p:nvSpPr>
                <p:cNvPr id="5580" name="Google Shape;5580;p66"/>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6"/>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66"/>
              <p:cNvGrpSpPr/>
              <p:nvPr/>
            </p:nvGrpSpPr>
            <p:grpSpPr>
              <a:xfrm>
                <a:off x="4790473" y="3344782"/>
                <a:ext cx="31405" cy="26898"/>
                <a:chOff x="4790473" y="3344782"/>
                <a:chExt cx="31405" cy="26898"/>
              </a:xfrm>
            </p:grpSpPr>
            <p:sp>
              <p:nvSpPr>
                <p:cNvPr id="5583" name="Google Shape;5583;p66"/>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6"/>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6"/>
              <p:cNvGrpSpPr/>
              <p:nvPr/>
            </p:nvGrpSpPr>
            <p:grpSpPr>
              <a:xfrm>
                <a:off x="4823774" y="3950733"/>
                <a:ext cx="37398" cy="32034"/>
                <a:chOff x="4823774" y="3950733"/>
                <a:chExt cx="37398" cy="32034"/>
              </a:xfrm>
            </p:grpSpPr>
            <p:sp>
              <p:nvSpPr>
                <p:cNvPr id="5586" name="Google Shape;5586;p66"/>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6"/>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66"/>
              <p:cNvGrpSpPr/>
              <p:nvPr/>
            </p:nvGrpSpPr>
            <p:grpSpPr>
              <a:xfrm>
                <a:off x="4823396" y="4110566"/>
                <a:ext cx="31405" cy="26906"/>
                <a:chOff x="4823396" y="4110566"/>
                <a:chExt cx="31405" cy="26906"/>
              </a:xfrm>
            </p:grpSpPr>
            <p:sp>
              <p:nvSpPr>
                <p:cNvPr id="5589" name="Google Shape;5589;p66"/>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6"/>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66"/>
              <p:cNvGrpSpPr/>
              <p:nvPr/>
            </p:nvGrpSpPr>
            <p:grpSpPr>
              <a:xfrm>
                <a:off x="4838332" y="3821150"/>
                <a:ext cx="31499" cy="26898"/>
                <a:chOff x="4838332" y="3821150"/>
                <a:chExt cx="31499" cy="26898"/>
              </a:xfrm>
            </p:grpSpPr>
            <p:sp>
              <p:nvSpPr>
                <p:cNvPr id="5592" name="Google Shape;5592;p66"/>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6"/>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4" name="Google Shape;5594;p66"/>
              <p:cNvGrpSpPr/>
              <p:nvPr/>
            </p:nvGrpSpPr>
            <p:grpSpPr>
              <a:xfrm>
                <a:off x="4661275" y="3815007"/>
                <a:ext cx="36824" cy="31523"/>
                <a:chOff x="4661275" y="3815007"/>
                <a:chExt cx="36824" cy="31523"/>
              </a:xfrm>
            </p:grpSpPr>
            <p:sp>
              <p:nvSpPr>
                <p:cNvPr id="5595" name="Google Shape;5595;p66"/>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6"/>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66"/>
              <p:cNvGrpSpPr/>
              <p:nvPr/>
            </p:nvGrpSpPr>
            <p:grpSpPr>
              <a:xfrm>
                <a:off x="4558998" y="3851037"/>
                <a:ext cx="33591" cy="28699"/>
                <a:chOff x="4558998" y="3851037"/>
                <a:chExt cx="33591" cy="28699"/>
              </a:xfrm>
            </p:grpSpPr>
            <p:sp>
              <p:nvSpPr>
                <p:cNvPr id="5598" name="Google Shape;5598;p66"/>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6"/>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6"/>
              <p:cNvGrpSpPr/>
              <p:nvPr/>
            </p:nvGrpSpPr>
            <p:grpSpPr>
              <a:xfrm>
                <a:off x="4696762" y="3638587"/>
                <a:ext cx="33591" cy="28794"/>
                <a:chOff x="4696762" y="3638587"/>
                <a:chExt cx="33591" cy="28794"/>
              </a:xfrm>
            </p:grpSpPr>
            <p:sp>
              <p:nvSpPr>
                <p:cNvPr id="5601" name="Google Shape;5601;p66"/>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6"/>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66"/>
              <p:cNvGrpSpPr/>
              <p:nvPr/>
            </p:nvGrpSpPr>
            <p:grpSpPr>
              <a:xfrm>
                <a:off x="4929479" y="3939140"/>
                <a:ext cx="33497" cy="28692"/>
                <a:chOff x="4929479" y="3939140"/>
                <a:chExt cx="33497" cy="28692"/>
              </a:xfrm>
            </p:grpSpPr>
            <p:sp>
              <p:nvSpPr>
                <p:cNvPr id="5604" name="Google Shape;5604;p66"/>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6"/>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66"/>
              <p:cNvGrpSpPr/>
              <p:nvPr/>
            </p:nvGrpSpPr>
            <p:grpSpPr>
              <a:xfrm>
                <a:off x="4907119" y="3986039"/>
                <a:ext cx="33497" cy="28699"/>
                <a:chOff x="4907119" y="3986039"/>
                <a:chExt cx="33497" cy="28699"/>
              </a:xfrm>
            </p:grpSpPr>
            <p:sp>
              <p:nvSpPr>
                <p:cNvPr id="5607" name="Google Shape;5607;p66"/>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6"/>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66"/>
              <p:cNvGrpSpPr/>
              <p:nvPr/>
            </p:nvGrpSpPr>
            <p:grpSpPr>
              <a:xfrm>
                <a:off x="4911783" y="4048102"/>
                <a:ext cx="33591" cy="28762"/>
                <a:chOff x="4911783" y="4048102"/>
                <a:chExt cx="33591" cy="28762"/>
              </a:xfrm>
            </p:grpSpPr>
            <p:sp>
              <p:nvSpPr>
                <p:cNvPr id="5610" name="Google Shape;5610;p66"/>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6"/>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2" name="Google Shape;5612;p66"/>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6"/>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4" name="Google Shape;5614;p66"/>
              <p:cNvGrpSpPr/>
              <p:nvPr/>
            </p:nvGrpSpPr>
            <p:grpSpPr>
              <a:xfrm>
                <a:off x="4762623" y="3837847"/>
                <a:ext cx="42416" cy="36273"/>
                <a:chOff x="4762623" y="3837847"/>
                <a:chExt cx="42416" cy="36273"/>
              </a:xfrm>
            </p:grpSpPr>
            <p:sp>
              <p:nvSpPr>
                <p:cNvPr id="5615" name="Google Shape;5615;p66"/>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6"/>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66"/>
              <p:cNvGrpSpPr/>
              <p:nvPr/>
            </p:nvGrpSpPr>
            <p:grpSpPr>
              <a:xfrm>
                <a:off x="4746044" y="4104966"/>
                <a:ext cx="33497" cy="28699"/>
                <a:chOff x="4746044" y="4104966"/>
                <a:chExt cx="33497" cy="28699"/>
              </a:xfrm>
            </p:grpSpPr>
            <p:sp>
              <p:nvSpPr>
                <p:cNvPr id="5618" name="Google Shape;5618;p66"/>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6"/>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66"/>
              <p:cNvGrpSpPr/>
              <p:nvPr/>
            </p:nvGrpSpPr>
            <p:grpSpPr>
              <a:xfrm>
                <a:off x="4859646" y="4162554"/>
                <a:ext cx="33591" cy="28762"/>
                <a:chOff x="4859646" y="4162554"/>
                <a:chExt cx="33591" cy="28762"/>
              </a:xfrm>
            </p:grpSpPr>
            <p:sp>
              <p:nvSpPr>
                <p:cNvPr id="5621" name="Google Shape;5621;p66"/>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6"/>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23" name="Google Shape;5623;p66"/>
            <p:cNvGrpSpPr/>
            <p:nvPr/>
          </p:nvGrpSpPr>
          <p:grpSpPr>
            <a:xfrm>
              <a:off x="3597785" y="3274438"/>
              <a:ext cx="855610" cy="1122100"/>
              <a:chOff x="3597785" y="3274438"/>
              <a:chExt cx="855610" cy="1122100"/>
            </a:xfrm>
          </p:grpSpPr>
          <p:grpSp>
            <p:nvGrpSpPr>
              <p:cNvPr id="5624" name="Google Shape;5624;p66"/>
              <p:cNvGrpSpPr/>
              <p:nvPr/>
            </p:nvGrpSpPr>
            <p:grpSpPr>
              <a:xfrm>
                <a:off x="3617857" y="3284717"/>
                <a:ext cx="826785" cy="1099165"/>
                <a:chOff x="3617857" y="3284717"/>
                <a:chExt cx="826785" cy="1099165"/>
              </a:xfrm>
            </p:grpSpPr>
            <p:sp>
              <p:nvSpPr>
                <p:cNvPr id="5625" name="Google Shape;5625;p66"/>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6"/>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6"/>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6"/>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6"/>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6"/>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6"/>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6"/>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6"/>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6"/>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6"/>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6"/>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6"/>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6"/>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6"/>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6"/>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6"/>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6"/>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6"/>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6"/>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6"/>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6"/>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6"/>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6"/>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6"/>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6"/>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6"/>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6"/>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6"/>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6"/>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6"/>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6"/>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6"/>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6"/>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6"/>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6"/>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6"/>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6"/>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6"/>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6"/>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6"/>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6"/>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6"/>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6"/>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6"/>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6"/>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6"/>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6"/>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6"/>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6"/>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6"/>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6"/>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6"/>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6"/>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6"/>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6"/>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5681;p66"/>
              <p:cNvGrpSpPr/>
              <p:nvPr/>
            </p:nvGrpSpPr>
            <p:grpSpPr>
              <a:xfrm>
                <a:off x="4180904" y="4251758"/>
                <a:ext cx="37783" cy="32420"/>
                <a:chOff x="4180904" y="4251758"/>
                <a:chExt cx="37783" cy="32420"/>
              </a:xfrm>
            </p:grpSpPr>
            <p:sp>
              <p:nvSpPr>
                <p:cNvPr id="5682" name="Google Shape;5682;p66"/>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6"/>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66"/>
              <p:cNvGrpSpPr/>
              <p:nvPr/>
            </p:nvGrpSpPr>
            <p:grpSpPr>
              <a:xfrm>
                <a:off x="4201644" y="4081324"/>
                <a:ext cx="37783" cy="32364"/>
                <a:chOff x="4201644" y="4081324"/>
                <a:chExt cx="37783" cy="32364"/>
              </a:xfrm>
            </p:grpSpPr>
            <p:sp>
              <p:nvSpPr>
                <p:cNvPr id="5685" name="Google Shape;5685;p66"/>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6"/>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66"/>
              <p:cNvGrpSpPr/>
              <p:nvPr/>
            </p:nvGrpSpPr>
            <p:grpSpPr>
              <a:xfrm>
                <a:off x="4284416" y="3887428"/>
                <a:ext cx="37783" cy="32451"/>
                <a:chOff x="4284416" y="3887428"/>
                <a:chExt cx="37783" cy="32451"/>
              </a:xfrm>
            </p:grpSpPr>
            <p:sp>
              <p:nvSpPr>
                <p:cNvPr id="5688" name="Google Shape;5688;p66"/>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6"/>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66"/>
              <p:cNvGrpSpPr/>
              <p:nvPr/>
            </p:nvGrpSpPr>
            <p:grpSpPr>
              <a:xfrm>
                <a:off x="4223721" y="3860404"/>
                <a:ext cx="37870" cy="32364"/>
                <a:chOff x="4223721" y="3860404"/>
                <a:chExt cx="37870" cy="32364"/>
              </a:xfrm>
            </p:grpSpPr>
            <p:sp>
              <p:nvSpPr>
                <p:cNvPr id="5691" name="Google Shape;5691;p66"/>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6"/>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66"/>
              <p:cNvGrpSpPr/>
              <p:nvPr/>
            </p:nvGrpSpPr>
            <p:grpSpPr>
              <a:xfrm>
                <a:off x="4104889" y="3699242"/>
                <a:ext cx="37776" cy="32357"/>
                <a:chOff x="4104889" y="3699242"/>
                <a:chExt cx="37776" cy="32357"/>
              </a:xfrm>
            </p:grpSpPr>
            <p:sp>
              <p:nvSpPr>
                <p:cNvPr id="5694" name="Google Shape;5694;p66"/>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6"/>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66"/>
              <p:cNvGrpSpPr/>
              <p:nvPr/>
            </p:nvGrpSpPr>
            <p:grpSpPr>
              <a:xfrm>
                <a:off x="4143608" y="3475121"/>
                <a:ext cx="37878" cy="32420"/>
                <a:chOff x="4143608" y="3475121"/>
                <a:chExt cx="37878" cy="32420"/>
              </a:xfrm>
            </p:grpSpPr>
            <p:sp>
              <p:nvSpPr>
                <p:cNvPr id="5697" name="Google Shape;5697;p66"/>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6"/>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66"/>
              <p:cNvGrpSpPr/>
              <p:nvPr/>
            </p:nvGrpSpPr>
            <p:grpSpPr>
              <a:xfrm>
                <a:off x="4217248" y="3570893"/>
                <a:ext cx="37776" cy="32364"/>
                <a:chOff x="4217248" y="3570893"/>
                <a:chExt cx="37776" cy="32364"/>
              </a:xfrm>
            </p:grpSpPr>
            <p:sp>
              <p:nvSpPr>
                <p:cNvPr id="5700" name="Google Shape;5700;p66"/>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6"/>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66"/>
              <p:cNvGrpSpPr/>
              <p:nvPr/>
            </p:nvGrpSpPr>
            <p:grpSpPr>
              <a:xfrm>
                <a:off x="4255307" y="3431612"/>
                <a:ext cx="37776" cy="32451"/>
                <a:chOff x="4255307" y="3431612"/>
                <a:chExt cx="37776" cy="32451"/>
              </a:xfrm>
            </p:grpSpPr>
            <p:sp>
              <p:nvSpPr>
                <p:cNvPr id="5703" name="Google Shape;5703;p66"/>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6"/>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6"/>
              <p:cNvGrpSpPr/>
              <p:nvPr/>
            </p:nvGrpSpPr>
            <p:grpSpPr>
              <a:xfrm>
                <a:off x="3853052" y="3577398"/>
                <a:ext cx="37776" cy="32420"/>
                <a:chOff x="3853052" y="3577398"/>
                <a:chExt cx="37776" cy="32420"/>
              </a:xfrm>
            </p:grpSpPr>
            <p:sp>
              <p:nvSpPr>
                <p:cNvPr id="5706" name="Google Shape;5706;p66"/>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6"/>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66"/>
              <p:cNvGrpSpPr/>
              <p:nvPr/>
            </p:nvGrpSpPr>
            <p:grpSpPr>
              <a:xfrm>
                <a:off x="4039908" y="3412107"/>
                <a:ext cx="37776" cy="32357"/>
                <a:chOff x="4039908" y="3412107"/>
                <a:chExt cx="37776" cy="32357"/>
              </a:xfrm>
            </p:grpSpPr>
            <p:sp>
              <p:nvSpPr>
                <p:cNvPr id="5709" name="Google Shape;5709;p66"/>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6"/>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66"/>
              <p:cNvGrpSpPr/>
              <p:nvPr/>
            </p:nvGrpSpPr>
            <p:grpSpPr>
              <a:xfrm>
                <a:off x="4017360" y="3342061"/>
                <a:ext cx="37870" cy="32380"/>
                <a:chOff x="4017360" y="3342061"/>
                <a:chExt cx="37870" cy="32380"/>
              </a:xfrm>
            </p:grpSpPr>
            <p:sp>
              <p:nvSpPr>
                <p:cNvPr id="5712" name="Google Shape;5712;p66"/>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6"/>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4" name="Google Shape;5714;p66"/>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6"/>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6" name="Google Shape;5716;p66"/>
              <p:cNvGrpSpPr/>
              <p:nvPr/>
            </p:nvGrpSpPr>
            <p:grpSpPr>
              <a:xfrm>
                <a:off x="3750870" y="3418650"/>
                <a:ext cx="37776" cy="32380"/>
                <a:chOff x="3750870" y="3418650"/>
                <a:chExt cx="37776" cy="32380"/>
              </a:xfrm>
            </p:grpSpPr>
            <p:sp>
              <p:nvSpPr>
                <p:cNvPr id="5717" name="Google Shape;5717;p66"/>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6"/>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66"/>
              <p:cNvGrpSpPr/>
              <p:nvPr/>
            </p:nvGrpSpPr>
            <p:grpSpPr>
              <a:xfrm>
                <a:off x="3632509" y="3274438"/>
                <a:ext cx="37783" cy="32357"/>
                <a:chOff x="3632509" y="3274438"/>
                <a:chExt cx="37783" cy="32357"/>
              </a:xfrm>
            </p:grpSpPr>
            <p:sp>
              <p:nvSpPr>
                <p:cNvPr id="5720" name="Google Shape;5720;p66"/>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6"/>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66"/>
              <p:cNvGrpSpPr/>
              <p:nvPr/>
            </p:nvGrpSpPr>
            <p:grpSpPr>
              <a:xfrm>
                <a:off x="3906424" y="3297561"/>
                <a:ext cx="37776" cy="32451"/>
                <a:chOff x="3906424" y="3297561"/>
                <a:chExt cx="37776" cy="32451"/>
              </a:xfrm>
            </p:grpSpPr>
            <p:sp>
              <p:nvSpPr>
                <p:cNvPr id="5723" name="Google Shape;5723;p66"/>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6"/>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66"/>
              <p:cNvGrpSpPr/>
              <p:nvPr/>
            </p:nvGrpSpPr>
            <p:grpSpPr>
              <a:xfrm>
                <a:off x="3866084" y="3412107"/>
                <a:ext cx="37776" cy="32357"/>
                <a:chOff x="3866084" y="3412107"/>
                <a:chExt cx="37776" cy="32357"/>
              </a:xfrm>
            </p:grpSpPr>
            <p:sp>
              <p:nvSpPr>
                <p:cNvPr id="5726" name="Google Shape;5726;p66"/>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6"/>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6"/>
              <p:cNvGrpSpPr/>
              <p:nvPr/>
            </p:nvGrpSpPr>
            <p:grpSpPr>
              <a:xfrm>
                <a:off x="4023919" y="3766409"/>
                <a:ext cx="37783" cy="32357"/>
                <a:chOff x="4023919" y="3766409"/>
                <a:chExt cx="37783" cy="32357"/>
              </a:xfrm>
            </p:grpSpPr>
            <p:sp>
              <p:nvSpPr>
                <p:cNvPr id="5729" name="Google Shape;5729;p66"/>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6"/>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66"/>
              <p:cNvGrpSpPr/>
              <p:nvPr/>
            </p:nvGrpSpPr>
            <p:grpSpPr>
              <a:xfrm>
                <a:off x="3973882" y="3779449"/>
                <a:ext cx="37776" cy="32357"/>
                <a:chOff x="3973882" y="3779449"/>
                <a:chExt cx="37776" cy="32357"/>
              </a:xfrm>
            </p:grpSpPr>
            <p:sp>
              <p:nvSpPr>
                <p:cNvPr id="5732" name="Google Shape;5732;p66"/>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6"/>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66"/>
              <p:cNvGrpSpPr/>
              <p:nvPr/>
            </p:nvGrpSpPr>
            <p:grpSpPr>
              <a:xfrm>
                <a:off x="4073398" y="3838028"/>
                <a:ext cx="37776" cy="32380"/>
                <a:chOff x="4073398" y="3838028"/>
                <a:chExt cx="37776" cy="32380"/>
              </a:xfrm>
            </p:grpSpPr>
            <p:sp>
              <p:nvSpPr>
                <p:cNvPr id="5735" name="Google Shape;5735;p66"/>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6"/>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66"/>
              <p:cNvGrpSpPr/>
              <p:nvPr/>
            </p:nvGrpSpPr>
            <p:grpSpPr>
              <a:xfrm>
                <a:off x="4342672" y="4144496"/>
                <a:ext cx="37752" cy="32364"/>
                <a:chOff x="4342672" y="4144496"/>
                <a:chExt cx="37752" cy="32364"/>
              </a:xfrm>
            </p:grpSpPr>
            <p:sp>
              <p:nvSpPr>
                <p:cNvPr id="5738" name="Google Shape;5738;p66"/>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6"/>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66"/>
              <p:cNvGrpSpPr/>
              <p:nvPr/>
            </p:nvGrpSpPr>
            <p:grpSpPr>
              <a:xfrm>
                <a:off x="4406386" y="4056872"/>
                <a:ext cx="37783" cy="32364"/>
                <a:chOff x="4406386" y="4056872"/>
                <a:chExt cx="37783" cy="32364"/>
              </a:xfrm>
            </p:grpSpPr>
            <p:sp>
              <p:nvSpPr>
                <p:cNvPr id="5741" name="Google Shape;5741;p66"/>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6"/>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66"/>
              <p:cNvGrpSpPr/>
              <p:nvPr/>
            </p:nvGrpSpPr>
            <p:grpSpPr>
              <a:xfrm>
                <a:off x="4284416" y="4245254"/>
                <a:ext cx="37783" cy="32357"/>
                <a:chOff x="4284416" y="4245254"/>
                <a:chExt cx="37783" cy="32357"/>
              </a:xfrm>
            </p:grpSpPr>
            <p:sp>
              <p:nvSpPr>
                <p:cNvPr id="5744" name="Google Shape;5744;p66"/>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6"/>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66"/>
              <p:cNvGrpSpPr/>
              <p:nvPr/>
            </p:nvGrpSpPr>
            <p:grpSpPr>
              <a:xfrm>
                <a:off x="4219057" y="4331258"/>
                <a:ext cx="37776" cy="32364"/>
                <a:chOff x="4219057" y="4331258"/>
                <a:chExt cx="37776" cy="32364"/>
              </a:xfrm>
            </p:grpSpPr>
            <p:sp>
              <p:nvSpPr>
                <p:cNvPr id="5747" name="Google Shape;5747;p66"/>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6"/>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66"/>
              <p:cNvGrpSpPr/>
              <p:nvPr/>
            </p:nvGrpSpPr>
            <p:grpSpPr>
              <a:xfrm>
                <a:off x="4204122" y="4141688"/>
                <a:ext cx="33497" cy="28699"/>
                <a:chOff x="4204122" y="4141688"/>
                <a:chExt cx="33497" cy="28699"/>
              </a:xfrm>
            </p:grpSpPr>
            <p:sp>
              <p:nvSpPr>
                <p:cNvPr id="5750" name="Google Shape;5750;p66"/>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6"/>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66"/>
              <p:cNvGrpSpPr/>
              <p:nvPr/>
            </p:nvGrpSpPr>
            <p:grpSpPr>
              <a:xfrm>
                <a:off x="4301546" y="4003869"/>
                <a:ext cx="38916" cy="33324"/>
                <a:chOff x="4301546" y="4003869"/>
                <a:chExt cx="38916" cy="33324"/>
              </a:xfrm>
            </p:grpSpPr>
            <p:sp>
              <p:nvSpPr>
                <p:cNvPr id="5753" name="Google Shape;5753;p66"/>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6"/>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66"/>
              <p:cNvGrpSpPr/>
              <p:nvPr/>
            </p:nvGrpSpPr>
            <p:grpSpPr>
              <a:xfrm>
                <a:off x="4210681" y="3924669"/>
                <a:ext cx="36549" cy="31366"/>
                <a:chOff x="4210681" y="3924669"/>
                <a:chExt cx="36549" cy="31366"/>
              </a:xfrm>
            </p:grpSpPr>
            <p:sp>
              <p:nvSpPr>
                <p:cNvPr id="5756" name="Google Shape;5756;p66"/>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6"/>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66"/>
              <p:cNvGrpSpPr/>
              <p:nvPr/>
            </p:nvGrpSpPr>
            <p:grpSpPr>
              <a:xfrm>
                <a:off x="3987771" y="3628874"/>
                <a:ext cx="31499" cy="26993"/>
                <a:chOff x="3987771" y="3628874"/>
                <a:chExt cx="31499" cy="26993"/>
              </a:xfrm>
            </p:grpSpPr>
            <p:sp>
              <p:nvSpPr>
                <p:cNvPr id="5759" name="Google Shape;5759;p66"/>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6"/>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66"/>
              <p:cNvGrpSpPr/>
              <p:nvPr/>
            </p:nvGrpSpPr>
            <p:grpSpPr>
              <a:xfrm>
                <a:off x="4087382" y="3775674"/>
                <a:ext cx="31405" cy="26898"/>
                <a:chOff x="4087382" y="3775674"/>
                <a:chExt cx="31405" cy="26898"/>
              </a:xfrm>
            </p:grpSpPr>
            <p:sp>
              <p:nvSpPr>
                <p:cNvPr id="5762" name="Google Shape;5762;p66"/>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6"/>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66"/>
              <p:cNvGrpSpPr/>
              <p:nvPr/>
            </p:nvGrpSpPr>
            <p:grpSpPr>
              <a:xfrm>
                <a:off x="4118873" y="3856637"/>
                <a:ext cx="31405" cy="26906"/>
                <a:chOff x="4118873" y="3856637"/>
                <a:chExt cx="31405" cy="26906"/>
              </a:xfrm>
            </p:grpSpPr>
            <p:sp>
              <p:nvSpPr>
                <p:cNvPr id="5765" name="Google Shape;5765;p66"/>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6"/>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6"/>
              <p:cNvGrpSpPr/>
              <p:nvPr/>
            </p:nvGrpSpPr>
            <p:grpSpPr>
              <a:xfrm>
                <a:off x="4168541" y="3639523"/>
                <a:ext cx="31499" cy="26906"/>
                <a:chOff x="4168541" y="3639523"/>
                <a:chExt cx="31499" cy="26906"/>
              </a:xfrm>
            </p:grpSpPr>
            <p:sp>
              <p:nvSpPr>
                <p:cNvPr id="5768" name="Google Shape;5768;p66"/>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6"/>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6"/>
              <p:cNvGrpSpPr/>
              <p:nvPr/>
            </p:nvGrpSpPr>
            <p:grpSpPr>
              <a:xfrm>
                <a:off x="3965789" y="3393545"/>
                <a:ext cx="31405" cy="26945"/>
                <a:chOff x="3965789" y="3393545"/>
                <a:chExt cx="31405" cy="26945"/>
              </a:xfrm>
            </p:grpSpPr>
            <p:sp>
              <p:nvSpPr>
                <p:cNvPr id="5771" name="Google Shape;5771;p66"/>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6"/>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66"/>
              <p:cNvGrpSpPr/>
              <p:nvPr/>
            </p:nvGrpSpPr>
            <p:grpSpPr>
              <a:xfrm>
                <a:off x="3925166" y="3491008"/>
                <a:ext cx="31405" cy="27001"/>
                <a:chOff x="3925166" y="3491008"/>
                <a:chExt cx="31405" cy="27001"/>
              </a:xfrm>
            </p:grpSpPr>
            <p:sp>
              <p:nvSpPr>
                <p:cNvPr id="5774" name="Google Shape;5774;p66"/>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6"/>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66"/>
              <p:cNvGrpSpPr/>
              <p:nvPr/>
            </p:nvGrpSpPr>
            <p:grpSpPr>
              <a:xfrm>
                <a:off x="3682845" y="3340976"/>
                <a:ext cx="31397" cy="26898"/>
                <a:chOff x="3682845" y="3340976"/>
                <a:chExt cx="31397" cy="26898"/>
              </a:xfrm>
            </p:grpSpPr>
            <p:sp>
              <p:nvSpPr>
                <p:cNvPr id="5777" name="Google Shape;5777;p66"/>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6"/>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6"/>
              <p:cNvGrpSpPr/>
              <p:nvPr/>
            </p:nvGrpSpPr>
            <p:grpSpPr>
              <a:xfrm>
                <a:off x="3795393" y="3353725"/>
                <a:ext cx="31499" cy="26993"/>
                <a:chOff x="3795393" y="3353725"/>
                <a:chExt cx="31499" cy="26993"/>
              </a:xfrm>
            </p:grpSpPr>
            <p:sp>
              <p:nvSpPr>
                <p:cNvPr id="5780" name="Google Shape;5780;p66"/>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6"/>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66"/>
              <p:cNvGrpSpPr/>
              <p:nvPr/>
            </p:nvGrpSpPr>
            <p:grpSpPr>
              <a:xfrm>
                <a:off x="4176909" y="4363221"/>
                <a:ext cx="38924" cy="33316"/>
                <a:chOff x="4176909" y="4363221"/>
                <a:chExt cx="38924" cy="33316"/>
              </a:xfrm>
            </p:grpSpPr>
            <p:sp>
              <p:nvSpPr>
                <p:cNvPr id="5783" name="Google Shape;5783;p66"/>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6"/>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66"/>
              <p:cNvGrpSpPr/>
              <p:nvPr/>
            </p:nvGrpSpPr>
            <p:grpSpPr>
              <a:xfrm>
                <a:off x="4226191" y="4007660"/>
                <a:ext cx="33560" cy="28770"/>
                <a:chOff x="4226191" y="4007660"/>
                <a:chExt cx="33560" cy="28770"/>
              </a:xfrm>
            </p:grpSpPr>
            <p:sp>
              <p:nvSpPr>
                <p:cNvPr id="5786" name="Google Shape;5786;p66"/>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6"/>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6"/>
              <p:cNvGrpSpPr/>
              <p:nvPr/>
            </p:nvGrpSpPr>
            <p:grpSpPr>
              <a:xfrm>
                <a:off x="3597785" y="3377045"/>
                <a:ext cx="33591" cy="28699"/>
                <a:chOff x="3597785" y="3377045"/>
                <a:chExt cx="33591" cy="28699"/>
              </a:xfrm>
            </p:grpSpPr>
            <p:sp>
              <p:nvSpPr>
                <p:cNvPr id="5789" name="Google Shape;5789;p66"/>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6"/>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6"/>
              <p:cNvGrpSpPr/>
              <p:nvPr/>
            </p:nvGrpSpPr>
            <p:grpSpPr>
              <a:xfrm>
                <a:off x="3887870" y="3669796"/>
                <a:ext cx="33591" cy="28692"/>
                <a:chOff x="3887870" y="3669796"/>
                <a:chExt cx="33591" cy="28692"/>
              </a:xfrm>
            </p:grpSpPr>
            <p:sp>
              <p:nvSpPr>
                <p:cNvPr id="5792" name="Google Shape;5792;p66"/>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6"/>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66"/>
              <p:cNvGrpSpPr/>
              <p:nvPr/>
            </p:nvGrpSpPr>
            <p:grpSpPr>
              <a:xfrm>
                <a:off x="3818320" y="3481625"/>
                <a:ext cx="33497" cy="28770"/>
                <a:chOff x="3818320" y="3481625"/>
                <a:chExt cx="33497" cy="28770"/>
              </a:xfrm>
            </p:grpSpPr>
            <p:sp>
              <p:nvSpPr>
                <p:cNvPr id="5795" name="Google Shape;5795;p66"/>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6"/>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6"/>
              <p:cNvGrpSpPr/>
              <p:nvPr/>
            </p:nvGrpSpPr>
            <p:grpSpPr>
              <a:xfrm>
                <a:off x="4278139" y="4120948"/>
                <a:ext cx="37492" cy="32129"/>
                <a:chOff x="4278139" y="4120948"/>
                <a:chExt cx="37492" cy="32129"/>
              </a:xfrm>
            </p:grpSpPr>
            <p:sp>
              <p:nvSpPr>
                <p:cNvPr id="5798" name="Google Shape;5798;p66"/>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6"/>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66"/>
              <p:cNvGrpSpPr/>
              <p:nvPr/>
            </p:nvGrpSpPr>
            <p:grpSpPr>
              <a:xfrm>
                <a:off x="4419898" y="3977388"/>
                <a:ext cx="33497" cy="28692"/>
                <a:chOff x="4419898" y="3977388"/>
                <a:chExt cx="33497" cy="28692"/>
              </a:xfrm>
            </p:grpSpPr>
            <p:sp>
              <p:nvSpPr>
                <p:cNvPr id="5801" name="Google Shape;5801;p66"/>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6"/>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66"/>
              <p:cNvGrpSpPr/>
              <p:nvPr/>
            </p:nvGrpSpPr>
            <p:grpSpPr>
              <a:xfrm>
                <a:off x="4158930" y="4034684"/>
                <a:ext cx="33497" cy="28762"/>
                <a:chOff x="4158930" y="4034684"/>
                <a:chExt cx="33497" cy="28762"/>
              </a:xfrm>
            </p:grpSpPr>
            <p:sp>
              <p:nvSpPr>
                <p:cNvPr id="5804" name="Google Shape;5804;p66"/>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6"/>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66"/>
              <p:cNvGrpSpPr/>
              <p:nvPr/>
            </p:nvGrpSpPr>
            <p:grpSpPr>
              <a:xfrm>
                <a:off x="4134949" y="3957049"/>
                <a:ext cx="33497" cy="28770"/>
                <a:chOff x="4134949" y="3957049"/>
                <a:chExt cx="33497" cy="28770"/>
              </a:xfrm>
            </p:grpSpPr>
            <p:sp>
              <p:nvSpPr>
                <p:cNvPr id="5807" name="Google Shape;5807;p66"/>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6"/>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66"/>
              <p:cNvGrpSpPr/>
              <p:nvPr/>
            </p:nvGrpSpPr>
            <p:grpSpPr>
              <a:xfrm>
                <a:off x="4193653" y="4184403"/>
                <a:ext cx="43580" cy="37264"/>
                <a:chOff x="4193653" y="4184403"/>
                <a:chExt cx="43580" cy="37264"/>
              </a:xfrm>
            </p:grpSpPr>
            <p:sp>
              <p:nvSpPr>
                <p:cNvPr id="5810" name="Google Shape;5810;p66"/>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6"/>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66"/>
              <p:cNvGrpSpPr/>
              <p:nvPr/>
            </p:nvGrpSpPr>
            <p:grpSpPr>
              <a:xfrm>
                <a:off x="4343600" y="3943844"/>
                <a:ext cx="43580" cy="37312"/>
                <a:chOff x="4343600" y="3943844"/>
                <a:chExt cx="43580" cy="37312"/>
              </a:xfrm>
            </p:grpSpPr>
            <p:sp>
              <p:nvSpPr>
                <p:cNvPr id="5813" name="Google Shape;5813;p66"/>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6"/>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66"/>
              <p:cNvGrpSpPr/>
              <p:nvPr/>
            </p:nvGrpSpPr>
            <p:grpSpPr>
              <a:xfrm>
                <a:off x="4172339" y="3381693"/>
                <a:ext cx="31499" cy="27001"/>
                <a:chOff x="4172339" y="3381693"/>
                <a:chExt cx="31499" cy="27001"/>
              </a:xfrm>
            </p:grpSpPr>
            <p:sp>
              <p:nvSpPr>
                <p:cNvPr id="5816" name="Google Shape;5816;p66"/>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6"/>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18" name="Google Shape;5818;p66"/>
          <p:cNvGrpSpPr/>
          <p:nvPr/>
        </p:nvGrpSpPr>
        <p:grpSpPr>
          <a:xfrm>
            <a:off x="6647587" y="3567393"/>
            <a:ext cx="560636" cy="516497"/>
            <a:chOff x="6652051" y="3714143"/>
            <a:chExt cx="560636" cy="516497"/>
          </a:xfrm>
        </p:grpSpPr>
        <p:grpSp>
          <p:nvGrpSpPr>
            <p:cNvPr id="5819" name="Google Shape;5819;p66"/>
            <p:cNvGrpSpPr/>
            <p:nvPr/>
          </p:nvGrpSpPr>
          <p:grpSpPr>
            <a:xfrm>
              <a:off x="6669657" y="3716715"/>
              <a:ext cx="466768" cy="464314"/>
              <a:chOff x="3139766" y="765669"/>
              <a:chExt cx="886380" cy="881888"/>
            </a:xfrm>
          </p:grpSpPr>
          <p:grpSp>
            <p:nvGrpSpPr>
              <p:cNvPr id="5820" name="Google Shape;5820;p66"/>
              <p:cNvGrpSpPr/>
              <p:nvPr/>
            </p:nvGrpSpPr>
            <p:grpSpPr>
              <a:xfrm>
                <a:off x="3139766" y="765669"/>
                <a:ext cx="886380" cy="881888"/>
                <a:chOff x="3139766" y="765669"/>
                <a:chExt cx="886380" cy="881888"/>
              </a:xfrm>
            </p:grpSpPr>
            <p:sp>
              <p:nvSpPr>
                <p:cNvPr id="5821" name="Google Shape;5821;p66"/>
                <p:cNvSpPr/>
                <p:nvPr/>
              </p:nvSpPr>
              <p:spPr>
                <a:xfrm>
                  <a:off x="3139766" y="765669"/>
                  <a:ext cx="733591" cy="881888"/>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6"/>
                <p:cNvSpPr/>
                <p:nvPr/>
              </p:nvSpPr>
              <p:spPr>
                <a:xfrm>
                  <a:off x="3787623" y="1419737"/>
                  <a:ext cx="223361" cy="194002"/>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6"/>
                <p:cNvSpPr/>
                <p:nvPr/>
              </p:nvSpPr>
              <p:spPr>
                <a:xfrm>
                  <a:off x="3757694" y="1303888"/>
                  <a:ext cx="77956" cy="97007"/>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6"/>
                <p:cNvSpPr/>
                <p:nvPr/>
              </p:nvSpPr>
              <p:spPr>
                <a:xfrm>
                  <a:off x="3916892" y="1338867"/>
                  <a:ext cx="109254" cy="68436"/>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6"/>
                <p:cNvSpPr/>
                <p:nvPr/>
              </p:nvSpPr>
              <p:spPr>
                <a:xfrm>
                  <a:off x="3865184" y="936118"/>
                  <a:ext cx="73103" cy="134516"/>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6"/>
                <p:cNvSpPr/>
                <p:nvPr/>
              </p:nvSpPr>
              <p:spPr>
                <a:xfrm>
                  <a:off x="3738260" y="1420756"/>
                  <a:ext cx="79895" cy="16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6"/>
                <p:cNvSpPr/>
                <p:nvPr/>
              </p:nvSpPr>
              <p:spPr>
                <a:xfrm>
                  <a:off x="3833886" y="1361610"/>
                  <a:ext cx="29370" cy="41224"/>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6"/>
                <p:cNvSpPr/>
                <p:nvPr/>
              </p:nvSpPr>
              <p:spPr>
                <a:xfrm>
                  <a:off x="3852553" y="1272590"/>
                  <a:ext cx="36162" cy="344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6"/>
                <p:cNvSpPr/>
                <p:nvPr/>
              </p:nvSpPr>
              <p:spPr>
                <a:xfrm>
                  <a:off x="3832330" y="1195806"/>
                  <a:ext cx="18481" cy="46668"/>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0" name="Google Shape;5830;p66"/>
              <p:cNvSpPr/>
              <p:nvPr/>
            </p:nvSpPr>
            <p:spPr>
              <a:xfrm>
                <a:off x="3243368" y="1332656"/>
                <a:ext cx="2147" cy="975"/>
              </a:xfrm>
              <a:custGeom>
                <a:avLst/>
                <a:gdLst/>
                <a:ahLst/>
                <a:cxnLst/>
                <a:rect l="l" t="t" r="r" b="b"/>
                <a:pathLst>
                  <a:path w="196" h="89" extrusionOk="0">
                    <a:moveTo>
                      <a:pt x="196" y="0"/>
                    </a:moveTo>
                    <a:lnTo>
                      <a:pt x="1" y="89"/>
                    </a:lnTo>
                    <a:lnTo>
                      <a:pt x="1" y="89"/>
                    </a:lnTo>
                    <a:lnTo>
                      <a:pt x="196" y="18"/>
                    </a:lnTo>
                    <a:lnTo>
                      <a:pt x="196"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6"/>
              <p:cNvSpPr/>
              <p:nvPr/>
            </p:nvSpPr>
            <p:spPr>
              <a:xfrm>
                <a:off x="3903089" y="838542"/>
                <a:ext cx="31496" cy="31112"/>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6"/>
              <p:cNvSpPr/>
              <p:nvPr/>
            </p:nvSpPr>
            <p:spPr>
              <a:xfrm>
                <a:off x="3240256" y="1333620"/>
                <a:ext cx="2925" cy="1380"/>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6"/>
              <p:cNvSpPr/>
              <p:nvPr/>
            </p:nvSpPr>
            <p:spPr>
              <a:xfrm>
                <a:off x="3334721" y="1524314"/>
                <a:ext cx="58719" cy="88834"/>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4" name="Google Shape;5834;p66"/>
            <p:cNvSpPr/>
            <p:nvPr/>
          </p:nvSpPr>
          <p:spPr>
            <a:xfrm>
              <a:off x="6652051" y="3714143"/>
              <a:ext cx="560636" cy="516497"/>
            </a:xfrm>
            <a:custGeom>
              <a:avLst/>
              <a:gdLst/>
              <a:ahLst/>
              <a:cxnLst/>
              <a:rect l="l" t="t" r="r" b="b"/>
              <a:pathLst>
                <a:path w="97164" h="89553" extrusionOk="0">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6"/>
          <p:cNvGrpSpPr/>
          <p:nvPr/>
        </p:nvGrpSpPr>
        <p:grpSpPr>
          <a:xfrm>
            <a:off x="7646296" y="3047976"/>
            <a:ext cx="104231" cy="320340"/>
            <a:chOff x="7564426" y="3224343"/>
            <a:chExt cx="119985" cy="368801"/>
          </a:xfrm>
        </p:grpSpPr>
        <p:sp>
          <p:nvSpPr>
            <p:cNvPr id="5836" name="Google Shape;5836;p6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66"/>
          <p:cNvGrpSpPr/>
          <p:nvPr/>
        </p:nvGrpSpPr>
        <p:grpSpPr>
          <a:xfrm>
            <a:off x="7345785" y="3042077"/>
            <a:ext cx="189489" cy="332132"/>
            <a:chOff x="8370831" y="3202002"/>
            <a:chExt cx="218129" cy="382376"/>
          </a:xfrm>
        </p:grpSpPr>
        <p:sp>
          <p:nvSpPr>
            <p:cNvPr id="5839" name="Google Shape;5839;p6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66"/>
          <p:cNvGrpSpPr/>
          <p:nvPr/>
        </p:nvGrpSpPr>
        <p:grpSpPr>
          <a:xfrm>
            <a:off x="8069174" y="3453209"/>
            <a:ext cx="309429" cy="267000"/>
            <a:chOff x="6742064" y="3750480"/>
            <a:chExt cx="399315" cy="344560"/>
          </a:xfrm>
        </p:grpSpPr>
        <p:sp>
          <p:nvSpPr>
            <p:cNvPr id="5842" name="Google Shape;5842;p6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66"/>
          <p:cNvGrpSpPr/>
          <p:nvPr/>
        </p:nvGrpSpPr>
        <p:grpSpPr>
          <a:xfrm>
            <a:off x="7608193" y="3804257"/>
            <a:ext cx="180437" cy="281608"/>
            <a:chOff x="7248525" y="3739696"/>
            <a:chExt cx="230531" cy="359790"/>
          </a:xfrm>
        </p:grpSpPr>
        <p:sp>
          <p:nvSpPr>
            <p:cNvPr id="5845" name="Google Shape;5845;p6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66"/>
          <p:cNvGrpSpPr/>
          <p:nvPr/>
        </p:nvGrpSpPr>
        <p:grpSpPr>
          <a:xfrm>
            <a:off x="7854113" y="3447481"/>
            <a:ext cx="162896" cy="278710"/>
            <a:chOff x="7601242" y="3729267"/>
            <a:chExt cx="222566" cy="380803"/>
          </a:xfrm>
        </p:grpSpPr>
        <p:sp>
          <p:nvSpPr>
            <p:cNvPr id="5848" name="Google Shape;5848;p6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0" name="Google Shape;5850;p66"/>
          <p:cNvSpPr/>
          <p:nvPr/>
        </p:nvSpPr>
        <p:spPr>
          <a:xfrm>
            <a:off x="7820139" y="3059838"/>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1" name="Google Shape;5851;p66"/>
          <p:cNvGrpSpPr/>
          <p:nvPr/>
        </p:nvGrpSpPr>
        <p:grpSpPr>
          <a:xfrm>
            <a:off x="7343758" y="3448622"/>
            <a:ext cx="193543" cy="275990"/>
            <a:chOff x="8304647" y="3738687"/>
            <a:chExt cx="225076" cy="320956"/>
          </a:xfrm>
        </p:grpSpPr>
        <p:sp>
          <p:nvSpPr>
            <p:cNvPr id="5852" name="Google Shape;5852;p66"/>
            <p:cNvSpPr/>
            <p:nvPr/>
          </p:nvSpPr>
          <p:spPr>
            <a:xfrm>
              <a:off x="8341164" y="3738692"/>
              <a:ext cx="2209" cy="309245"/>
            </a:xfrm>
            <a:custGeom>
              <a:avLst/>
              <a:gdLst/>
              <a:ahLst/>
              <a:cxnLst/>
              <a:rect l="l" t="t" r="r" b="b"/>
              <a:pathLst>
                <a:path w="1347" h="34011" extrusionOk="0">
                  <a:moveTo>
                    <a:pt x="0" y="0"/>
                  </a:moveTo>
                  <a:lnTo>
                    <a:pt x="0" y="34010"/>
                  </a:lnTo>
                  <a:lnTo>
                    <a:pt x="1347" y="34010"/>
                  </a:lnTo>
                  <a:lnTo>
                    <a:pt x="134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5" name="Google Shape;5855;p66"/>
          <p:cNvGrpSpPr/>
          <p:nvPr/>
        </p:nvGrpSpPr>
        <p:grpSpPr>
          <a:xfrm>
            <a:off x="7616251" y="3448622"/>
            <a:ext cx="178492" cy="275990"/>
            <a:chOff x="8615101" y="3738687"/>
            <a:chExt cx="207573" cy="320956"/>
          </a:xfrm>
        </p:grpSpPr>
        <p:sp>
          <p:nvSpPr>
            <p:cNvPr id="5856" name="Google Shape;5856;p66"/>
            <p:cNvSpPr/>
            <p:nvPr/>
          </p:nvSpPr>
          <p:spPr>
            <a:xfrm>
              <a:off x="8651571" y="3738692"/>
              <a:ext cx="3896" cy="309245"/>
            </a:xfrm>
            <a:custGeom>
              <a:avLst/>
              <a:gdLst/>
              <a:ahLst/>
              <a:cxnLst/>
              <a:rect l="l" t="t" r="r" b="b"/>
              <a:pathLst>
                <a:path w="1347" h="34011" extrusionOk="0">
                  <a:moveTo>
                    <a:pt x="0" y="0"/>
                  </a:moveTo>
                  <a:lnTo>
                    <a:pt x="0" y="34010"/>
                  </a:lnTo>
                  <a:lnTo>
                    <a:pt x="1347" y="34010"/>
                  </a:lnTo>
                  <a:lnTo>
                    <a:pt x="134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9" name="Google Shape;5859;p66"/>
          <p:cNvSpPr/>
          <p:nvPr/>
        </p:nvSpPr>
        <p:spPr>
          <a:xfrm>
            <a:off x="8112690" y="3038505"/>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0" name="Google Shape;5860;p66"/>
          <p:cNvGrpSpPr/>
          <p:nvPr/>
        </p:nvGrpSpPr>
        <p:grpSpPr>
          <a:xfrm>
            <a:off x="7841782" y="3851282"/>
            <a:ext cx="187557" cy="187557"/>
            <a:chOff x="8565775" y="671075"/>
            <a:chExt cx="441000" cy="441000"/>
          </a:xfrm>
        </p:grpSpPr>
        <p:sp>
          <p:nvSpPr>
            <p:cNvPr id="5861" name="Google Shape;5861;p66"/>
            <p:cNvSpPr/>
            <p:nvPr/>
          </p:nvSpPr>
          <p:spPr>
            <a:xfrm>
              <a:off x="8565775" y="671075"/>
              <a:ext cx="441000" cy="4410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6"/>
            <p:cNvSpPr/>
            <p:nvPr/>
          </p:nvSpPr>
          <p:spPr>
            <a:xfrm>
              <a:off x="8706625" y="811925"/>
              <a:ext cx="159300" cy="1593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3" name="Google Shape;5863;p66"/>
          <p:cNvSpPr/>
          <p:nvPr/>
        </p:nvSpPr>
        <p:spPr>
          <a:xfrm>
            <a:off x="8127048" y="3847203"/>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6"/>
          <p:cNvSpPr/>
          <p:nvPr/>
        </p:nvSpPr>
        <p:spPr>
          <a:xfrm flipH="1">
            <a:off x="7351235" y="3813658"/>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6"/>
          <p:cNvGrpSpPr/>
          <p:nvPr/>
        </p:nvGrpSpPr>
        <p:grpSpPr>
          <a:xfrm>
            <a:off x="5996254" y="2923808"/>
            <a:ext cx="587865" cy="517731"/>
            <a:chOff x="6000718" y="3070557"/>
            <a:chExt cx="587865" cy="517731"/>
          </a:xfrm>
        </p:grpSpPr>
        <p:sp>
          <p:nvSpPr>
            <p:cNvPr id="5866" name="Google Shape;5866;p66"/>
            <p:cNvSpPr/>
            <p:nvPr/>
          </p:nvSpPr>
          <p:spPr>
            <a:xfrm>
              <a:off x="6161116" y="3104229"/>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6"/>
            <p:cNvSpPr/>
            <p:nvPr/>
          </p:nvSpPr>
          <p:spPr>
            <a:xfrm>
              <a:off x="6032245" y="3317811"/>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6"/>
            <p:cNvSpPr/>
            <p:nvPr/>
          </p:nvSpPr>
          <p:spPr>
            <a:xfrm>
              <a:off x="6189159" y="3073176"/>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6"/>
            <p:cNvSpPr/>
            <p:nvPr/>
          </p:nvSpPr>
          <p:spPr>
            <a:xfrm>
              <a:off x="6123036" y="3116815"/>
              <a:ext cx="22734" cy="17095"/>
            </a:xfrm>
            <a:custGeom>
              <a:avLst/>
              <a:gdLst/>
              <a:ahLst/>
              <a:cxnLst/>
              <a:rect l="l" t="t" r="r" b="b"/>
              <a:pathLst>
                <a:path w="3940" h="2964" extrusionOk="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6"/>
            <p:cNvSpPr/>
            <p:nvPr/>
          </p:nvSpPr>
          <p:spPr>
            <a:xfrm>
              <a:off x="6099493" y="3152223"/>
              <a:ext cx="3999" cy="4205"/>
            </a:xfrm>
            <a:custGeom>
              <a:avLst/>
              <a:gdLst/>
              <a:ahLst/>
              <a:cxnLst/>
              <a:rect l="l" t="t" r="r" b="b"/>
              <a:pathLst>
                <a:path w="693" h="729" extrusionOk="0">
                  <a:moveTo>
                    <a:pt x="693" y="1"/>
                  </a:moveTo>
                  <a:cubicBezTo>
                    <a:pt x="462" y="231"/>
                    <a:pt x="231" y="480"/>
                    <a:pt x="1" y="728"/>
                  </a:cubicBezTo>
                  <a:cubicBezTo>
                    <a:pt x="284" y="533"/>
                    <a:pt x="533" y="285"/>
                    <a:pt x="69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6"/>
            <p:cNvSpPr/>
            <p:nvPr/>
          </p:nvSpPr>
          <p:spPr>
            <a:xfrm>
              <a:off x="6350890" y="3500386"/>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6"/>
            <p:cNvSpPr/>
            <p:nvPr/>
          </p:nvSpPr>
          <p:spPr>
            <a:xfrm>
              <a:off x="6263064" y="3138409"/>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6"/>
            <p:cNvSpPr/>
            <p:nvPr/>
          </p:nvSpPr>
          <p:spPr>
            <a:xfrm>
              <a:off x="6251907" y="3097504"/>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6"/>
            <p:cNvSpPr/>
            <p:nvPr/>
          </p:nvSpPr>
          <p:spPr>
            <a:xfrm>
              <a:off x="6251498" y="3152108"/>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6"/>
            <p:cNvSpPr/>
            <p:nvPr/>
          </p:nvSpPr>
          <p:spPr>
            <a:xfrm>
              <a:off x="6000718" y="3070557"/>
              <a:ext cx="587865" cy="517731"/>
            </a:xfrm>
            <a:custGeom>
              <a:avLst/>
              <a:gdLst/>
              <a:ahLst/>
              <a:cxnLst/>
              <a:rect l="l" t="t" r="r" b="b"/>
              <a:pathLst>
                <a:path w="101883" h="89767" extrusionOk="0">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66"/>
          <p:cNvGrpSpPr/>
          <p:nvPr/>
        </p:nvGrpSpPr>
        <p:grpSpPr>
          <a:xfrm>
            <a:off x="6011059" y="3567468"/>
            <a:ext cx="557665" cy="516387"/>
            <a:chOff x="6015523" y="3714217"/>
            <a:chExt cx="557665" cy="516387"/>
          </a:xfrm>
        </p:grpSpPr>
        <p:grpSp>
          <p:nvGrpSpPr>
            <p:cNvPr id="5877" name="Google Shape;5877;p66"/>
            <p:cNvGrpSpPr/>
            <p:nvPr/>
          </p:nvGrpSpPr>
          <p:grpSpPr>
            <a:xfrm>
              <a:off x="6036094" y="3716980"/>
              <a:ext cx="529822" cy="510480"/>
              <a:chOff x="3148311" y="-545634"/>
              <a:chExt cx="1006118" cy="969572"/>
            </a:xfrm>
          </p:grpSpPr>
          <p:sp>
            <p:nvSpPr>
              <p:cNvPr id="5878" name="Google Shape;5878;p66"/>
              <p:cNvSpPr/>
              <p:nvPr/>
            </p:nvSpPr>
            <p:spPr>
              <a:xfrm>
                <a:off x="3497808" y="-545634"/>
                <a:ext cx="152012" cy="12208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6"/>
              <p:cNvSpPr/>
              <p:nvPr/>
            </p:nvSpPr>
            <p:spPr>
              <a:xfrm>
                <a:off x="3779659" y="-441254"/>
                <a:ext cx="74264" cy="69794"/>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6"/>
              <p:cNvSpPr/>
              <p:nvPr/>
            </p:nvSpPr>
            <p:spPr>
              <a:xfrm>
                <a:off x="3658562" y="-488295"/>
                <a:ext cx="47632" cy="25284"/>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6"/>
              <p:cNvSpPr/>
              <p:nvPr/>
            </p:nvSpPr>
            <p:spPr>
              <a:xfrm>
                <a:off x="3773239" y="-411709"/>
                <a:ext cx="34223" cy="31496"/>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6"/>
              <p:cNvSpPr/>
              <p:nvPr/>
            </p:nvSpPr>
            <p:spPr>
              <a:xfrm>
                <a:off x="3776942" y="-526397"/>
                <a:ext cx="377487" cy="831956"/>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6"/>
              <p:cNvSpPr/>
              <p:nvPr/>
            </p:nvSpPr>
            <p:spPr>
              <a:xfrm>
                <a:off x="3352414" y="12491"/>
                <a:ext cx="353584" cy="411448"/>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6"/>
              <p:cNvSpPr/>
              <p:nvPr/>
            </p:nvSpPr>
            <p:spPr>
              <a:xfrm>
                <a:off x="3289631" y="-66747"/>
                <a:ext cx="64547" cy="26511"/>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6"/>
              <p:cNvSpPr/>
              <p:nvPr/>
            </p:nvSpPr>
            <p:spPr>
              <a:xfrm>
                <a:off x="3368156" y="-47247"/>
                <a:ext cx="67855" cy="22556"/>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6"/>
              <p:cNvSpPr/>
              <p:nvPr/>
            </p:nvSpPr>
            <p:spPr>
              <a:xfrm>
                <a:off x="3466707" y="-328516"/>
                <a:ext cx="37532" cy="23334"/>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6"/>
              <p:cNvSpPr/>
              <p:nvPr/>
            </p:nvSpPr>
            <p:spPr>
              <a:xfrm>
                <a:off x="3148311" y="-512013"/>
                <a:ext cx="344841" cy="575576"/>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8" name="Google Shape;5888;p66"/>
            <p:cNvSpPr/>
            <p:nvPr/>
          </p:nvSpPr>
          <p:spPr>
            <a:xfrm>
              <a:off x="6015523" y="3714217"/>
              <a:ext cx="557665" cy="516387"/>
            </a:xfrm>
            <a:custGeom>
              <a:avLst/>
              <a:gdLst/>
              <a:ahLst/>
              <a:cxnLst/>
              <a:rect l="l" t="t" r="r" b="b"/>
              <a:pathLst>
                <a:path w="96649" h="89534" extrusionOk="0">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66"/>
          <p:cNvGrpSpPr/>
          <p:nvPr/>
        </p:nvGrpSpPr>
        <p:grpSpPr>
          <a:xfrm>
            <a:off x="6639841" y="2926879"/>
            <a:ext cx="576302" cy="511871"/>
            <a:chOff x="6644304" y="3073628"/>
            <a:chExt cx="576302" cy="511871"/>
          </a:xfrm>
        </p:grpSpPr>
        <p:grpSp>
          <p:nvGrpSpPr>
            <p:cNvPr id="5890" name="Google Shape;5890;p66"/>
            <p:cNvGrpSpPr/>
            <p:nvPr/>
          </p:nvGrpSpPr>
          <p:grpSpPr>
            <a:xfrm>
              <a:off x="6712169" y="3073651"/>
              <a:ext cx="481611" cy="506713"/>
              <a:chOff x="1833536" y="-546641"/>
              <a:chExt cx="914567" cy="962419"/>
            </a:xfrm>
          </p:grpSpPr>
          <p:grpSp>
            <p:nvGrpSpPr>
              <p:cNvPr id="5891" name="Google Shape;5891;p66"/>
              <p:cNvGrpSpPr/>
              <p:nvPr/>
            </p:nvGrpSpPr>
            <p:grpSpPr>
              <a:xfrm>
                <a:off x="1833536" y="-524249"/>
                <a:ext cx="914567" cy="940027"/>
                <a:chOff x="1833536" y="-524249"/>
                <a:chExt cx="914567" cy="940027"/>
              </a:xfrm>
            </p:grpSpPr>
            <p:sp>
              <p:nvSpPr>
                <p:cNvPr id="5892" name="Google Shape;5892;p66"/>
                <p:cNvSpPr/>
                <p:nvPr/>
              </p:nvSpPr>
              <p:spPr>
                <a:xfrm>
                  <a:off x="1833536" y="-524249"/>
                  <a:ext cx="453307" cy="599490"/>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6"/>
                <p:cNvSpPr/>
                <p:nvPr/>
              </p:nvSpPr>
              <p:spPr>
                <a:xfrm>
                  <a:off x="2215098" y="11844"/>
                  <a:ext cx="361756" cy="403933"/>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6"/>
                <p:cNvSpPr/>
                <p:nvPr/>
              </p:nvSpPr>
              <p:spPr>
                <a:xfrm>
                  <a:off x="2637874" y="-333183"/>
                  <a:ext cx="110229" cy="289442"/>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6"/>
                <p:cNvSpPr/>
                <p:nvPr/>
              </p:nvSpPr>
              <p:spPr>
                <a:xfrm>
                  <a:off x="2134042" y="-54389"/>
                  <a:ext cx="90203" cy="2219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6"/>
                <p:cNvSpPr/>
                <p:nvPr/>
              </p:nvSpPr>
              <p:spPr>
                <a:xfrm>
                  <a:off x="2238816" y="-47827"/>
                  <a:ext cx="72325" cy="27026"/>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7" name="Google Shape;5897;p66"/>
              <p:cNvSpPr/>
              <p:nvPr/>
            </p:nvSpPr>
            <p:spPr>
              <a:xfrm>
                <a:off x="2128411" y="-546641"/>
                <a:ext cx="194386" cy="108115"/>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6"/>
              <p:cNvSpPr/>
              <p:nvPr/>
            </p:nvSpPr>
            <p:spPr>
              <a:xfrm>
                <a:off x="2511333" y="-459604"/>
                <a:ext cx="149109" cy="146063"/>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6"/>
              <p:cNvSpPr/>
              <p:nvPr/>
            </p:nvSpPr>
            <p:spPr>
              <a:xfrm>
                <a:off x="2278079" y="-341148"/>
                <a:ext cx="40051" cy="28001"/>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6"/>
              <p:cNvSpPr/>
              <p:nvPr/>
            </p:nvSpPr>
            <p:spPr>
              <a:xfrm>
                <a:off x="2357973" y="-515102"/>
                <a:ext cx="46077" cy="20902"/>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1" name="Google Shape;5901;p6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6"/>
          <p:cNvGrpSpPr/>
          <p:nvPr/>
        </p:nvGrpSpPr>
        <p:grpSpPr>
          <a:xfrm>
            <a:off x="5904877" y="1016248"/>
            <a:ext cx="2435960" cy="1297725"/>
            <a:chOff x="233350" y="949250"/>
            <a:chExt cx="7137300" cy="3802300"/>
          </a:xfrm>
        </p:grpSpPr>
        <p:sp>
          <p:nvSpPr>
            <p:cNvPr id="5903" name="Google Shape;5903;p6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6"/>
          <p:cNvGrpSpPr/>
          <p:nvPr/>
        </p:nvGrpSpPr>
        <p:grpSpPr>
          <a:xfrm>
            <a:off x="3530626" y="1013128"/>
            <a:ext cx="2078182" cy="1366558"/>
            <a:chOff x="235800" y="830650"/>
            <a:chExt cx="6978450" cy="4588844"/>
          </a:xfrm>
        </p:grpSpPr>
        <p:sp>
          <p:nvSpPr>
            <p:cNvPr id="5955" name="Google Shape;5955;p6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66"/>
          <p:cNvGrpSpPr/>
          <p:nvPr/>
        </p:nvGrpSpPr>
        <p:grpSpPr>
          <a:xfrm>
            <a:off x="698034" y="977939"/>
            <a:ext cx="2665073" cy="1317140"/>
            <a:chOff x="793334" y="1192826"/>
            <a:chExt cx="2665073" cy="1317140"/>
          </a:xfrm>
        </p:grpSpPr>
        <p:sp>
          <p:nvSpPr>
            <p:cNvPr id="5962" name="Google Shape;5962;p66"/>
            <p:cNvSpPr/>
            <p:nvPr/>
          </p:nvSpPr>
          <p:spPr>
            <a:xfrm>
              <a:off x="2759899" y="20345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6"/>
            <p:cNvSpPr/>
            <p:nvPr/>
          </p:nvSpPr>
          <p:spPr>
            <a:xfrm>
              <a:off x="2622291" y="1667631"/>
              <a:ext cx="12573" cy="1765"/>
            </a:xfrm>
            <a:custGeom>
              <a:avLst/>
              <a:gdLst/>
              <a:ahLst/>
              <a:cxnLst/>
              <a:rect l="l" t="t" r="r" b="b"/>
              <a:pathLst>
                <a:path w="926" h="130" extrusionOk="0">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6"/>
            <p:cNvSpPr/>
            <p:nvPr/>
          </p:nvSpPr>
          <p:spPr>
            <a:xfrm>
              <a:off x="2265040" y="1528449"/>
              <a:ext cx="1344" cy="109"/>
            </a:xfrm>
            <a:custGeom>
              <a:avLst/>
              <a:gdLst/>
              <a:ahLst/>
              <a:cxnLst/>
              <a:rect l="l" t="t" r="r" b="b"/>
              <a:pathLst>
                <a:path w="99" h="8" extrusionOk="0">
                  <a:moveTo>
                    <a:pt x="1" y="1"/>
                  </a:moveTo>
                  <a:cubicBezTo>
                    <a:pt x="32" y="4"/>
                    <a:pt x="67" y="8"/>
                    <a:pt x="99" y="8"/>
                  </a:cubicBezTo>
                  <a:cubicBezTo>
                    <a:pt x="67" y="1"/>
                    <a:pt x="3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6"/>
            <p:cNvSpPr/>
            <p:nvPr/>
          </p:nvSpPr>
          <p:spPr>
            <a:xfrm>
              <a:off x="2494622" y="1668433"/>
              <a:ext cx="8147" cy="2118"/>
            </a:xfrm>
            <a:custGeom>
              <a:avLst/>
              <a:gdLst/>
              <a:ahLst/>
              <a:cxnLst/>
              <a:rect l="l" t="t" r="r" b="b"/>
              <a:pathLst>
                <a:path w="600" h="156" extrusionOk="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6"/>
            <p:cNvSpPr/>
            <p:nvPr/>
          </p:nvSpPr>
          <p:spPr>
            <a:xfrm>
              <a:off x="2304347" y="1661671"/>
              <a:ext cx="30291" cy="17094"/>
            </a:xfrm>
            <a:custGeom>
              <a:avLst/>
              <a:gdLst/>
              <a:ahLst/>
              <a:cxnLst/>
              <a:rect l="l" t="t" r="r" b="b"/>
              <a:pathLst>
                <a:path w="2231" h="1259" extrusionOk="0">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6"/>
            <p:cNvSpPr/>
            <p:nvPr/>
          </p:nvSpPr>
          <p:spPr>
            <a:xfrm>
              <a:off x="2596779" y="1667903"/>
              <a:ext cx="20869" cy="13808"/>
            </a:xfrm>
            <a:custGeom>
              <a:avLst/>
              <a:gdLst/>
              <a:ahLst/>
              <a:cxnLst/>
              <a:rect l="l" t="t" r="r" b="b"/>
              <a:pathLst>
                <a:path w="1537" h="1017" extrusionOk="0">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6"/>
            <p:cNvSpPr/>
            <p:nvPr/>
          </p:nvSpPr>
          <p:spPr>
            <a:xfrm>
              <a:off x="1460410" y="190542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6"/>
            <p:cNvSpPr/>
            <p:nvPr/>
          </p:nvSpPr>
          <p:spPr>
            <a:xfrm>
              <a:off x="2393809" y="1664875"/>
              <a:ext cx="58709" cy="92123"/>
            </a:xfrm>
            <a:custGeom>
              <a:avLst/>
              <a:gdLst/>
              <a:ahLst/>
              <a:cxnLst/>
              <a:rect l="l" t="t" r="r" b="b"/>
              <a:pathLst>
                <a:path w="4324" h="6785" extrusionOk="0">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6"/>
            <p:cNvSpPr/>
            <p:nvPr/>
          </p:nvSpPr>
          <p:spPr>
            <a:xfrm>
              <a:off x="3030608" y="2063280"/>
              <a:ext cx="2525" cy="733"/>
            </a:xfrm>
            <a:custGeom>
              <a:avLst/>
              <a:gdLst/>
              <a:ahLst/>
              <a:cxnLst/>
              <a:rect l="l" t="t" r="r" b="b"/>
              <a:pathLst>
                <a:path w="186" h="54" extrusionOk="0">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6"/>
            <p:cNvSpPr/>
            <p:nvPr/>
          </p:nvSpPr>
          <p:spPr>
            <a:xfrm>
              <a:off x="2090841" y="1529304"/>
              <a:ext cx="1765" cy="2390"/>
            </a:xfrm>
            <a:custGeom>
              <a:avLst/>
              <a:gdLst/>
              <a:ahLst/>
              <a:cxnLst/>
              <a:rect l="l" t="t" r="r" b="b"/>
              <a:pathLst>
                <a:path w="130" h="176" extrusionOk="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6"/>
            <p:cNvSpPr/>
            <p:nvPr/>
          </p:nvSpPr>
          <p:spPr>
            <a:xfrm>
              <a:off x="2245597" y="1718058"/>
              <a:ext cx="14229" cy="4386"/>
            </a:xfrm>
            <a:custGeom>
              <a:avLst/>
              <a:gdLst/>
              <a:ahLst/>
              <a:cxnLst/>
              <a:rect l="l" t="t" r="r" b="b"/>
              <a:pathLst>
                <a:path w="1048" h="323" extrusionOk="0">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6"/>
            <p:cNvSpPr/>
            <p:nvPr/>
          </p:nvSpPr>
          <p:spPr>
            <a:xfrm>
              <a:off x="2812146" y="1578590"/>
              <a:ext cx="42742" cy="41805"/>
            </a:xfrm>
            <a:custGeom>
              <a:avLst/>
              <a:gdLst/>
              <a:ahLst/>
              <a:cxnLst/>
              <a:rect l="l" t="t" r="r" b="b"/>
              <a:pathLst>
                <a:path w="3148" h="3079" extrusionOk="0">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6"/>
            <p:cNvSpPr/>
            <p:nvPr/>
          </p:nvSpPr>
          <p:spPr>
            <a:xfrm>
              <a:off x="2563691" y="1451016"/>
              <a:ext cx="3055" cy="2593"/>
            </a:xfrm>
            <a:custGeom>
              <a:avLst/>
              <a:gdLst/>
              <a:ahLst/>
              <a:cxnLst/>
              <a:rect l="l" t="t" r="r" b="b"/>
              <a:pathLst>
                <a:path w="225" h="191" extrusionOk="0">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6"/>
            <p:cNvSpPr/>
            <p:nvPr/>
          </p:nvSpPr>
          <p:spPr>
            <a:xfrm>
              <a:off x="2480977" y="1673361"/>
              <a:ext cx="16510" cy="18180"/>
            </a:xfrm>
            <a:custGeom>
              <a:avLst/>
              <a:gdLst/>
              <a:ahLst/>
              <a:cxnLst/>
              <a:rect l="l" t="t" r="r" b="b"/>
              <a:pathLst>
                <a:path w="1216" h="1339" extrusionOk="0">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6"/>
            <p:cNvSpPr/>
            <p:nvPr/>
          </p:nvSpPr>
          <p:spPr>
            <a:xfrm>
              <a:off x="2278156" y="2042506"/>
              <a:ext cx="20651" cy="18846"/>
            </a:xfrm>
            <a:custGeom>
              <a:avLst/>
              <a:gdLst/>
              <a:ahLst/>
              <a:cxnLst/>
              <a:rect l="l" t="t" r="r" b="b"/>
              <a:pathLst>
                <a:path w="1521" h="1388" extrusionOk="0">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6"/>
            <p:cNvSpPr/>
            <p:nvPr/>
          </p:nvSpPr>
          <p:spPr>
            <a:xfrm>
              <a:off x="2095159" y="1526222"/>
              <a:ext cx="2009" cy="1344"/>
            </a:xfrm>
            <a:custGeom>
              <a:avLst/>
              <a:gdLst/>
              <a:ahLst/>
              <a:cxnLst/>
              <a:rect l="l" t="t" r="r" b="b"/>
              <a:pathLst>
                <a:path w="148" h="99" extrusionOk="0">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6"/>
            <p:cNvSpPr/>
            <p:nvPr/>
          </p:nvSpPr>
          <p:spPr>
            <a:xfrm>
              <a:off x="2217030" y="1745010"/>
              <a:ext cx="1874" cy="394"/>
            </a:xfrm>
            <a:custGeom>
              <a:avLst/>
              <a:gdLst/>
              <a:ahLst/>
              <a:cxnLst/>
              <a:rect l="l" t="t" r="r" b="b"/>
              <a:pathLst>
                <a:path w="138" h="29" extrusionOk="0">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6"/>
            <p:cNvSpPr/>
            <p:nvPr/>
          </p:nvSpPr>
          <p:spPr>
            <a:xfrm>
              <a:off x="2294517" y="2116096"/>
              <a:ext cx="8377" cy="33360"/>
            </a:xfrm>
            <a:custGeom>
              <a:avLst/>
              <a:gdLst/>
              <a:ahLst/>
              <a:cxnLst/>
              <a:rect l="l" t="t" r="r" b="b"/>
              <a:pathLst>
                <a:path w="617" h="2457" extrusionOk="0">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6"/>
            <p:cNvSpPr/>
            <p:nvPr/>
          </p:nvSpPr>
          <p:spPr>
            <a:xfrm>
              <a:off x="2250119" y="1665337"/>
              <a:ext cx="104438" cy="51540"/>
            </a:xfrm>
            <a:custGeom>
              <a:avLst/>
              <a:gdLst/>
              <a:ahLst/>
              <a:cxnLst/>
              <a:rect l="l" t="t" r="r" b="b"/>
              <a:pathLst>
                <a:path w="7692" h="3796" extrusionOk="0">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6"/>
            <p:cNvSpPr/>
            <p:nvPr/>
          </p:nvSpPr>
          <p:spPr>
            <a:xfrm>
              <a:off x="2259243" y="2070557"/>
              <a:ext cx="13034" cy="35342"/>
            </a:xfrm>
            <a:custGeom>
              <a:avLst/>
              <a:gdLst/>
              <a:ahLst/>
              <a:cxnLst/>
              <a:rect l="l" t="t" r="r" b="b"/>
              <a:pathLst>
                <a:path w="960" h="2603" extrusionOk="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6"/>
            <p:cNvSpPr/>
            <p:nvPr/>
          </p:nvSpPr>
          <p:spPr>
            <a:xfrm>
              <a:off x="1664562" y="2045086"/>
              <a:ext cx="3435" cy="4711"/>
            </a:xfrm>
            <a:custGeom>
              <a:avLst/>
              <a:gdLst/>
              <a:ahLst/>
              <a:cxnLst/>
              <a:rect l="l" t="t" r="r" b="b"/>
              <a:pathLst>
                <a:path w="253" h="347" extrusionOk="0">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6"/>
            <p:cNvSpPr/>
            <p:nvPr/>
          </p:nvSpPr>
          <p:spPr>
            <a:xfrm>
              <a:off x="1423480" y="1702037"/>
              <a:ext cx="30142" cy="11880"/>
            </a:xfrm>
            <a:custGeom>
              <a:avLst/>
              <a:gdLst/>
              <a:ahLst/>
              <a:cxnLst/>
              <a:rect l="l" t="t" r="r" b="b"/>
              <a:pathLst>
                <a:path w="2220" h="875" extrusionOk="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6"/>
            <p:cNvSpPr/>
            <p:nvPr/>
          </p:nvSpPr>
          <p:spPr>
            <a:xfrm>
              <a:off x="1110233" y="1631597"/>
              <a:ext cx="22498" cy="29097"/>
            </a:xfrm>
            <a:custGeom>
              <a:avLst/>
              <a:gdLst/>
              <a:ahLst/>
              <a:cxnLst/>
              <a:rect l="l" t="t" r="r" b="b"/>
              <a:pathLst>
                <a:path w="1657" h="2143" extrusionOk="0">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6"/>
            <p:cNvSpPr/>
            <p:nvPr/>
          </p:nvSpPr>
          <p:spPr>
            <a:xfrm>
              <a:off x="1475522" y="1731935"/>
              <a:ext cx="1059" cy="1914"/>
            </a:xfrm>
            <a:custGeom>
              <a:avLst/>
              <a:gdLst/>
              <a:ahLst/>
              <a:cxnLst/>
              <a:rect l="l" t="t" r="r" b="b"/>
              <a:pathLst>
                <a:path w="78" h="141" extrusionOk="0">
                  <a:moveTo>
                    <a:pt x="78" y="1"/>
                  </a:moveTo>
                  <a:cubicBezTo>
                    <a:pt x="50" y="11"/>
                    <a:pt x="29" y="32"/>
                    <a:pt x="15" y="60"/>
                  </a:cubicBezTo>
                  <a:cubicBezTo>
                    <a:pt x="8" y="85"/>
                    <a:pt x="1" y="113"/>
                    <a:pt x="1" y="141"/>
                  </a:cubicBezTo>
                  <a:cubicBezTo>
                    <a:pt x="25" y="92"/>
                    <a:pt x="50" y="46"/>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6"/>
            <p:cNvSpPr/>
            <p:nvPr/>
          </p:nvSpPr>
          <p:spPr>
            <a:xfrm>
              <a:off x="1389726" y="1671094"/>
              <a:ext cx="58858" cy="39483"/>
            </a:xfrm>
            <a:custGeom>
              <a:avLst/>
              <a:gdLst/>
              <a:ahLst/>
              <a:cxnLst/>
              <a:rect l="l" t="t" r="r" b="b"/>
              <a:pathLst>
                <a:path w="4335" h="2908" extrusionOk="0">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6"/>
            <p:cNvSpPr/>
            <p:nvPr/>
          </p:nvSpPr>
          <p:spPr>
            <a:xfrm>
              <a:off x="1309917" y="1312268"/>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6"/>
            <p:cNvSpPr/>
            <p:nvPr/>
          </p:nvSpPr>
          <p:spPr>
            <a:xfrm>
              <a:off x="1507986" y="1447255"/>
              <a:ext cx="18601" cy="10482"/>
            </a:xfrm>
            <a:custGeom>
              <a:avLst/>
              <a:gdLst/>
              <a:ahLst/>
              <a:cxnLst/>
              <a:rect l="l" t="t" r="r" b="b"/>
              <a:pathLst>
                <a:path w="1370" h="772" extrusionOk="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6"/>
            <p:cNvSpPr/>
            <p:nvPr/>
          </p:nvSpPr>
          <p:spPr>
            <a:xfrm>
              <a:off x="1328559" y="1417113"/>
              <a:ext cx="4236" cy="937"/>
            </a:xfrm>
            <a:custGeom>
              <a:avLst/>
              <a:gdLst/>
              <a:ahLst/>
              <a:cxnLst/>
              <a:rect l="l" t="t" r="r" b="b"/>
              <a:pathLst>
                <a:path w="312" h="69" extrusionOk="0">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6"/>
            <p:cNvSpPr/>
            <p:nvPr/>
          </p:nvSpPr>
          <p:spPr>
            <a:xfrm>
              <a:off x="1359407" y="1645812"/>
              <a:ext cx="55247" cy="22335"/>
            </a:xfrm>
            <a:custGeom>
              <a:avLst/>
              <a:gdLst/>
              <a:ahLst/>
              <a:cxnLst/>
              <a:rect l="l" t="t" r="r" b="b"/>
              <a:pathLst>
                <a:path w="4069" h="1645" extrusionOk="0">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6"/>
            <p:cNvSpPr/>
            <p:nvPr/>
          </p:nvSpPr>
          <p:spPr>
            <a:xfrm>
              <a:off x="1451571" y="1689858"/>
              <a:ext cx="24589" cy="7454"/>
            </a:xfrm>
            <a:custGeom>
              <a:avLst/>
              <a:gdLst/>
              <a:ahLst/>
              <a:cxnLst/>
              <a:rect l="l" t="t" r="r" b="b"/>
              <a:pathLst>
                <a:path w="1811" h="549" extrusionOk="0">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6"/>
            <p:cNvSpPr/>
            <p:nvPr/>
          </p:nvSpPr>
          <p:spPr>
            <a:xfrm>
              <a:off x="1051157" y="1420222"/>
              <a:ext cx="5241" cy="3965"/>
            </a:xfrm>
            <a:custGeom>
              <a:avLst/>
              <a:gdLst/>
              <a:ahLst/>
              <a:cxnLst/>
              <a:rect l="l" t="t" r="r" b="b"/>
              <a:pathLst>
                <a:path w="386" h="292" extrusionOk="0">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6"/>
            <p:cNvSpPr/>
            <p:nvPr/>
          </p:nvSpPr>
          <p:spPr>
            <a:xfrm>
              <a:off x="1513458" y="2479960"/>
              <a:ext cx="11663" cy="15465"/>
            </a:xfrm>
            <a:custGeom>
              <a:avLst/>
              <a:gdLst/>
              <a:ahLst/>
              <a:cxnLst/>
              <a:rect l="l" t="t" r="r" b="b"/>
              <a:pathLst>
                <a:path w="859" h="1139" extrusionOk="0">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6"/>
            <p:cNvSpPr/>
            <p:nvPr/>
          </p:nvSpPr>
          <p:spPr>
            <a:xfrm>
              <a:off x="1506995" y="2482186"/>
              <a:ext cx="4956" cy="2743"/>
            </a:xfrm>
            <a:custGeom>
              <a:avLst/>
              <a:gdLst/>
              <a:ahLst/>
              <a:cxnLst/>
              <a:rect l="l" t="t" r="r" b="b"/>
              <a:pathLst>
                <a:path w="365" h="202" extrusionOk="0">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6"/>
            <p:cNvSpPr/>
            <p:nvPr/>
          </p:nvSpPr>
          <p:spPr>
            <a:xfrm>
              <a:off x="1039073" y="1557966"/>
              <a:ext cx="1344" cy="4155"/>
            </a:xfrm>
            <a:custGeom>
              <a:avLst/>
              <a:gdLst/>
              <a:ahLst/>
              <a:cxnLst/>
              <a:rect l="l" t="t" r="r" b="b"/>
              <a:pathLst>
                <a:path w="99" h="306" extrusionOk="0">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6"/>
            <p:cNvSpPr/>
            <p:nvPr/>
          </p:nvSpPr>
          <p:spPr>
            <a:xfrm>
              <a:off x="1493960" y="2432982"/>
              <a:ext cx="1589" cy="1168"/>
            </a:xfrm>
            <a:custGeom>
              <a:avLst/>
              <a:gdLst/>
              <a:ahLst/>
              <a:cxnLst/>
              <a:rect l="l" t="t" r="r" b="b"/>
              <a:pathLst>
                <a:path w="117" h="86" extrusionOk="0">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6"/>
            <p:cNvSpPr/>
            <p:nvPr/>
          </p:nvSpPr>
          <p:spPr>
            <a:xfrm>
              <a:off x="1496866" y="2484630"/>
              <a:ext cx="7006" cy="4331"/>
            </a:xfrm>
            <a:custGeom>
              <a:avLst/>
              <a:gdLst/>
              <a:ahLst/>
              <a:cxnLst/>
              <a:rect l="l" t="t" r="r" b="b"/>
              <a:pathLst>
                <a:path w="516" h="319" extrusionOk="0">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6"/>
            <p:cNvSpPr/>
            <p:nvPr/>
          </p:nvSpPr>
          <p:spPr>
            <a:xfrm>
              <a:off x="1412930" y="1447825"/>
              <a:ext cx="2200" cy="1643"/>
            </a:xfrm>
            <a:custGeom>
              <a:avLst/>
              <a:gdLst/>
              <a:ahLst/>
              <a:cxnLst/>
              <a:rect l="l" t="t" r="r" b="b"/>
              <a:pathLst>
                <a:path w="162" h="121" extrusionOk="0">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6"/>
            <p:cNvSpPr/>
            <p:nvPr/>
          </p:nvSpPr>
          <p:spPr>
            <a:xfrm>
              <a:off x="1375700" y="1460860"/>
              <a:ext cx="14419" cy="6721"/>
            </a:xfrm>
            <a:custGeom>
              <a:avLst/>
              <a:gdLst/>
              <a:ahLst/>
              <a:cxnLst/>
              <a:rect l="l" t="t" r="r" b="b"/>
              <a:pathLst>
                <a:path w="1062" h="495" extrusionOk="0">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6"/>
            <p:cNvSpPr/>
            <p:nvPr/>
          </p:nvSpPr>
          <p:spPr>
            <a:xfrm>
              <a:off x="1518536" y="1659444"/>
              <a:ext cx="3150" cy="2729"/>
            </a:xfrm>
            <a:custGeom>
              <a:avLst/>
              <a:gdLst/>
              <a:ahLst/>
              <a:cxnLst/>
              <a:rect l="l" t="t" r="r" b="b"/>
              <a:pathLst>
                <a:path w="232" h="201" extrusionOk="0">
                  <a:moveTo>
                    <a:pt x="232" y="1"/>
                  </a:moveTo>
                  <a:lnTo>
                    <a:pt x="186" y="36"/>
                  </a:lnTo>
                  <a:cubicBezTo>
                    <a:pt x="130" y="85"/>
                    <a:pt x="57" y="148"/>
                    <a:pt x="1" y="200"/>
                  </a:cubicBezTo>
                  <a:cubicBezTo>
                    <a:pt x="85" y="141"/>
                    <a:pt x="162" y="74"/>
                    <a:pt x="2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6"/>
            <p:cNvSpPr/>
            <p:nvPr/>
          </p:nvSpPr>
          <p:spPr>
            <a:xfrm>
              <a:off x="2136230" y="2173135"/>
              <a:ext cx="92123" cy="91879"/>
            </a:xfrm>
            <a:custGeom>
              <a:avLst/>
              <a:gdLst/>
              <a:ahLst/>
              <a:cxnLst/>
              <a:rect l="l" t="t" r="r" b="b"/>
              <a:pathLst>
                <a:path w="6785" h="6767" extrusionOk="0">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6"/>
            <p:cNvSpPr/>
            <p:nvPr/>
          </p:nvSpPr>
          <p:spPr>
            <a:xfrm>
              <a:off x="2231110" y="2162816"/>
              <a:ext cx="55953" cy="49734"/>
            </a:xfrm>
            <a:custGeom>
              <a:avLst/>
              <a:gdLst/>
              <a:ahLst/>
              <a:cxnLst/>
              <a:rect l="l" t="t" r="r" b="b"/>
              <a:pathLst>
                <a:path w="4121" h="3663" extrusionOk="0">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6"/>
            <p:cNvSpPr/>
            <p:nvPr/>
          </p:nvSpPr>
          <p:spPr>
            <a:xfrm>
              <a:off x="2193500" y="2179503"/>
              <a:ext cx="64425" cy="69177"/>
            </a:xfrm>
            <a:custGeom>
              <a:avLst/>
              <a:gdLst/>
              <a:ahLst/>
              <a:cxnLst/>
              <a:rect l="l" t="t" r="r" b="b"/>
              <a:pathLst>
                <a:path w="4745" h="5095" extrusionOk="0">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6"/>
            <p:cNvSpPr/>
            <p:nvPr/>
          </p:nvSpPr>
          <p:spPr>
            <a:xfrm>
              <a:off x="2229155" y="2179503"/>
              <a:ext cx="54" cy="14"/>
            </a:xfrm>
            <a:custGeom>
              <a:avLst/>
              <a:gdLst/>
              <a:ahLst/>
              <a:cxnLst/>
              <a:rect l="l" t="t" r="r" b="b"/>
              <a:pathLst>
                <a:path w="4" h="1" extrusionOk="0">
                  <a:moveTo>
                    <a:pt x="4" y="1"/>
                  </a:moveTo>
                  <a:lnTo>
                    <a:pt x="1"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6"/>
            <p:cNvSpPr/>
            <p:nvPr/>
          </p:nvSpPr>
          <p:spPr>
            <a:xfrm>
              <a:off x="2229209" y="2179503"/>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6"/>
            <p:cNvSpPr/>
            <p:nvPr/>
          </p:nvSpPr>
          <p:spPr>
            <a:xfrm>
              <a:off x="2257776" y="2210066"/>
              <a:ext cx="54" cy="163"/>
            </a:xfrm>
            <a:custGeom>
              <a:avLst/>
              <a:gdLst/>
              <a:ahLst/>
              <a:cxnLst/>
              <a:rect l="l" t="t" r="r" b="b"/>
              <a:pathLst>
                <a:path w="4" h="12" extrusionOk="0">
                  <a:moveTo>
                    <a:pt x="0" y="1"/>
                  </a:moveTo>
                  <a:cubicBezTo>
                    <a:pt x="0" y="4"/>
                    <a:pt x="4" y="8"/>
                    <a:pt x="4" y="11"/>
                  </a:cubicBezTo>
                  <a:cubicBezTo>
                    <a:pt x="4" y="8"/>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6"/>
            <p:cNvSpPr/>
            <p:nvPr/>
          </p:nvSpPr>
          <p:spPr>
            <a:xfrm>
              <a:off x="2257491" y="2209455"/>
              <a:ext cx="95" cy="149"/>
            </a:xfrm>
            <a:custGeom>
              <a:avLst/>
              <a:gdLst/>
              <a:ahLst/>
              <a:cxnLst/>
              <a:rect l="l" t="t" r="r" b="b"/>
              <a:pathLst>
                <a:path w="7" h="11" extrusionOk="0">
                  <a:moveTo>
                    <a:pt x="7" y="11"/>
                  </a:moveTo>
                  <a:cubicBezTo>
                    <a:pt x="4" y="7"/>
                    <a:pt x="0" y="4"/>
                    <a:pt x="0" y="0"/>
                  </a:cubicBezTo>
                  <a:cubicBezTo>
                    <a:pt x="0" y="4"/>
                    <a:pt x="4" y="7"/>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6"/>
            <p:cNvSpPr/>
            <p:nvPr/>
          </p:nvSpPr>
          <p:spPr>
            <a:xfrm>
              <a:off x="2233106" y="2183400"/>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6"/>
            <p:cNvSpPr/>
            <p:nvPr/>
          </p:nvSpPr>
          <p:spPr>
            <a:xfrm>
              <a:off x="2257871" y="2210406"/>
              <a:ext cx="0" cy="149"/>
            </a:xfrm>
            <a:custGeom>
              <a:avLst/>
              <a:gdLst/>
              <a:ahLst/>
              <a:cxnLst/>
              <a:rect l="l" t="t" r="r" b="b"/>
              <a:pathLst>
                <a:path h="11" extrusionOk="0">
                  <a:moveTo>
                    <a:pt x="0" y="11"/>
                  </a:moveTo>
                  <a:lnTo>
                    <a:pt x="0" y="11"/>
                  </a:lnTo>
                  <a:lnTo>
                    <a:pt x="0" y="4"/>
                  </a:lnTo>
                  <a:cubicBezTo>
                    <a:pt x="0" y="0"/>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6"/>
            <p:cNvSpPr/>
            <p:nvPr/>
          </p:nvSpPr>
          <p:spPr>
            <a:xfrm>
              <a:off x="2249589" y="2206645"/>
              <a:ext cx="3965" cy="1874"/>
            </a:xfrm>
            <a:custGeom>
              <a:avLst/>
              <a:gdLst/>
              <a:ahLst/>
              <a:cxnLst/>
              <a:rect l="l" t="t" r="r" b="b"/>
              <a:pathLst>
                <a:path w="292" h="138" extrusionOk="0">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6"/>
            <p:cNvSpPr/>
            <p:nvPr/>
          </p:nvSpPr>
          <p:spPr>
            <a:xfrm>
              <a:off x="2257681" y="2209740"/>
              <a:ext cx="54" cy="149"/>
            </a:xfrm>
            <a:custGeom>
              <a:avLst/>
              <a:gdLst/>
              <a:ahLst/>
              <a:cxnLst/>
              <a:rect l="l" t="t" r="r" b="b"/>
              <a:pathLst>
                <a:path w="4" h="11" extrusionOk="0">
                  <a:moveTo>
                    <a:pt x="4" y="11"/>
                  </a:moveTo>
                  <a:cubicBezTo>
                    <a:pt x="4" y="7"/>
                    <a:pt x="0" y="4"/>
                    <a:pt x="0" y="0"/>
                  </a:cubicBezTo>
                  <a:cubicBezTo>
                    <a:pt x="0" y="4"/>
                    <a:pt x="4" y="7"/>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6"/>
            <p:cNvSpPr/>
            <p:nvPr/>
          </p:nvSpPr>
          <p:spPr>
            <a:xfrm>
              <a:off x="2229915" y="218050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6"/>
            <p:cNvSpPr/>
            <p:nvPr/>
          </p:nvSpPr>
          <p:spPr>
            <a:xfrm>
              <a:off x="2230200" y="2180834"/>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6"/>
            <p:cNvSpPr/>
            <p:nvPr/>
          </p:nvSpPr>
          <p:spPr>
            <a:xfrm>
              <a:off x="2229399" y="2179843"/>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6"/>
            <p:cNvSpPr/>
            <p:nvPr/>
          </p:nvSpPr>
          <p:spPr>
            <a:xfrm>
              <a:off x="2229684" y="21801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6"/>
            <p:cNvSpPr/>
            <p:nvPr/>
          </p:nvSpPr>
          <p:spPr>
            <a:xfrm>
              <a:off x="2230485" y="2181173"/>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6"/>
            <p:cNvSpPr/>
            <p:nvPr/>
          </p:nvSpPr>
          <p:spPr>
            <a:xfrm>
              <a:off x="2232156" y="2182830"/>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6"/>
            <p:cNvSpPr/>
            <p:nvPr/>
          </p:nvSpPr>
          <p:spPr>
            <a:xfrm>
              <a:off x="2231870" y="2182545"/>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6"/>
            <p:cNvSpPr/>
            <p:nvPr/>
          </p:nvSpPr>
          <p:spPr>
            <a:xfrm>
              <a:off x="2232821" y="2183264"/>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6"/>
            <p:cNvSpPr/>
            <p:nvPr/>
          </p:nvSpPr>
          <p:spPr>
            <a:xfrm>
              <a:off x="2231205" y="2181974"/>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6"/>
            <p:cNvSpPr/>
            <p:nvPr/>
          </p:nvSpPr>
          <p:spPr>
            <a:xfrm>
              <a:off x="2231531" y="2182259"/>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6"/>
            <p:cNvSpPr/>
            <p:nvPr/>
          </p:nvSpPr>
          <p:spPr>
            <a:xfrm>
              <a:off x="2230771" y="218155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6"/>
            <p:cNvSpPr/>
            <p:nvPr/>
          </p:nvSpPr>
          <p:spPr>
            <a:xfrm>
              <a:off x="2232481" y="2183074"/>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6"/>
            <p:cNvSpPr/>
            <p:nvPr/>
          </p:nvSpPr>
          <p:spPr>
            <a:xfrm>
              <a:off x="2271462" y="2241294"/>
              <a:ext cx="8133" cy="10523"/>
            </a:xfrm>
            <a:custGeom>
              <a:avLst/>
              <a:gdLst/>
              <a:ahLst/>
              <a:cxnLst/>
              <a:rect l="l" t="t" r="r" b="b"/>
              <a:pathLst>
                <a:path w="599" h="775" extrusionOk="0">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6"/>
            <p:cNvSpPr/>
            <p:nvPr/>
          </p:nvSpPr>
          <p:spPr>
            <a:xfrm>
              <a:off x="2244837" y="2263697"/>
              <a:ext cx="14704" cy="14922"/>
            </a:xfrm>
            <a:custGeom>
              <a:avLst/>
              <a:gdLst/>
              <a:ahLst/>
              <a:cxnLst/>
              <a:rect l="l" t="t" r="r" b="b"/>
              <a:pathLst>
                <a:path w="1083" h="1099" extrusionOk="0">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6"/>
            <p:cNvSpPr/>
            <p:nvPr/>
          </p:nvSpPr>
          <p:spPr>
            <a:xfrm>
              <a:off x="2168694" y="2212021"/>
              <a:ext cx="116509" cy="102252"/>
            </a:xfrm>
            <a:custGeom>
              <a:avLst/>
              <a:gdLst/>
              <a:ahLst/>
              <a:cxnLst/>
              <a:rect l="l" t="t" r="r" b="b"/>
              <a:pathLst>
                <a:path w="8581" h="7531" extrusionOk="0">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6"/>
            <p:cNvSpPr/>
            <p:nvPr/>
          </p:nvSpPr>
          <p:spPr>
            <a:xfrm>
              <a:off x="2185707" y="226682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6"/>
            <p:cNvSpPr/>
            <p:nvPr/>
          </p:nvSpPr>
          <p:spPr>
            <a:xfrm>
              <a:off x="2169780" y="2264023"/>
              <a:ext cx="299" cy="109"/>
            </a:xfrm>
            <a:custGeom>
              <a:avLst/>
              <a:gdLst/>
              <a:ahLst/>
              <a:cxnLst/>
              <a:rect l="l" t="t" r="r" b="b"/>
              <a:pathLst>
                <a:path w="22" h="8" extrusionOk="0">
                  <a:moveTo>
                    <a:pt x="1" y="7"/>
                  </a:moveTo>
                  <a:cubicBezTo>
                    <a:pt x="8" y="7"/>
                    <a:pt x="15" y="4"/>
                    <a:pt x="22" y="0"/>
                  </a:cubicBezTo>
                  <a:cubicBezTo>
                    <a:pt x="15" y="4"/>
                    <a:pt x="8"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6"/>
            <p:cNvSpPr/>
            <p:nvPr/>
          </p:nvSpPr>
          <p:spPr>
            <a:xfrm>
              <a:off x="2182435" y="2266725"/>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6"/>
            <p:cNvSpPr/>
            <p:nvPr/>
          </p:nvSpPr>
          <p:spPr>
            <a:xfrm>
              <a:off x="2184336" y="22668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6"/>
            <p:cNvSpPr/>
            <p:nvPr/>
          </p:nvSpPr>
          <p:spPr>
            <a:xfrm>
              <a:off x="2186236" y="2266779"/>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6"/>
            <p:cNvSpPr/>
            <p:nvPr/>
          </p:nvSpPr>
          <p:spPr>
            <a:xfrm>
              <a:off x="2169265" y="2264159"/>
              <a:ext cx="394" cy="68"/>
            </a:xfrm>
            <a:custGeom>
              <a:avLst/>
              <a:gdLst/>
              <a:ahLst/>
              <a:cxnLst/>
              <a:rect l="l" t="t" r="r" b="b"/>
              <a:pathLst>
                <a:path w="29" h="5" extrusionOk="0">
                  <a:moveTo>
                    <a:pt x="0" y="4"/>
                  </a:moveTo>
                  <a:cubicBezTo>
                    <a:pt x="11" y="4"/>
                    <a:pt x="18" y="1"/>
                    <a:pt x="28" y="1"/>
                  </a:cubicBezTo>
                  <a:cubicBezTo>
                    <a:pt x="18" y="1"/>
                    <a:pt x="1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6"/>
            <p:cNvSpPr/>
            <p:nvPr/>
          </p:nvSpPr>
          <p:spPr>
            <a:xfrm>
              <a:off x="2168640" y="2264213"/>
              <a:ext cx="543" cy="41"/>
            </a:xfrm>
            <a:custGeom>
              <a:avLst/>
              <a:gdLst/>
              <a:ahLst/>
              <a:cxnLst/>
              <a:rect l="l" t="t" r="r" b="b"/>
              <a:pathLst>
                <a:path w="40" h="3" extrusionOk="0">
                  <a:moveTo>
                    <a:pt x="1" y="0"/>
                  </a:moveTo>
                  <a:cubicBezTo>
                    <a:pt x="10" y="2"/>
                    <a:pt x="17" y="3"/>
                    <a:pt x="23" y="3"/>
                  </a:cubicBezTo>
                  <a:cubicBezTo>
                    <a:pt x="29" y="3"/>
                    <a:pt x="34" y="2"/>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6"/>
            <p:cNvSpPr/>
            <p:nvPr/>
          </p:nvSpPr>
          <p:spPr>
            <a:xfrm>
              <a:off x="2170161" y="2262883"/>
              <a:ext cx="869" cy="1100"/>
            </a:xfrm>
            <a:custGeom>
              <a:avLst/>
              <a:gdLst/>
              <a:ahLst/>
              <a:cxnLst/>
              <a:rect l="l" t="t" r="r" b="b"/>
              <a:pathLst>
                <a:path w="64" h="81" extrusionOk="0">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6"/>
            <p:cNvSpPr/>
            <p:nvPr/>
          </p:nvSpPr>
          <p:spPr>
            <a:xfrm>
              <a:off x="2188178" y="2266019"/>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6"/>
            <p:cNvSpPr/>
            <p:nvPr/>
          </p:nvSpPr>
          <p:spPr>
            <a:xfrm>
              <a:off x="2187893" y="226625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6"/>
            <p:cNvSpPr/>
            <p:nvPr/>
          </p:nvSpPr>
          <p:spPr>
            <a:xfrm>
              <a:off x="2187608" y="226644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6"/>
            <p:cNvSpPr/>
            <p:nvPr/>
          </p:nvSpPr>
          <p:spPr>
            <a:xfrm>
              <a:off x="2186712" y="2266725"/>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6"/>
            <p:cNvSpPr/>
            <p:nvPr/>
          </p:nvSpPr>
          <p:spPr>
            <a:xfrm>
              <a:off x="2259012" y="2212062"/>
              <a:ext cx="14840" cy="2349"/>
            </a:xfrm>
            <a:custGeom>
              <a:avLst/>
              <a:gdLst/>
              <a:ahLst/>
              <a:cxnLst/>
              <a:rect l="l" t="t" r="r" b="b"/>
              <a:pathLst>
                <a:path w="1093" h="173" extrusionOk="0">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6"/>
            <p:cNvSpPr/>
            <p:nvPr/>
          </p:nvSpPr>
          <p:spPr>
            <a:xfrm>
              <a:off x="2201728" y="22503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6"/>
            <p:cNvSpPr/>
            <p:nvPr/>
          </p:nvSpPr>
          <p:spPr>
            <a:xfrm>
              <a:off x="2193881" y="2234886"/>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6"/>
            <p:cNvSpPr/>
            <p:nvPr/>
          </p:nvSpPr>
          <p:spPr>
            <a:xfrm>
              <a:off x="2203113"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6"/>
            <p:cNvSpPr/>
            <p:nvPr/>
          </p:nvSpPr>
          <p:spPr>
            <a:xfrm>
              <a:off x="2195021" y="223568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6"/>
            <p:cNvSpPr/>
            <p:nvPr/>
          </p:nvSpPr>
          <p:spPr>
            <a:xfrm>
              <a:off x="2195211" y="22359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6"/>
            <p:cNvSpPr/>
            <p:nvPr/>
          </p:nvSpPr>
          <p:spPr>
            <a:xfrm>
              <a:off x="2200927" y="2250228"/>
              <a:ext cx="95" cy="14"/>
            </a:xfrm>
            <a:custGeom>
              <a:avLst/>
              <a:gdLst/>
              <a:ahLst/>
              <a:cxnLst/>
              <a:rect l="l" t="t" r="r" b="b"/>
              <a:pathLst>
                <a:path w="7"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6"/>
            <p:cNvSpPr/>
            <p:nvPr/>
          </p:nvSpPr>
          <p:spPr>
            <a:xfrm>
              <a:off x="2194600" y="2235361"/>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6"/>
            <p:cNvSpPr/>
            <p:nvPr/>
          </p:nvSpPr>
          <p:spPr>
            <a:xfrm>
              <a:off x="2194315" y="22351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6"/>
            <p:cNvSpPr/>
            <p:nvPr/>
          </p:nvSpPr>
          <p:spPr>
            <a:xfrm>
              <a:off x="2203588"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6"/>
            <p:cNvSpPr/>
            <p:nvPr/>
          </p:nvSpPr>
          <p:spPr>
            <a:xfrm>
              <a:off x="2195116" y="22358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6"/>
            <p:cNvSpPr/>
            <p:nvPr/>
          </p:nvSpPr>
          <p:spPr>
            <a:xfrm>
              <a:off x="2194831" y="223549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6"/>
            <p:cNvSpPr/>
            <p:nvPr/>
          </p:nvSpPr>
          <p:spPr>
            <a:xfrm>
              <a:off x="2206005" y="2249468"/>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6"/>
            <p:cNvSpPr/>
            <p:nvPr/>
          </p:nvSpPr>
          <p:spPr>
            <a:xfrm>
              <a:off x="2205625" y="224975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6"/>
            <p:cNvSpPr/>
            <p:nvPr/>
          </p:nvSpPr>
          <p:spPr>
            <a:xfrm>
              <a:off x="2258102" y="221329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6"/>
            <p:cNvSpPr/>
            <p:nvPr/>
          </p:nvSpPr>
          <p:spPr>
            <a:xfrm>
              <a:off x="2257722" y="2213732"/>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6"/>
            <p:cNvSpPr/>
            <p:nvPr/>
          </p:nvSpPr>
          <p:spPr>
            <a:xfrm>
              <a:off x="2257152" y="2214533"/>
              <a:ext cx="54" cy="109"/>
            </a:xfrm>
            <a:custGeom>
              <a:avLst/>
              <a:gdLst/>
              <a:ahLst/>
              <a:cxnLst/>
              <a:rect l="l" t="t" r="r" b="b"/>
              <a:pathLst>
                <a:path w="4"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6"/>
            <p:cNvSpPr/>
            <p:nvPr/>
          </p:nvSpPr>
          <p:spPr>
            <a:xfrm>
              <a:off x="2257437" y="2214153"/>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6"/>
            <p:cNvSpPr/>
            <p:nvPr/>
          </p:nvSpPr>
          <p:spPr>
            <a:xfrm>
              <a:off x="2258482" y="2212687"/>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6"/>
            <p:cNvSpPr/>
            <p:nvPr/>
          </p:nvSpPr>
          <p:spPr>
            <a:xfrm>
              <a:off x="2204865" y="2250133"/>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6"/>
            <p:cNvSpPr/>
            <p:nvPr/>
          </p:nvSpPr>
          <p:spPr>
            <a:xfrm>
              <a:off x="2258822" y="2212211"/>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6"/>
            <p:cNvSpPr/>
            <p:nvPr/>
          </p:nvSpPr>
          <p:spPr>
            <a:xfrm>
              <a:off x="2193460" y="2234696"/>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6"/>
            <p:cNvSpPr/>
            <p:nvPr/>
          </p:nvSpPr>
          <p:spPr>
            <a:xfrm>
              <a:off x="2205245" y="224994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6"/>
            <p:cNvSpPr/>
            <p:nvPr/>
          </p:nvSpPr>
          <p:spPr>
            <a:xfrm>
              <a:off x="2204485" y="225028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6"/>
            <p:cNvSpPr/>
            <p:nvPr/>
          </p:nvSpPr>
          <p:spPr>
            <a:xfrm>
              <a:off x="2278916" y="2252890"/>
              <a:ext cx="258" cy="163"/>
            </a:xfrm>
            <a:custGeom>
              <a:avLst/>
              <a:gdLst/>
              <a:ahLst/>
              <a:cxnLst/>
              <a:rect l="l" t="t" r="r" b="b"/>
              <a:pathLst>
                <a:path w="19" h="12" extrusionOk="0">
                  <a:moveTo>
                    <a:pt x="1"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6"/>
            <p:cNvSpPr/>
            <p:nvPr/>
          </p:nvSpPr>
          <p:spPr>
            <a:xfrm>
              <a:off x="2279256" y="2252659"/>
              <a:ext cx="204" cy="204"/>
            </a:xfrm>
            <a:custGeom>
              <a:avLst/>
              <a:gdLst/>
              <a:ahLst/>
              <a:cxnLst/>
              <a:rect l="l" t="t" r="r" b="b"/>
              <a:pathLst>
                <a:path w="15" h="15" extrusionOk="0">
                  <a:moveTo>
                    <a:pt x="0" y="14"/>
                  </a:moveTo>
                  <a:cubicBezTo>
                    <a:pt x="4" y="11"/>
                    <a:pt x="11" y="7"/>
                    <a:pt x="14" y="0"/>
                  </a:cubicBezTo>
                  <a:cubicBezTo>
                    <a:pt x="11" y="7"/>
                    <a:pt x="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6"/>
            <p:cNvSpPr/>
            <p:nvPr/>
          </p:nvSpPr>
          <p:spPr>
            <a:xfrm>
              <a:off x="2279772" y="2251994"/>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6"/>
            <p:cNvSpPr/>
            <p:nvPr/>
          </p:nvSpPr>
          <p:spPr>
            <a:xfrm>
              <a:off x="2279541" y="2252319"/>
              <a:ext cx="244" cy="299"/>
            </a:xfrm>
            <a:custGeom>
              <a:avLst/>
              <a:gdLst/>
              <a:ahLst/>
              <a:cxnLst/>
              <a:rect l="l" t="t" r="r" b="b"/>
              <a:pathLst>
                <a:path w="18" h="22" extrusionOk="0">
                  <a:moveTo>
                    <a:pt x="18" y="1"/>
                  </a:moveTo>
                  <a:cubicBezTo>
                    <a:pt x="11" y="8"/>
                    <a:pt x="4" y="15"/>
                    <a:pt x="0" y="22"/>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6"/>
            <p:cNvSpPr/>
            <p:nvPr/>
          </p:nvSpPr>
          <p:spPr>
            <a:xfrm>
              <a:off x="2276445" y="225360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6"/>
            <p:cNvSpPr/>
            <p:nvPr/>
          </p:nvSpPr>
          <p:spPr>
            <a:xfrm>
              <a:off x="2280301" y="225070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6"/>
            <p:cNvSpPr/>
            <p:nvPr/>
          </p:nvSpPr>
          <p:spPr>
            <a:xfrm>
              <a:off x="2280111" y="2251043"/>
              <a:ext cx="109" cy="434"/>
            </a:xfrm>
            <a:custGeom>
              <a:avLst/>
              <a:gdLst/>
              <a:ahLst/>
              <a:cxnLst/>
              <a:rect l="l" t="t" r="r" b="b"/>
              <a:pathLst>
                <a:path w="8" h="32" extrusionOk="0">
                  <a:moveTo>
                    <a:pt x="0" y="32"/>
                  </a:moveTo>
                  <a:cubicBezTo>
                    <a:pt x="4" y="21"/>
                    <a:pt x="7" y="11"/>
                    <a:pt x="7" y="0"/>
                  </a:cubicBezTo>
                  <a:cubicBezTo>
                    <a:pt x="7" y="11"/>
                    <a:pt x="4"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6"/>
            <p:cNvSpPr/>
            <p:nvPr/>
          </p:nvSpPr>
          <p:spPr>
            <a:xfrm>
              <a:off x="2279962" y="2251613"/>
              <a:ext cx="109" cy="299"/>
            </a:xfrm>
            <a:custGeom>
              <a:avLst/>
              <a:gdLst/>
              <a:ahLst/>
              <a:cxnLst/>
              <a:rect l="l" t="t" r="r" b="b"/>
              <a:pathLst>
                <a:path w="8" h="22" extrusionOk="0">
                  <a:moveTo>
                    <a:pt x="1" y="21"/>
                  </a:moveTo>
                  <a:cubicBezTo>
                    <a:pt x="4" y="14"/>
                    <a:pt x="4" y="7"/>
                    <a:pt x="8" y="0"/>
                  </a:cubicBezTo>
                  <a:cubicBezTo>
                    <a:pt x="4"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6"/>
            <p:cNvSpPr/>
            <p:nvPr/>
          </p:nvSpPr>
          <p:spPr>
            <a:xfrm>
              <a:off x="2278536" y="2253134"/>
              <a:ext cx="353" cy="149"/>
            </a:xfrm>
            <a:custGeom>
              <a:avLst/>
              <a:gdLst/>
              <a:ahLst/>
              <a:cxnLst/>
              <a:rect l="l" t="t" r="r" b="b"/>
              <a:pathLst>
                <a:path w="26" h="11" extrusionOk="0">
                  <a:moveTo>
                    <a:pt x="1" y="11"/>
                  </a:moveTo>
                  <a:cubicBezTo>
                    <a:pt x="8" y="7"/>
                    <a:pt x="15" y="4"/>
                    <a:pt x="25" y="0"/>
                  </a:cubicBezTo>
                  <a:cubicBezTo>
                    <a:pt x="15" y="4"/>
                    <a:pt x="8"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6"/>
            <p:cNvSpPr/>
            <p:nvPr/>
          </p:nvSpPr>
          <p:spPr>
            <a:xfrm>
              <a:off x="2276119" y="223958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6"/>
            <p:cNvSpPr/>
            <p:nvPr/>
          </p:nvSpPr>
          <p:spPr>
            <a:xfrm>
              <a:off x="2277111" y="2239869"/>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6"/>
            <p:cNvSpPr/>
            <p:nvPr/>
          </p:nvSpPr>
          <p:spPr>
            <a:xfrm>
              <a:off x="2276595" y="2239679"/>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6"/>
            <p:cNvSpPr/>
            <p:nvPr/>
          </p:nvSpPr>
          <p:spPr>
            <a:xfrm>
              <a:off x="2277735" y="2240154"/>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6"/>
            <p:cNvSpPr/>
            <p:nvPr/>
          </p:nvSpPr>
          <p:spPr>
            <a:xfrm>
              <a:off x="2278210" y="2240439"/>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6"/>
            <p:cNvSpPr/>
            <p:nvPr/>
          </p:nvSpPr>
          <p:spPr>
            <a:xfrm>
              <a:off x="2278726" y="2240779"/>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6"/>
            <p:cNvSpPr/>
            <p:nvPr/>
          </p:nvSpPr>
          <p:spPr>
            <a:xfrm>
              <a:off x="2278210" y="2253270"/>
              <a:ext cx="339" cy="109"/>
            </a:xfrm>
            <a:custGeom>
              <a:avLst/>
              <a:gdLst/>
              <a:ahLst/>
              <a:cxnLst/>
              <a:rect l="l" t="t" r="r" b="b"/>
              <a:pathLst>
                <a:path w="25" h="8" extrusionOk="0">
                  <a:moveTo>
                    <a:pt x="25" y="1"/>
                  </a:moveTo>
                  <a:cubicBezTo>
                    <a:pt x="14" y="4"/>
                    <a:pt x="7" y="4"/>
                    <a:pt x="0" y="8"/>
                  </a:cubicBezTo>
                  <a:cubicBezTo>
                    <a:pt x="7" y="4"/>
                    <a:pt x="18"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6"/>
            <p:cNvSpPr/>
            <p:nvPr/>
          </p:nvSpPr>
          <p:spPr>
            <a:xfrm>
              <a:off x="2277396" y="225346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6"/>
            <p:cNvSpPr/>
            <p:nvPr/>
          </p:nvSpPr>
          <p:spPr>
            <a:xfrm>
              <a:off x="2276921" y="2253514"/>
              <a:ext cx="394" cy="54"/>
            </a:xfrm>
            <a:custGeom>
              <a:avLst/>
              <a:gdLst/>
              <a:ahLst/>
              <a:cxnLst/>
              <a:rect l="l" t="t" r="r" b="b"/>
              <a:pathLst>
                <a:path w="29" h="4" extrusionOk="0">
                  <a:moveTo>
                    <a:pt x="1" y="4"/>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6"/>
            <p:cNvSpPr/>
            <p:nvPr/>
          </p:nvSpPr>
          <p:spPr>
            <a:xfrm>
              <a:off x="2277776" y="2253419"/>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6"/>
            <p:cNvSpPr/>
            <p:nvPr/>
          </p:nvSpPr>
          <p:spPr>
            <a:xfrm>
              <a:off x="2276595" y="2253609"/>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6"/>
            <p:cNvSpPr/>
            <p:nvPr/>
          </p:nvSpPr>
          <p:spPr>
            <a:xfrm>
              <a:off x="2275644" y="225355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6"/>
            <p:cNvSpPr/>
            <p:nvPr/>
          </p:nvSpPr>
          <p:spPr>
            <a:xfrm>
              <a:off x="2252019" y="2279556"/>
              <a:ext cx="149" cy="353"/>
            </a:xfrm>
            <a:custGeom>
              <a:avLst/>
              <a:gdLst/>
              <a:ahLst/>
              <a:cxnLst/>
              <a:rect l="l" t="t" r="r" b="b"/>
              <a:pathLst>
                <a:path w="11" h="26" extrusionOk="0">
                  <a:moveTo>
                    <a:pt x="11"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6"/>
            <p:cNvSpPr/>
            <p:nvPr/>
          </p:nvSpPr>
          <p:spPr>
            <a:xfrm>
              <a:off x="2252155" y="2275999"/>
              <a:ext cx="1589" cy="3476"/>
            </a:xfrm>
            <a:custGeom>
              <a:avLst/>
              <a:gdLst/>
              <a:ahLst/>
              <a:cxnLst/>
              <a:rect l="l" t="t" r="r" b="b"/>
              <a:pathLst>
                <a:path w="117" h="256" extrusionOk="0">
                  <a:moveTo>
                    <a:pt x="116" y="0"/>
                  </a:moveTo>
                  <a:lnTo>
                    <a:pt x="116" y="0"/>
                  </a:lnTo>
                  <a:cubicBezTo>
                    <a:pt x="71" y="95"/>
                    <a:pt x="25" y="203"/>
                    <a:pt x="1" y="256"/>
                  </a:cubicBezTo>
                  <a:cubicBezTo>
                    <a:pt x="25" y="203"/>
                    <a:pt x="74" y="9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6"/>
            <p:cNvSpPr/>
            <p:nvPr/>
          </p:nvSpPr>
          <p:spPr>
            <a:xfrm>
              <a:off x="2256867" y="2263589"/>
              <a:ext cx="1589" cy="1494"/>
            </a:xfrm>
            <a:custGeom>
              <a:avLst/>
              <a:gdLst/>
              <a:ahLst/>
              <a:cxnLst/>
              <a:rect l="l" t="t" r="r" b="b"/>
              <a:pathLst>
                <a:path w="117" h="110" extrusionOk="0">
                  <a:moveTo>
                    <a:pt x="116" y="109"/>
                  </a:moveTo>
                  <a:cubicBezTo>
                    <a:pt x="74" y="74"/>
                    <a:pt x="36" y="39"/>
                    <a:pt x="0" y="1"/>
                  </a:cubicBezTo>
                  <a:cubicBezTo>
                    <a:pt x="36" y="39"/>
                    <a:pt x="74" y="74"/>
                    <a:pt x="116"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6"/>
            <p:cNvSpPr/>
            <p:nvPr/>
          </p:nvSpPr>
          <p:spPr>
            <a:xfrm>
              <a:off x="2136461" y="2088588"/>
              <a:ext cx="84819" cy="89883"/>
            </a:xfrm>
            <a:custGeom>
              <a:avLst/>
              <a:gdLst/>
              <a:ahLst/>
              <a:cxnLst/>
              <a:rect l="l" t="t" r="r" b="b"/>
              <a:pathLst>
                <a:path w="6247" h="6620" extrusionOk="0">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6"/>
            <p:cNvSpPr/>
            <p:nvPr/>
          </p:nvSpPr>
          <p:spPr>
            <a:xfrm>
              <a:off x="2193595" y="217727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6"/>
            <p:cNvSpPr/>
            <p:nvPr/>
          </p:nvSpPr>
          <p:spPr>
            <a:xfrm>
              <a:off x="2185897" y="217769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6"/>
            <p:cNvSpPr/>
            <p:nvPr/>
          </p:nvSpPr>
          <p:spPr>
            <a:xfrm>
              <a:off x="2200113" y="2177372"/>
              <a:ext cx="625" cy="109"/>
            </a:xfrm>
            <a:custGeom>
              <a:avLst/>
              <a:gdLst/>
              <a:ahLst/>
              <a:cxnLst/>
              <a:rect l="l" t="t" r="r" b="b"/>
              <a:pathLst>
                <a:path w="46" h="8" extrusionOk="0">
                  <a:moveTo>
                    <a:pt x="46"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6"/>
            <p:cNvSpPr/>
            <p:nvPr/>
          </p:nvSpPr>
          <p:spPr>
            <a:xfrm>
              <a:off x="2192889" y="2177317"/>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6"/>
            <p:cNvSpPr/>
            <p:nvPr/>
          </p:nvSpPr>
          <p:spPr>
            <a:xfrm>
              <a:off x="2197492" y="2177277"/>
              <a:ext cx="774" cy="14"/>
            </a:xfrm>
            <a:custGeom>
              <a:avLst/>
              <a:gdLst/>
              <a:ahLst/>
              <a:cxnLst/>
              <a:rect l="l" t="t" r="r" b="b"/>
              <a:pathLst>
                <a:path w="57" h="1" extrusionOk="0">
                  <a:moveTo>
                    <a:pt x="57"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6"/>
            <p:cNvSpPr/>
            <p:nvPr/>
          </p:nvSpPr>
          <p:spPr>
            <a:xfrm>
              <a:off x="2198497" y="2177277"/>
              <a:ext cx="679" cy="54"/>
            </a:xfrm>
            <a:custGeom>
              <a:avLst/>
              <a:gdLst/>
              <a:ahLst/>
              <a:cxnLst/>
              <a:rect l="l" t="t" r="r" b="b"/>
              <a:pathLst>
                <a:path w="50" h="4" extrusionOk="0">
                  <a:moveTo>
                    <a:pt x="4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6"/>
            <p:cNvSpPr/>
            <p:nvPr/>
          </p:nvSpPr>
          <p:spPr>
            <a:xfrm>
              <a:off x="2197261" y="21772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6"/>
            <p:cNvSpPr/>
            <p:nvPr/>
          </p:nvSpPr>
          <p:spPr>
            <a:xfrm>
              <a:off x="2195401" y="217727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6"/>
            <p:cNvSpPr/>
            <p:nvPr/>
          </p:nvSpPr>
          <p:spPr>
            <a:xfrm>
              <a:off x="2136421" y="2173421"/>
              <a:ext cx="679" cy="149"/>
            </a:xfrm>
            <a:custGeom>
              <a:avLst/>
              <a:gdLst/>
              <a:ahLst/>
              <a:cxnLst/>
              <a:rect l="l" t="t" r="r" b="b"/>
              <a:pathLst>
                <a:path w="50" h="11" extrusionOk="0">
                  <a:moveTo>
                    <a:pt x="0" y="11"/>
                  </a:moveTo>
                  <a:lnTo>
                    <a:pt x="4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6"/>
            <p:cNvSpPr/>
            <p:nvPr/>
          </p:nvSpPr>
          <p:spPr>
            <a:xfrm>
              <a:off x="2199257" y="2177317"/>
              <a:ext cx="679" cy="68"/>
            </a:xfrm>
            <a:custGeom>
              <a:avLst/>
              <a:gdLst/>
              <a:ahLst/>
              <a:cxnLst/>
              <a:rect l="l" t="t" r="r" b="b"/>
              <a:pathLst>
                <a:path w="50" h="5" extrusionOk="0">
                  <a:moveTo>
                    <a:pt x="4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6"/>
            <p:cNvSpPr/>
            <p:nvPr/>
          </p:nvSpPr>
          <p:spPr>
            <a:xfrm>
              <a:off x="2187852" y="2177562"/>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6"/>
            <p:cNvSpPr/>
            <p:nvPr/>
          </p:nvSpPr>
          <p:spPr>
            <a:xfrm>
              <a:off x="2187323" y="217760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6"/>
            <p:cNvSpPr/>
            <p:nvPr/>
          </p:nvSpPr>
          <p:spPr>
            <a:xfrm>
              <a:off x="2186847" y="217760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6"/>
            <p:cNvSpPr/>
            <p:nvPr/>
          </p:nvSpPr>
          <p:spPr>
            <a:xfrm>
              <a:off x="2200832" y="2177467"/>
              <a:ext cx="475" cy="109"/>
            </a:xfrm>
            <a:custGeom>
              <a:avLst/>
              <a:gdLst/>
              <a:ahLst/>
              <a:cxnLst/>
              <a:rect l="l" t="t" r="r" b="b"/>
              <a:pathLst>
                <a:path w="35" h="8" extrusionOk="0">
                  <a:moveTo>
                    <a:pt x="3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6"/>
            <p:cNvSpPr/>
            <p:nvPr/>
          </p:nvSpPr>
          <p:spPr>
            <a:xfrm>
              <a:off x="2186372" y="217765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6"/>
            <p:cNvSpPr/>
            <p:nvPr/>
          </p:nvSpPr>
          <p:spPr>
            <a:xfrm>
              <a:off x="2192075" y="2177317"/>
              <a:ext cx="489" cy="14"/>
            </a:xfrm>
            <a:custGeom>
              <a:avLst/>
              <a:gdLst/>
              <a:ahLst/>
              <a:cxnLst/>
              <a:rect l="l" t="t" r="r" b="b"/>
              <a:pathLst>
                <a:path w="36" h="1" extrusionOk="0">
                  <a:moveTo>
                    <a:pt x="36"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6"/>
            <p:cNvSpPr/>
            <p:nvPr/>
          </p:nvSpPr>
          <p:spPr>
            <a:xfrm>
              <a:off x="2191219" y="2177372"/>
              <a:ext cx="394" cy="14"/>
            </a:xfrm>
            <a:custGeom>
              <a:avLst/>
              <a:gdLst/>
              <a:ahLst/>
              <a:cxnLst/>
              <a:rect l="l" t="t" r="r" b="b"/>
              <a:pathLst>
                <a:path w="29" h="1" extrusionOk="0">
                  <a:moveTo>
                    <a:pt x="29"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6"/>
            <p:cNvSpPr/>
            <p:nvPr/>
          </p:nvSpPr>
          <p:spPr>
            <a:xfrm>
              <a:off x="2190513" y="217741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6"/>
            <p:cNvSpPr/>
            <p:nvPr/>
          </p:nvSpPr>
          <p:spPr>
            <a:xfrm>
              <a:off x="2189223" y="217746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6"/>
            <p:cNvSpPr/>
            <p:nvPr/>
          </p:nvSpPr>
          <p:spPr>
            <a:xfrm>
              <a:off x="2188558" y="217750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6"/>
            <p:cNvSpPr/>
            <p:nvPr/>
          </p:nvSpPr>
          <p:spPr>
            <a:xfrm>
              <a:off x="2189889" y="2177412"/>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6"/>
            <p:cNvSpPr/>
            <p:nvPr/>
          </p:nvSpPr>
          <p:spPr>
            <a:xfrm>
              <a:off x="2194695" y="21772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6"/>
            <p:cNvSpPr/>
            <p:nvPr/>
          </p:nvSpPr>
          <p:spPr>
            <a:xfrm>
              <a:off x="2195971" y="21772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6"/>
            <p:cNvSpPr/>
            <p:nvPr/>
          </p:nvSpPr>
          <p:spPr>
            <a:xfrm>
              <a:off x="2201973" y="2177697"/>
              <a:ext cx="339" cy="163"/>
            </a:xfrm>
            <a:custGeom>
              <a:avLst/>
              <a:gdLst/>
              <a:ahLst/>
              <a:cxnLst/>
              <a:rect l="l" t="t" r="r" b="b"/>
              <a:pathLst>
                <a:path w="25" h="12" extrusionOk="0">
                  <a:moveTo>
                    <a:pt x="25" y="11"/>
                  </a:moveTo>
                  <a:cubicBezTo>
                    <a:pt x="18" y="8"/>
                    <a:pt x="7" y="4"/>
                    <a:pt x="0" y="1"/>
                  </a:cubicBezTo>
                  <a:cubicBezTo>
                    <a:pt x="7" y="4"/>
                    <a:pt x="18" y="8"/>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6"/>
            <p:cNvSpPr/>
            <p:nvPr/>
          </p:nvSpPr>
          <p:spPr>
            <a:xfrm>
              <a:off x="2201402" y="2177562"/>
              <a:ext cx="489" cy="109"/>
            </a:xfrm>
            <a:custGeom>
              <a:avLst/>
              <a:gdLst/>
              <a:ahLst/>
              <a:cxnLst/>
              <a:rect l="l" t="t" r="r" b="b"/>
              <a:pathLst>
                <a:path w="36" h="8" extrusionOk="0">
                  <a:moveTo>
                    <a:pt x="35" y="7"/>
                  </a:moveTo>
                  <a:cubicBezTo>
                    <a:pt x="25" y="7"/>
                    <a:pt x="14" y="4"/>
                    <a:pt x="0" y="0"/>
                  </a:cubicBezTo>
                  <a:cubicBezTo>
                    <a:pt x="14" y="4"/>
                    <a:pt x="25" y="7"/>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6"/>
            <p:cNvSpPr/>
            <p:nvPr/>
          </p:nvSpPr>
          <p:spPr>
            <a:xfrm>
              <a:off x="2207865" y="2106307"/>
              <a:ext cx="83624" cy="72463"/>
            </a:xfrm>
            <a:custGeom>
              <a:avLst/>
              <a:gdLst/>
              <a:ahLst/>
              <a:cxnLst/>
              <a:rect l="l" t="t" r="r" b="b"/>
              <a:pathLst>
                <a:path w="6159" h="5337" extrusionOk="0">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6"/>
            <p:cNvSpPr/>
            <p:nvPr/>
          </p:nvSpPr>
          <p:spPr>
            <a:xfrm>
              <a:off x="2229915" y="217699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6"/>
            <p:cNvSpPr/>
            <p:nvPr/>
          </p:nvSpPr>
          <p:spPr>
            <a:xfrm>
              <a:off x="2229250" y="2175661"/>
              <a:ext cx="109" cy="109"/>
            </a:xfrm>
            <a:custGeom>
              <a:avLst/>
              <a:gdLst/>
              <a:ahLst/>
              <a:cxnLst/>
              <a:rect l="l" t="t" r="r" b="b"/>
              <a:pathLst>
                <a:path w="8" h="8" extrusionOk="0">
                  <a:moveTo>
                    <a:pt x="1" y="0"/>
                  </a:move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6"/>
            <p:cNvSpPr/>
            <p:nvPr/>
          </p:nvSpPr>
          <p:spPr>
            <a:xfrm>
              <a:off x="2230065" y="2177412"/>
              <a:ext cx="14" cy="68"/>
            </a:xfrm>
            <a:custGeom>
              <a:avLst/>
              <a:gdLst/>
              <a:ahLst/>
              <a:cxnLst/>
              <a:rect l="l" t="t" r="r" b="b"/>
              <a:pathLst>
                <a:path w="1"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6"/>
            <p:cNvSpPr/>
            <p:nvPr/>
          </p:nvSpPr>
          <p:spPr>
            <a:xfrm>
              <a:off x="2229494" y="2175892"/>
              <a:ext cx="95" cy="109"/>
            </a:xfrm>
            <a:custGeom>
              <a:avLst/>
              <a:gdLst/>
              <a:ahLst/>
              <a:cxnLst/>
              <a:rect l="l" t="t" r="r" b="b"/>
              <a:pathLst>
                <a:path w="7"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6"/>
            <p:cNvSpPr/>
            <p:nvPr/>
          </p:nvSpPr>
          <p:spPr>
            <a:xfrm>
              <a:off x="2228965" y="2175566"/>
              <a:ext cx="244" cy="54"/>
            </a:xfrm>
            <a:custGeom>
              <a:avLst/>
              <a:gdLst/>
              <a:ahLst/>
              <a:cxnLst/>
              <a:rect l="l" t="t" r="r" b="b"/>
              <a:pathLst>
                <a:path w="18" h="4" extrusionOk="0">
                  <a:moveTo>
                    <a:pt x="1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6"/>
            <p:cNvSpPr/>
            <p:nvPr/>
          </p:nvSpPr>
          <p:spPr>
            <a:xfrm>
              <a:off x="2230010" y="217718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6"/>
            <p:cNvSpPr/>
            <p:nvPr/>
          </p:nvSpPr>
          <p:spPr>
            <a:xfrm>
              <a:off x="2229915" y="21768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6"/>
            <p:cNvSpPr/>
            <p:nvPr/>
          </p:nvSpPr>
          <p:spPr>
            <a:xfrm>
              <a:off x="2229793" y="2176353"/>
              <a:ext cx="95" cy="177"/>
            </a:xfrm>
            <a:custGeom>
              <a:avLst/>
              <a:gdLst/>
              <a:ahLst/>
              <a:cxnLst/>
              <a:rect l="l" t="t" r="r" b="b"/>
              <a:pathLst>
                <a:path w="7" h="13" extrusionOk="0">
                  <a:moveTo>
                    <a:pt x="2" y="1"/>
                  </a:moveTo>
                  <a:cubicBezTo>
                    <a:pt x="1" y="1"/>
                    <a:pt x="6" y="9"/>
                    <a:pt x="6" y="12"/>
                  </a:cubicBezTo>
                  <a:cubicBezTo>
                    <a:pt x="6" y="9"/>
                    <a:pt x="6" y="5"/>
                    <a:pt x="3" y="2"/>
                  </a:cubicBezTo>
                  <a:cubicBezTo>
                    <a:pt x="2" y="1"/>
                    <a:pt x="2" y="1"/>
                    <a:pt x="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6"/>
            <p:cNvSpPr/>
            <p:nvPr/>
          </p:nvSpPr>
          <p:spPr>
            <a:xfrm>
              <a:off x="2229684" y="2176082"/>
              <a:ext cx="109" cy="163"/>
            </a:xfrm>
            <a:custGeom>
              <a:avLst/>
              <a:gdLst/>
              <a:ahLst/>
              <a:cxnLst/>
              <a:rect l="l" t="t" r="r" b="b"/>
              <a:pathLst>
                <a:path w="8" h="12" extrusionOk="0">
                  <a:moveTo>
                    <a:pt x="7" y="11"/>
                  </a:moveTo>
                  <a:cubicBezTo>
                    <a:pt x="4" y="8"/>
                    <a:pt x="4" y="4"/>
                    <a:pt x="0" y="1"/>
                  </a:cubicBezTo>
                  <a:cubicBezTo>
                    <a:pt x="4" y="4"/>
                    <a:pt x="4" y="8"/>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6"/>
            <p:cNvSpPr/>
            <p:nvPr/>
          </p:nvSpPr>
          <p:spPr>
            <a:xfrm>
              <a:off x="2218836" y="2175172"/>
              <a:ext cx="10142" cy="733"/>
            </a:xfrm>
            <a:custGeom>
              <a:avLst/>
              <a:gdLst/>
              <a:ahLst/>
              <a:cxnLst/>
              <a:rect l="l" t="t" r="r" b="b"/>
              <a:pathLst>
                <a:path w="747" h="54" extrusionOk="0">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6"/>
            <p:cNvSpPr/>
            <p:nvPr/>
          </p:nvSpPr>
          <p:spPr>
            <a:xfrm>
              <a:off x="2261483" y="2161065"/>
              <a:ext cx="5051" cy="149"/>
            </a:xfrm>
            <a:custGeom>
              <a:avLst/>
              <a:gdLst/>
              <a:ahLst/>
              <a:cxnLst/>
              <a:rect l="l" t="t" r="r" b="b"/>
              <a:pathLst>
                <a:path w="372" h="11" extrusionOk="0">
                  <a:moveTo>
                    <a:pt x="0" y="11"/>
                  </a:moveTo>
                  <a:lnTo>
                    <a:pt x="371" y="0"/>
                  </a:lnTo>
                  <a:lnTo>
                    <a:pt x="3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6"/>
            <p:cNvSpPr/>
            <p:nvPr/>
          </p:nvSpPr>
          <p:spPr>
            <a:xfrm>
              <a:off x="2231816" y="2177032"/>
              <a:ext cx="584" cy="109"/>
            </a:xfrm>
            <a:custGeom>
              <a:avLst/>
              <a:gdLst/>
              <a:ahLst/>
              <a:cxnLst/>
              <a:rect l="l" t="t" r="r" b="b"/>
              <a:pathLst>
                <a:path w="43" h="8" extrusionOk="0">
                  <a:moveTo>
                    <a:pt x="1" y="8"/>
                  </a:moveTo>
                  <a:cubicBezTo>
                    <a:pt x="15" y="4"/>
                    <a:pt x="32" y="4"/>
                    <a:pt x="43" y="1"/>
                  </a:cubicBezTo>
                  <a:cubicBezTo>
                    <a:pt x="32" y="4"/>
                    <a:pt x="15"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6"/>
            <p:cNvSpPr/>
            <p:nvPr/>
          </p:nvSpPr>
          <p:spPr>
            <a:xfrm>
              <a:off x="2231056" y="2177127"/>
              <a:ext cx="638" cy="109"/>
            </a:xfrm>
            <a:custGeom>
              <a:avLst/>
              <a:gdLst/>
              <a:ahLst/>
              <a:cxnLst/>
              <a:rect l="l" t="t" r="r" b="b"/>
              <a:pathLst>
                <a:path w="47" h="8" extrusionOk="0">
                  <a:moveTo>
                    <a:pt x="1" y="8"/>
                  </a:moveTo>
                  <a:lnTo>
                    <a:pt x="4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6"/>
            <p:cNvSpPr/>
            <p:nvPr/>
          </p:nvSpPr>
          <p:spPr>
            <a:xfrm>
              <a:off x="2230105" y="2177277"/>
              <a:ext cx="774" cy="204"/>
            </a:xfrm>
            <a:custGeom>
              <a:avLst/>
              <a:gdLst/>
              <a:ahLst/>
              <a:cxnLst/>
              <a:rect l="l" t="t" r="r" b="b"/>
              <a:pathLst>
                <a:path w="57" h="15" extrusionOk="0">
                  <a:moveTo>
                    <a:pt x="57"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6"/>
            <p:cNvSpPr/>
            <p:nvPr/>
          </p:nvSpPr>
          <p:spPr>
            <a:xfrm>
              <a:off x="2232536" y="2177032"/>
              <a:ext cx="489" cy="14"/>
            </a:xfrm>
            <a:custGeom>
              <a:avLst/>
              <a:gdLst/>
              <a:ahLst/>
              <a:cxnLst/>
              <a:rect l="l" t="t" r="r" b="b"/>
              <a:pathLst>
                <a:path w="36" h="1" extrusionOk="0">
                  <a:moveTo>
                    <a:pt x="0" y="1"/>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6"/>
            <p:cNvSpPr/>
            <p:nvPr/>
          </p:nvSpPr>
          <p:spPr>
            <a:xfrm>
              <a:off x="2233106" y="2176991"/>
              <a:ext cx="434" cy="14"/>
            </a:xfrm>
            <a:custGeom>
              <a:avLst/>
              <a:gdLst/>
              <a:ahLst/>
              <a:cxnLst/>
              <a:rect l="l" t="t" r="r" b="b"/>
              <a:pathLst>
                <a:path w="32" h="1" extrusionOk="0">
                  <a:moveTo>
                    <a:pt x="0" y="0"/>
                  </a:moveTo>
                  <a:cubicBezTo>
                    <a:pt x="11" y="0"/>
                    <a:pt x="21" y="0"/>
                    <a:pt x="32" y="0"/>
                  </a:cubicBezTo>
                  <a:cubicBezTo>
                    <a:pt x="21"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6"/>
            <p:cNvSpPr/>
            <p:nvPr/>
          </p:nvSpPr>
          <p:spPr>
            <a:xfrm>
              <a:off x="2258672" y="2052499"/>
              <a:ext cx="12464" cy="10170"/>
            </a:xfrm>
            <a:custGeom>
              <a:avLst/>
              <a:gdLst/>
              <a:ahLst/>
              <a:cxnLst/>
              <a:rect l="l" t="t" r="r" b="b"/>
              <a:pathLst>
                <a:path w="918" h="749" extrusionOk="0">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6"/>
            <p:cNvSpPr/>
            <p:nvPr/>
          </p:nvSpPr>
          <p:spPr>
            <a:xfrm>
              <a:off x="2348080" y="1953764"/>
              <a:ext cx="75016" cy="100080"/>
            </a:xfrm>
            <a:custGeom>
              <a:avLst/>
              <a:gdLst/>
              <a:ahLst/>
              <a:cxnLst/>
              <a:rect l="l" t="t" r="r" b="b"/>
              <a:pathLst>
                <a:path w="5525" h="7371" extrusionOk="0">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6"/>
            <p:cNvSpPr/>
            <p:nvPr/>
          </p:nvSpPr>
          <p:spPr>
            <a:xfrm>
              <a:off x="1953274" y="1764276"/>
              <a:ext cx="85620" cy="66543"/>
            </a:xfrm>
            <a:custGeom>
              <a:avLst/>
              <a:gdLst/>
              <a:ahLst/>
              <a:cxnLst/>
              <a:rect l="l" t="t" r="r" b="b"/>
              <a:pathLst>
                <a:path w="6306" h="4901" extrusionOk="0">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6"/>
            <p:cNvSpPr/>
            <p:nvPr/>
          </p:nvSpPr>
          <p:spPr>
            <a:xfrm>
              <a:off x="2104473" y="1751839"/>
              <a:ext cx="29151" cy="57216"/>
            </a:xfrm>
            <a:custGeom>
              <a:avLst/>
              <a:gdLst/>
              <a:ahLst/>
              <a:cxnLst/>
              <a:rect l="l" t="t" r="r" b="b"/>
              <a:pathLst>
                <a:path w="2147" h="4214" extrusionOk="0">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6"/>
            <p:cNvSpPr/>
            <p:nvPr/>
          </p:nvSpPr>
          <p:spPr>
            <a:xfrm>
              <a:off x="1983932" y="1753020"/>
              <a:ext cx="152883" cy="146433"/>
            </a:xfrm>
            <a:custGeom>
              <a:avLst/>
              <a:gdLst/>
              <a:ahLst/>
              <a:cxnLst/>
              <a:rect l="l" t="t" r="r" b="b"/>
              <a:pathLst>
                <a:path w="11260" h="10785" extrusionOk="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6"/>
            <p:cNvSpPr/>
            <p:nvPr/>
          </p:nvSpPr>
          <p:spPr>
            <a:xfrm>
              <a:off x="2000849" y="1814649"/>
              <a:ext cx="14" cy="109"/>
            </a:xfrm>
            <a:custGeom>
              <a:avLst/>
              <a:gdLst/>
              <a:ahLst/>
              <a:cxnLst/>
              <a:rect l="l" t="t" r="r" b="b"/>
              <a:pathLst>
                <a:path w="1" h="8" extrusionOk="0">
                  <a:moveTo>
                    <a:pt x="1" y="7"/>
                  </a:moveTo>
                  <a:cubicBezTo>
                    <a:pt x="1" y="4"/>
                    <a:pt x="1" y="4"/>
                    <a:pt x="1" y="0"/>
                  </a:cubicBez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6"/>
            <p:cNvSpPr/>
            <p:nvPr/>
          </p:nvSpPr>
          <p:spPr>
            <a:xfrm>
              <a:off x="2021202" y="1799102"/>
              <a:ext cx="149" cy="869"/>
            </a:xfrm>
            <a:custGeom>
              <a:avLst/>
              <a:gdLst/>
              <a:ahLst/>
              <a:cxnLst/>
              <a:rect l="l" t="t" r="r" b="b"/>
              <a:pathLst>
                <a:path w="11" h="64" extrusionOk="0">
                  <a:moveTo>
                    <a:pt x="11" y="0"/>
                  </a:moveTo>
                  <a:cubicBezTo>
                    <a:pt x="7" y="14"/>
                    <a:pt x="4" y="39"/>
                    <a:pt x="0" y="63"/>
                  </a:cubicBezTo>
                  <a:cubicBezTo>
                    <a:pt x="4" y="39"/>
                    <a:pt x="7" y="1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6"/>
            <p:cNvSpPr/>
            <p:nvPr/>
          </p:nvSpPr>
          <p:spPr>
            <a:xfrm>
              <a:off x="2034372" y="1771296"/>
              <a:ext cx="244" cy="434"/>
            </a:xfrm>
            <a:custGeom>
              <a:avLst/>
              <a:gdLst/>
              <a:ahLst/>
              <a:cxnLst/>
              <a:rect l="l" t="t" r="r" b="b"/>
              <a:pathLst>
                <a:path w="18" h="32" extrusionOk="0">
                  <a:moveTo>
                    <a:pt x="18" y="32"/>
                  </a:moveTo>
                  <a:cubicBezTo>
                    <a:pt x="11" y="21"/>
                    <a:pt x="4" y="11"/>
                    <a:pt x="0" y="0"/>
                  </a:cubicBezTo>
                  <a:cubicBezTo>
                    <a:pt x="4" y="11"/>
                    <a:pt x="11" y="21"/>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6"/>
            <p:cNvSpPr/>
            <p:nvPr/>
          </p:nvSpPr>
          <p:spPr>
            <a:xfrm>
              <a:off x="1995581" y="1816645"/>
              <a:ext cx="1534" cy="299"/>
            </a:xfrm>
            <a:custGeom>
              <a:avLst/>
              <a:gdLst/>
              <a:ahLst/>
              <a:cxnLst/>
              <a:rect l="l" t="t" r="r" b="b"/>
              <a:pathLst>
                <a:path w="113" h="22" extrusionOk="0">
                  <a:moveTo>
                    <a:pt x="0" y="21"/>
                  </a:moveTo>
                  <a:cubicBezTo>
                    <a:pt x="35" y="7"/>
                    <a:pt x="74" y="0"/>
                    <a:pt x="112" y="4"/>
                  </a:cubicBezTo>
                  <a:cubicBezTo>
                    <a:pt x="74" y="0"/>
                    <a:pt x="35" y="7"/>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6"/>
            <p:cNvSpPr/>
            <p:nvPr/>
          </p:nvSpPr>
          <p:spPr>
            <a:xfrm>
              <a:off x="2034603" y="1771771"/>
              <a:ext cx="204" cy="299"/>
            </a:xfrm>
            <a:custGeom>
              <a:avLst/>
              <a:gdLst/>
              <a:ahLst/>
              <a:cxnLst/>
              <a:rect l="l" t="t" r="r" b="b"/>
              <a:pathLst>
                <a:path w="15" h="22" extrusionOk="0">
                  <a:moveTo>
                    <a:pt x="1" y="0"/>
                  </a:moveTo>
                  <a:cubicBezTo>
                    <a:pt x="4" y="7"/>
                    <a:pt x="11" y="18"/>
                    <a:pt x="15" y="21"/>
                  </a:cubicBezTo>
                  <a:cubicBezTo>
                    <a:pt x="11" y="18"/>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6"/>
            <p:cNvSpPr/>
            <p:nvPr/>
          </p:nvSpPr>
          <p:spPr>
            <a:xfrm>
              <a:off x="2034182" y="1771051"/>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6"/>
            <p:cNvSpPr/>
            <p:nvPr/>
          </p:nvSpPr>
          <p:spPr>
            <a:xfrm>
              <a:off x="1997672" y="1816115"/>
              <a:ext cx="2675" cy="611"/>
            </a:xfrm>
            <a:custGeom>
              <a:avLst/>
              <a:gdLst/>
              <a:ahLst/>
              <a:cxnLst/>
              <a:rect l="l" t="t" r="r" b="b"/>
              <a:pathLst>
                <a:path w="197" h="45" extrusionOk="0">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6"/>
            <p:cNvSpPr/>
            <p:nvPr/>
          </p:nvSpPr>
          <p:spPr>
            <a:xfrm>
              <a:off x="2027950" y="1795491"/>
              <a:ext cx="8282" cy="434"/>
            </a:xfrm>
            <a:custGeom>
              <a:avLst/>
              <a:gdLst/>
              <a:ahLst/>
              <a:cxnLst/>
              <a:rect l="l" t="t" r="r" b="b"/>
              <a:pathLst>
                <a:path w="610" h="32" extrusionOk="0">
                  <a:moveTo>
                    <a:pt x="610" y="32"/>
                  </a:moveTo>
                  <a:cubicBezTo>
                    <a:pt x="477" y="25"/>
                    <a:pt x="91" y="0"/>
                    <a:pt x="0" y="32"/>
                  </a:cubicBezTo>
                  <a:cubicBezTo>
                    <a:pt x="91" y="0"/>
                    <a:pt x="477" y="25"/>
                    <a:pt x="61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6"/>
            <p:cNvSpPr/>
            <p:nvPr/>
          </p:nvSpPr>
          <p:spPr>
            <a:xfrm>
              <a:off x="2110135" y="1764018"/>
              <a:ext cx="54" cy="258"/>
            </a:xfrm>
            <a:custGeom>
              <a:avLst/>
              <a:gdLst/>
              <a:ahLst/>
              <a:cxnLst/>
              <a:rect l="l" t="t" r="r" b="b"/>
              <a:pathLst>
                <a:path w="4" h="19" extrusionOk="0">
                  <a:moveTo>
                    <a:pt x="0" y="1"/>
                  </a:moveTo>
                  <a:cubicBezTo>
                    <a:pt x="0" y="8"/>
                    <a:pt x="0"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6"/>
            <p:cNvSpPr/>
            <p:nvPr/>
          </p:nvSpPr>
          <p:spPr>
            <a:xfrm>
              <a:off x="2110270" y="1764493"/>
              <a:ext cx="68" cy="258"/>
            </a:xfrm>
            <a:custGeom>
              <a:avLst/>
              <a:gdLst/>
              <a:ahLst/>
              <a:cxnLst/>
              <a:rect l="l" t="t" r="r" b="b"/>
              <a:pathLst>
                <a:path w="5" h="19" extrusionOk="0">
                  <a:moveTo>
                    <a:pt x="1" y="1"/>
                  </a:moveTo>
                  <a:cubicBezTo>
                    <a:pt x="1" y="8"/>
                    <a:pt x="1" y="11"/>
                    <a:pt x="4" y="18"/>
                  </a:cubicBez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6"/>
            <p:cNvSpPr/>
            <p:nvPr/>
          </p:nvSpPr>
          <p:spPr>
            <a:xfrm>
              <a:off x="2110080" y="1763448"/>
              <a:ext cx="68" cy="299"/>
            </a:xfrm>
            <a:custGeom>
              <a:avLst/>
              <a:gdLst/>
              <a:ahLst/>
              <a:cxnLst/>
              <a:rect l="l" t="t" r="r" b="b"/>
              <a:pathLst>
                <a:path w="5" h="22" extrusionOk="0">
                  <a:moveTo>
                    <a:pt x="1" y="1"/>
                  </a:moveTo>
                  <a:cubicBezTo>
                    <a:pt x="1" y="8"/>
                    <a:pt x="1" y="15"/>
                    <a:pt x="4"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6"/>
            <p:cNvSpPr/>
            <p:nvPr/>
          </p:nvSpPr>
          <p:spPr>
            <a:xfrm>
              <a:off x="2110039" y="1759836"/>
              <a:ext cx="14" cy="448"/>
            </a:xfrm>
            <a:custGeom>
              <a:avLst/>
              <a:gdLst/>
              <a:ahLst/>
              <a:cxnLst/>
              <a:rect l="l" t="t" r="r" b="b"/>
              <a:pathLst>
                <a:path w="1" h="33" extrusionOk="0">
                  <a:moveTo>
                    <a:pt x="0" y="1"/>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6"/>
            <p:cNvSpPr/>
            <p:nvPr/>
          </p:nvSpPr>
          <p:spPr>
            <a:xfrm>
              <a:off x="2110039" y="1762878"/>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6"/>
            <p:cNvSpPr/>
            <p:nvPr/>
          </p:nvSpPr>
          <p:spPr>
            <a:xfrm>
              <a:off x="2119218" y="180970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6"/>
            <p:cNvSpPr/>
            <p:nvPr/>
          </p:nvSpPr>
          <p:spPr>
            <a:xfrm>
              <a:off x="2110555" y="1765349"/>
              <a:ext cx="68" cy="204"/>
            </a:xfrm>
            <a:custGeom>
              <a:avLst/>
              <a:gdLst/>
              <a:ahLst/>
              <a:cxnLst/>
              <a:rect l="l" t="t" r="r" b="b"/>
              <a:pathLst>
                <a:path w="5" h="15" extrusionOk="0">
                  <a:moveTo>
                    <a:pt x="1" y="1"/>
                  </a:moveTo>
                  <a:lnTo>
                    <a:pt x="1" y="1"/>
                  </a:lnTo>
                  <a:cubicBezTo>
                    <a:pt x="1" y="4"/>
                    <a:pt x="4" y="11"/>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6"/>
            <p:cNvSpPr/>
            <p:nvPr/>
          </p:nvSpPr>
          <p:spPr>
            <a:xfrm>
              <a:off x="2119028" y="1808987"/>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6"/>
            <p:cNvSpPr/>
            <p:nvPr/>
          </p:nvSpPr>
          <p:spPr>
            <a:xfrm>
              <a:off x="2110365" y="1764969"/>
              <a:ext cx="109" cy="204"/>
            </a:xfrm>
            <a:custGeom>
              <a:avLst/>
              <a:gdLst/>
              <a:ahLst/>
              <a:cxnLst/>
              <a:rect l="l" t="t" r="r" b="b"/>
              <a:pathLst>
                <a:path w="8" h="15" extrusionOk="0">
                  <a:moveTo>
                    <a:pt x="1" y="1"/>
                  </a:moveTo>
                  <a:lnTo>
                    <a:pt x="1" y="1"/>
                  </a:ln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6"/>
            <p:cNvSpPr/>
            <p:nvPr/>
          </p:nvSpPr>
          <p:spPr>
            <a:xfrm>
              <a:off x="2110080" y="1758981"/>
              <a:ext cx="14" cy="448"/>
            </a:xfrm>
            <a:custGeom>
              <a:avLst/>
              <a:gdLst/>
              <a:ahLst/>
              <a:cxnLst/>
              <a:rect l="l" t="t" r="r" b="b"/>
              <a:pathLst>
                <a:path w="1" h="33" extrusionOk="0">
                  <a:moveTo>
                    <a:pt x="1" y="1"/>
                  </a:moveTo>
                  <a:cubicBezTo>
                    <a:pt x="1" y="11"/>
                    <a:pt x="1" y="22"/>
                    <a:pt x="1" y="32"/>
                  </a:cubicBez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6"/>
            <p:cNvSpPr/>
            <p:nvPr/>
          </p:nvSpPr>
          <p:spPr>
            <a:xfrm>
              <a:off x="2109985" y="1762212"/>
              <a:ext cx="14" cy="299"/>
            </a:xfrm>
            <a:custGeom>
              <a:avLst/>
              <a:gdLst/>
              <a:ahLst/>
              <a:cxnLst/>
              <a:rect l="l" t="t" r="r" b="b"/>
              <a:pathLst>
                <a:path w="1" h="22" extrusionOk="0">
                  <a:moveTo>
                    <a:pt x="1" y="1"/>
                  </a:moveTo>
                  <a:lnTo>
                    <a:pt x="1" y="22"/>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6"/>
            <p:cNvSpPr/>
            <p:nvPr/>
          </p:nvSpPr>
          <p:spPr>
            <a:xfrm>
              <a:off x="2109985" y="1760692"/>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6"/>
            <p:cNvSpPr/>
            <p:nvPr/>
          </p:nvSpPr>
          <p:spPr>
            <a:xfrm>
              <a:off x="2109985" y="1761452"/>
              <a:ext cx="14" cy="394"/>
            </a:xfrm>
            <a:custGeom>
              <a:avLst/>
              <a:gdLst/>
              <a:ahLst/>
              <a:cxnLst/>
              <a:rect l="l" t="t" r="r" b="b"/>
              <a:pathLst>
                <a:path w="1" h="29" extrusionOk="0">
                  <a:moveTo>
                    <a:pt x="1"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6"/>
            <p:cNvSpPr/>
            <p:nvPr/>
          </p:nvSpPr>
          <p:spPr>
            <a:xfrm>
              <a:off x="2110705" y="1765688"/>
              <a:ext cx="109" cy="149"/>
            </a:xfrm>
            <a:custGeom>
              <a:avLst/>
              <a:gdLst/>
              <a:ahLst/>
              <a:cxnLst/>
              <a:rect l="l" t="t" r="r" b="b"/>
              <a:pathLst>
                <a:path w="8" h="11" extrusionOk="0">
                  <a:moveTo>
                    <a:pt x="0" y="0"/>
                  </a:moveTo>
                  <a:cubicBezTo>
                    <a:pt x="0" y="4"/>
                    <a:pt x="4" y="7"/>
                    <a:pt x="7" y="11"/>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6"/>
            <p:cNvSpPr/>
            <p:nvPr/>
          </p:nvSpPr>
          <p:spPr>
            <a:xfrm>
              <a:off x="2110135" y="1757990"/>
              <a:ext cx="54" cy="489"/>
            </a:xfrm>
            <a:custGeom>
              <a:avLst/>
              <a:gdLst/>
              <a:ahLst/>
              <a:cxnLst/>
              <a:rect l="l" t="t" r="r" b="b"/>
              <a:pathLst>
                <a:path w="4" h="36" extrusionOk="0">
                  <a:moveTo>
                    <a:pt x="4" y="0"/>
                  </a:moveTo>
                  <a:cubicBezTo>
                    <a:pt x="4" y="14"/>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6"/>
            <p:cNvSpPr/>
            <p:nvPr/>
          </p:nvSpPr>
          <p:spPr>
            <a:xfrm>
              <a:off x="2110230" y="1756985"/>
              <a:ext cx="54" cy="489"/>
            </a:xfrm>
            <a:custGeom>
              <a:avLst/>
              <a:gdLst/>
              <a:ahLst/>
              <a:cxnLst/>
              <a:rect l="l" t="t" r="r" b="b"/>
              <a:pathLst>
                <a:path w="4" h="36" extrusionOk="0">
                  <a:moveTo>
                    <a:pt x="4" y="1"/>
                  </a:moveTo>
                  <a:cubicBezTo>
                    <a:pt x="4" y="11"/>
                    <a:pt x="0" y="25"/>
                    <a:pt x="0" y="36"/>
                  </a:cubicBezTo>
                  <a:cubicBezTo>
                    <a:pt x="0" y="25"/>
                    <a:pt x="4"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6"/>
            <p:cNvSpPr/>
            <p:nvPr/>
          </p:nvSpPr>
          <p:spPr>
            <a:xfrm>
              <a:off x="2110365" y="1755899"/>
              <a:ext cx="68" cy="530"/>
            </a:xfrm>
            <a:custGeom>
              <a:avLst/>
              <a:gdLst/>
              <a:ahLst/>
              <a:cxnLst/>
              <a:rect l="l" t="t" r="r" b="b"/>
              <a:pathLst>
                <a:path w="5" h="39" extrusionOk="0">
                  <a:moveTo>
                    <a:pt x="4" y="0"/>
                  </a:moveTo>
                  <a:cubicBezTo>
                    <a:pt x="4" y="14"/>
                    <a:pt x="1" y="25"/>
                    <a:pt x="1" y="39"/>
                  </a:cubicBezTo>
                  <a:cubicBezTo>
                    <a:pt x="1"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6"/>
            <p:cNvSpPr/>
            <p:nvPr/>
          </p:nvSpPr>
          <p:spPr>
            <a:xfrm>
              <a:off x="2110515" y="1754704"/>
              <a:ext cx="54" cy="638"/>
            </a:xfrm>
            <a:custGeom>
              <a:avLst/>
              <a:gdLst/>
              <a:ahLst/>
              <a:cxnLst/>
              <a:rect l="l" t="t" r="r" b="b"/>
              <a:pathLst>
                <a:path w="4" h="47" extrusionOk="0">
                  <a:moveTo>
                    <a:pt x="4" y="1"/>
                  </a:moveTo>
                  <a:lnTo>
                    <a:pt x="4" y="1"/>
                  </a:lnTo>
                  <a:cubicBezTo>
                    <a:pt x="4" y="15"/>
                    <a:pt x="0" y="32"/>
                    <a:pt x="0" y="46"/>
                  </a:cubicBezTo>
                  <a:cubicBezTo>
                    <a:pt x="0" y="32"/>
                    <a:pt x="4"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6"/>
            <p:cNvSpPr/>
            <p:nvPr/>
          </p:nvSpPr>
          <p:spPr>
            <a:xfrm>
              <a:off x="2119734" y="1788268"/>
              <a:ext cx="110385" cy="105294"/>
            </a:xfrm>
            <a:custGeom>
              <a:avLst/>
              <a:gdLst/>
              <a:ahLst/>
              <a:cxnLst/>
              <a:rect l="l" t="t" r="r" b="b"/>
              <a:pathLst>
                <a:path w="8130" h="7755" extrusionOk="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6"/>
            <p:cNvSpPr/>
            <p:nvPr/>
          </p:nvSpPr>
          <p:spPr>
            <a:xfrm>
              <a:off x="2135375" y="1790168"/>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6"/>
            <p:cNvSpPr/>
            <p:nvPr/>
          </p:nvSpPr>
          <p:spPr>
            <a:xfrm>
              <a:off x="2127962" y="1796916"/>
              <a:ext cx="434" cy="434"/>
            </a:xfrm>
            <a:custGeom>
              <a:avLst/>
              <a:gdLst/>
              <a:ahLst/>
              <a:cxnLst/>
              <a:rect l="l" t="t" r="r" b="b"/>
              <a:pathLst>
                <a:path w="32" h="32" extrusionOk="0">
                  <a:moveTo>
                    <a:pt x="0" y="32"/>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6"/>
            <p:cNvSpPr/>
            <p:nvPr/>
          </p:nvSpPr>
          <p:spPr>
            <a:xfrm>
              <a:off x="2128573" y="1796577"/>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6"/>
            <p:cNvSpPr/>
            <p:nvPr/>
          </p:nvSpPr>
          <p:spPr>
            <a:xfrm>
              <a:off x="2135416" y="1789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6"/>
            <p:cNvSpPr/>
            <p:nvPr/>
          </p:nvSpPr>
          <p:spPr>
            <a:xfrm>
              <a:off x="2131668" y="1793821"/>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6"/>
            <p:cNvSpPr/>
            <p:nvPr/>
          </p:nvSpPr>
          <p:spPr>
            <a:xfrm>
              <a:off x="2131899" y="1793726"/>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6"/>
            <p:cNvSpPr/>
            <p:nvPr/>
          </p:nvSpPr>
          <p:spPr>
            <a:xfrm>
              <a:off x="2131763" y="1793821"/>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6"/>
            <p:cNvSpPr/>
            <p:nvPr/>
          </p:nvSpPr>
          <p:spPr>
            <a:xfrm>
              <a:off x="2121825" y="1808036"/>
              <a:ext cx="2580" cy="2485"/>
            </a:xfrm>
            <a:custGeom>
              <a:avLst/>
              <a:gdLst/>
              <a:ahLst/>
              <a:cxnLst/>
              <a:rect l="l" t="t" r="r" b="b"/>
              <a:pathLst>
                <a:path w="190" h="183" extrusionOk="0">
                  <a:moveTo>
                    <a:pt x="190" y="1"/>
                  </a:moveTo>
                  <a:cubicBezTo>
                    <a:pt x="141" y="74"/>
                    <a:pt x="78" y="137"/>
                    <a:pt x="1" y="183"/>
                  </a:cubicBezTo>
                  <a:lnTo>
                    <a:pt x="1" y="183"/>
                  </a:lnTo>
                  <a:cubicBezTo>
                    <a:pt x="78" y="137"/>
                    <a:pt x="141" y="74"/>
                    <a:pt x="19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6"/>
            <p:cNvSpPr/>
            <p:nvPr/>
          </p:nvSpPr>
          <p:spPr>
            <a:xfrm>
              <a:off x="2120929" y="1810847"/>
              <a:ext cx="448" cy="299"/>
            </a:xfrm>
            <a:custGeom>
              <a:avLst/>
              <a:gdLst/>
              <a:ahLst/>
              <a:cxnLst/>
              <a:rect l="l" t="t" r="r" b="b"/>
              <a:pathLst>
                <a:path w="33" h="22" extrusionOk="0">
                  <a:moveTo>
                    <a:pt x="33" y="0"/>
                  </a:moveTo>
                  <a:lnTo>
                    <a:pt x="28" y="4"/>
                  </a:lnTo>
                  <a:lnTo>
                    <a:pt x="0" y="21"/>
                  </a:lnTo>
                  <a:lnTo>
                    <a:pt x="7" y="18"/>
                  </a:lnTo>
                  <a:lnTo>
                    <a:pt x="3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6"/>
            <p:cNvSpPr/>
            <p:nvPr/>
          </p:nvSpPr>
          <p:spPr>
            <a:xfrm>
              <a:off x="2135375" y="178963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6"/>
            <p:cNvSpPr/>
            <p:nvPr/>
          </p:nvSpPr>
          <p:spPr>
            <a:xfrm>
              <a:off x="2135470" y="17883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6"/>
            <p:cNvSpPr/>
            <p:nvPr/>
          </p:nvSpPr>
          <p:spPr>
            <a:xfrm>
              <a:off x="2120114" y="1812884"/>
              <a:ext cx="964" cy="1684"/>
            </a:xfrm>
            <a:custGeom>
              <a:avLst/>
              <a:gdLst/>
              <a:ahLst/>
              <a:cxnLst/>
              <a:rect l="l" t="t" r="r" b="b"/>
              <a:pathLst>
                <a:path w="71" h="124" extrusionOk="0">
                  <a:moveTo>
                    <a:pt x="1" y="1"/>
                  </a:moveTo>
                  <a:cubicBezTo>
                    <a:pt x="18" y="39"/>
                    <a:pt x="46" y="85"/>
                    <a:pt x="71" y="123"/>
                  </a:cubicBezTo>
                  <a:cubicBezTo>
                    <a:pt x="46" y="85"/>
                    <a:pt x="18"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6"/>
            <p:cNvSpPr/>
            <p:nvPr/>
          </p:nvSpPr>
          <p:spPr>
            <a:xfrm>
              <a:off x="2137222" y="1859943"/>
              <a:ext cx="163" cy="244"/>
            </a:xfrm>
            <a:custGeom>
              <a:avLst/>
              <a:gdLst/>
              <a:ahLst/>
              <a:cxnLst/>
              <a:rect l="l" t="t" r="r" b="b"/>
              <a:pathLst>
                <a:path w="12" h="18" extrusionOk="0">
                  <a:moveTo>
                    <a:pt x="1"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6"/>
            <p:cNvSpPr/>
            <p:nvPr/>
          </p:nvSpPr>
          <p:spPr>
            <a:xfrm>
              <a:off x="2134615" y="185741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6"/>
            <p:cNvSpPr/>
            <p:nvPr/>
          </p:nvSpPr>
          <p:spPr>
            <a:xfrm>
              <a:off x="2136706" y="1859034"/>
              <a:ext cx="149" cy="204"/>
            </a:xfrm>
            <a:custGeom>
              <a:avLst/>
              <a:gdLst/>
              <a:ahLst/>
              <a:cxnLst/>
              <a:rect l="l" t="t" r="r" b="b"/>
              <a:pathLst>
                <a:path w="11" h="15" extrusionOk="0">
                  <a:moveTo>
                    <a:pt x="0" y="1"/>
                  </a:moveTo>
                  <a:lnTo>
                    <a:pt x="1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6"/>
            <p:cNvSpPr/>
            <p:nvPr/>
          </p:nvSpPr>
          <p:spPr>
            <a:xfrm>
              <a:off x="2137466" y="1860459"/>
              <a:ext cx="149" cy="258"/>
            </a:xfrm>
            <a:custGeom>
              <a:avLst/>
              <a:gdLst/>
              <a:ahLst/>
              <a:cxnLst/>
              <a:rect l="l" t="t" r="r" b="b"/>
              <a:pathLst>
                <a:path w="11" h="19" extrusionOk="0">
                  <a:moveTo>
                    <a:pt x="0" y="1"/>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6"/>
            <p:cNvSpPr/>
            <p:nvPr/>
          </p:nvSpPr>
          <p:spPr>
            <a:xfrm>
              <a:off x="2119788" y="1811132"/>
              <a:ext cx="1195" cy="964"/>
            </a:xfrm>
            <a:custGeom>
              <a:avLst/>
              <a:gdLst/>
              <a:ahLst/>
              <a:cxnLst/>
              <a:rect l="l" t="t" r="r" b="b"/>
              <a:pathLst>
                <a:path w="88" h="71" extrusionOk="0">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6"/>
            <p:cNvSpPr/>
            <p:nvPr/>
          </p:nvSpPr>
          <p:spPr>
            <a:xfrm>
              <a:off x="2137697" y="1861029"/>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6"/>
            <p:cNvSpPr/>
            <p:nvPr/>
          </p:nvSpPr>
          <p:spPr>
            <a:xfrm>
              <a:off x="2135036" y="1857567"/>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6"/>
            <p:cNvSpPr/>
            <p:nvPr/>
          </p:nvSpPr>
          <p:spPr>
            <a:xfrm>
              <a:off x="2137982" y="1861654"/>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6"/>
            <p:cNvSpPr/>
            <p:nvPr/>
          </p:nvSpPr>
          <p:spPr>
            <a:xfrm>
              <a:off x="2138172" y="186226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6"/>
            <p:cNvSpPr/>
            <p:nvPr/>
          </p:nvSpPr>
          <p:spPr>
            <a:xfrm>
              <a:off x="2136081" y="185827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6"/>
            <p:cNvSpPr/>
            <p:nvPr/>
          </p:nvSpPr>
          <p:spPr>
            <a:xfrm>
              <a:off x="2136421" y="185861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6"/>
            <p:cNvSpPr/>
            <p:nvPr/>
          </p:nvSpPr>
          <p:spPr>
            <a:xfrm>
              <a:off x="2135755" y="1857947"/>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6"/>
            <p:cNvSpPr/>
            <p:nvPr/>
          </p:nvSpPr>
          <p:spPr>
            <a:xfrm>
              <a:off x="2119883" y="1812408"/>
              <a:ext cx="54" cy="109"/>
            </a:xfrm>
            <a:custGeom>
              <a:avLst/>
              <a:gdLst/>
              <a:ahLst/>
              <a:cxnLst/>
              <a:rect l="l" t="t" r="r" b="b"/>
              <a:pathLst>
                <a:path w="4" h="8" extrusionOk="0">
                  <a:moveTo>
                    <a:pt x="0"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6"/>
            <p:cNvSpPr/>
            <p:nvPr/>
          </p:nvSpPr>
          <p:spPr>
            <a:xfrm>
              <a:off x="2119788" y="1812218"/>
              <a:ext cx="14" cy="109"/>
            </a:xfrm>
            <a:custGeom>
              <a:avLst/>
              <a:gdLst/>
              <a:ahLst/>
              <a:cxnLst/>
              <a:rect l="l" t="t" r="r" b="b"/>
              <a:pathLst>
                <a:path w="1" h="8" extrusionOk="0">
                  <a:moveTo>
                    <a:pt x="0" y="1"/>
                  </a:moveTo>
                  <a:lnTo>
                    <a:pt x="0" y="4"/>
                  </a:lnTo>
                  <a:cubicBezTo>
                    <a:pt x="0" y="8"/>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6"/>
            <p:cNvSpPr/>
            <p:nvPr/>
          </p:nvSpPr>
          <p:spPr>
            <a:xfrm>
              <a:off x="2135416" y="185770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6"/>
            <p:cNvSpPr/>
            <p:nvPr/>
          </p:nvSpPr>
          <p:spPr>
            <a:xfrm>
              <a:off x="2119978" y="181265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6"/>
            <p:cNvSpPr/>
            <p:nvPr/>
          </p:nvSpPr>
          <p:spPr>
            <a:xfrm>
              <a:off x="2136991" y="1859468"/>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6"/>
            <p:cNvSpPr/>
            <p:nvPr/>
          </p:nvSpPr>
          <p:spPr>
            <a:xfrm>
              <a:off x="2122449" y="1836183"/>
              <a:ext cx="584" cy="1534"/>
            </a:xfrm>
            <a:custGeom>
              <a:avLst/>
              <a:gdLst/>
              <a:ahLst/>
              <a:cxnLst/>
              <a:rect l="l" t="t" r="r" b="b"/>
              <a:pathLst>
                <a:path w="43" h="113" extrusionOk="0">
                  <a:moveTo>
                    <a:pt x="0" y="0"/>
                  </a:moveTo>
                  <a:cubicBezTo>
                    <a:pt x="7" y="39"/>
                    <a:pt x="21" y="77"/>
                    <a:pt x="42" y="112"/>
                  </a:cubicBezTo>
                  <a:cubicBezTo>
                    <a:pt x="21" y="77"/>
                    <a:pt x="7"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6"/>
            <p:cNvSpPr/>
            <p:nvPr/>
          </p:nvSpPr>
          <p:spPr>
            <a:xfrm>
              <a:off x="2121730" y="1810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6"/>
            <p:cNvSpPr/>
            <p:nvPr/>
          </p:nvSpPr>
          <p:spPr>
            <a:xfrm>
              <a:off x="2138362" y="1862985"/>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6"/>
            <p:cNvSpPr/>
            <p:nvPr/>
          </p:nvSpPr>
          <p:spPr>
            <a:xfrm>
              <a:off x="2120779" y="1810562"/>
              <a:ext cx="1059" cy="720"/>
            </a:xfrm>
            <a:custGeom>
              <a:avLst/>
              <a:gdLst/>
              <a:ahLst/>
              <a:cxnLst/>
              <a:rect l="l" t="t" r="r" b="b"/>
              <a:pathLst>
                <a:path w="78" h="53" extrusionOk="0">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6"/>
            <p:cNvSpPr/>
            <p:nvPr/>
          </p:nvSpPr>
          <p:spPr>
            <a:xfrm>
              <a:off x="1925087" y="1940173"/>
              <a:ext cx="16741" cy="4195"/>
            </a:xfrm>
            <a:custGeom>
              <a:avLst/>
              <a:gdLst/>
              <a:ahLst/>
              <a:cxnLst/>
              <a:rect l="l" t="t" r="r" b="b"/>
              <a:pathLst>
                <a:path w="1233" h="309" extrusionOk="0">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6"/>
            <p:cNvSpPr/>
            <p:nvPr/>
          </p:nvSpPr>
          <p:spPr>
            <a:xfrm>
              <a:off x="1920484" y="1919467"/>
              <a:ext cx="41887" cy="31391"/>
            </a:xfrm>
            <a:custGeom>
              <a:avLst/>
              <a:gdLst/>
              <a:ahLst/>
              <a:cxnLst/>
              <a:rect l="l" t="t" r="r" b="b"/>
              <a:pathLst>
                <a:path w="3085" h="2312" extrusionOk="0">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6"/>
            <p:cNvSpPr/>
            <p:nvPr/>
          </p:nvSpPr>
          <p:spPr>
            <a:xfrm>
              <a:off x="1924802" y="1946215"/>
              <a:ext cx="163" cy="54"/>
            </a:xfrm>
            <a:custGeom>
              <a:avLst/>
              <a:gdLst/>
              <a:ahLst/>
              <a:cxnLst/>
              <a:rect l="l" t="t" r="r" b="b"/>
              <a:pathLst>
                <a:path w="12" h="4" extrusionOk="0">
                  <a:moveTo>
                    <a:pt x="1" y="4"/>
                  </a:moveTo>
                  <a:lnTo>
                    <a:pt x="1" y="4"/>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6"/>
            <p:cNvSpPr/>
            <p:nvPr/>
          </p:nvSpPr>
          <p:spPr>
            <a:xfrm>
              <a:off x="1925752" y="1946065"/>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6"/>
            <p:cNvSpPr/>
            <p:nvPr/>
          </p:nvSpPr>
          <p:spPr>
            <a:xfrm>
              <a:off x="1928943" y="1940268"/>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6"/>
            <p:cNvSpPr/>
            <p:nvPr/>
          </p:nvSpPr>
          <p:spPr>
            <a:xfrm>
              <a:off x="1925752" y="19402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6"/>
            <p:cNvSpPr/>
            <p:nvPr/>
          </p:nvSpPr>
          <p:spPr>
            <a:xfrm>
              <a:off x="1932880" y="1939181"/>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6"/>
            <p:cNvSpPr/>
            <p:nvPr/>
          </p:nvSpPr>
          <p:spPr>
            <a:xfrm>
              <a:off x="1931835" y="1939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6"/>
            <p:cNvSpPr/>
            <p:nvPr/>
          </p:nvSpPr>
          <p:spPr>
            <a:xfrm>
              <a:off x="1925901" y="1946025"/>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6"/>
            <p:cNvSpPr/>
            <p:nvPr/>
          </p:nvSpPr>
          <p:spPr>
            <a:xfrm>
              <a:off x="1925521" y="194612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6"/>
            <p:cNvSpPr/>
            <p:nvPr/>
          </p:nvSpPr>
          <p:spPr>
            <a:xfrm>
              <a:off x="1926947" y="19403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6"/>
            <p:cNvSpPr/>
            <p:nvPr/>
          </p:nvSpPr>
          <p:spPr>
            <a:xfrm>
              <a:off x="1925087" y="1946160"/>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6"/>
            <p:cNvSpPr/>
            <p:nvPr/>
          </p:nvSpPr>
          <p:spPr>
            <a:xfrm>
              <a:off x="1928033" y="19403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6"/>
            <p:cNvSpPr/>
            <p:nvPr/>
          </p:nvSpPr>
          <p:spPr>
            <a:xfrm>
              <a:off x="1926037" y="19460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6"/>
            <p:cNvSpPr/>
            <p:nvPr/>
          </p:nvSpPr>
          <p:spPr>
            <a:xfrm>
              <a:off x="1929893" y="194013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6"/>
            <p:cNvSpPr/>
            <p:nvPr/>
          </p:nvSpPr>
          <p:spPr>
            <a:xfrm>
              <a:off x="1930884" y="1939888"/>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6"/>
            <p:cNvSpPr/>
            <p:nvPr/>
          </p:nvSpPr>
          <p:spPr>
            <a:xfrm>
              <a:off x="1926132" y="194597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6"/>
            <p:cNvSpPr/>
            <p:nvPr/>
          </p:nvSpPr>
          <p:spPr>
            <a:xfrm>
              <a:off x="1928318" y="1943404"/>
              <a:ext cx="6911" cy="2349"/>
            </a:xfrm>
            <a:custGeom>
              <a:avLst/>
              <a:gdLst/>
              <a:ahLst/>
              <a:cxnLst/>
              <a:rect l="l" t="t" r="r" b="b"/>
              <a:pathLst>
                <a:path w="509" h="173" extrusionOk="0">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6"/>
            <p:cNvSpPr/>
            <p:nvPr/>
          </p:nvSpPr>
          <p:spPr>
            <a:xfrm>
              <a:off x="1926607" y="1945834"/>
              <a:ext cx="1018" cy="149"/>
            </a:xfrm>
            <a:custGeom>
              <a:avLst/>
              <a:gdLst/>
              <a:ahLst/>
              <a:cxnLst/>
              <a:rect l="l" t="t" r="r" b="b"/>
              <a:pathLst>
                <a:path w="75" h="11" extrusionOk="0">
                  <a:moveTo>
                    <a:pt x="74" y="0"/>
                  </a:moveTo>
                  <a:lnTo>
                    <a:pt x="74" y="0"/>
                  </a:lnTo>
                  <a:cubicBezTo>
                    <a:pt x="46" y="4"/>
                    <a:pt x="22" y="7"/>
                    <a:pt x="1" y="11"/>
                  </a:cubicBezTo>
                  <a:cubicBezTo>
                    <a:pt x="22" y="11"/>
                    <a:pt x="46" y="4"/>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6"/>
            <p:cNvSpPr/>
            <p:nvPr/>
          </p:nvSpPr>
          <p:spPr>
            <a:xfrm>
              <a:off x="1927273" y="1949405"/>
              <a:ext cx="17936" cy="10224"/>
            </a:xfrm>
            <a:custGeom>
              <a:avLst/>
              <a:gdLst/>
              <a:ahLst/>
              <a:cxnLst/>
              <a:rect l="l" t="t" r="r" b="b"/>
              <a:pathLst>
                <a:path w="1321" h="753" extrusionOk="0">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6"/>
            <p:cNvSpPr/>
            <p:nvPr/>
          </p:nvSpPr>
          <p:spPr>
            <a:xfrm>
              <a:off x="1944856" y="194940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6"/>
            <p:cNvSpPr/>
            <p:nvPr/>
          </p:nvSpPr>
          <p:spPr>
            <a:xfrm>
              <a:off x="1945141" y="194950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6"/>
            <p:cNvSpPr/>
            <p:nvPr/>
          </p:nvSpPr>
          <p:spPr>
            <a:xfrm>
              <a:off x="1927938" y="1950967"/>
              <a:ext cx="1018" cy="828"/>
            </a:xfrm>
            <a:custGeom>
              <a:avLst/>
              <a:gdLst/>
              <a:ahLst/>
              <a:cxnLst/>
              <a:rect l="l" t="t" r="r" b="b"/>
              <a:pathLst>
                <a:path w="75" h="61" extrusionOk="0">
                  <a:moveTo>
                    <a:pt x="74" y="60"/>
                  </a:moveTo>
                  <a:cubicBezTo>
                    <a:pt x="43" y="50"/>
                    <a:pt x="15" y="29"/>
                    <a:pt x="1" y="1"/>
                  </a:cubicBezTo>
                  <a:cubicBezTo>
                    <a:pt x="15" y="29"/>
                    <a:pt x="43" y="50"/>
                    <a:pt x="7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6"/>
            <p:cNvSpPr/>
            <p:nvPr/>
          </p:nvSpPr>
          <p:spPr>
            <a:xfrm>
              <a:off x="1927612" y="1950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6"/>
            <p:cNvSpPr/>
            <p:nvPr/>
          </p:nvSpPr>
          <p:spPr>
            <a:xfrm>
              <a:off x="1927843" y="19507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6"/>
            <p:cNvSpPr/>
            <p:nvPr/>
          </p:nvSpPr>
          <p:spPr>
            <a:xfrm>
              <a:off x="1944666" y="194935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6"/>
            <p:cNvSpPr/>
            <p:nvPr/>
          </p:nvSpPr>
          <p:spPr>
            <a:xfrm>
              <a:off x="1927802" y="195073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6"/>
            <p:cNvSpPr/>
            <p:nvPr/>
          </p:nvSpPr>
          <p:spPr>
            <a:xfrm>
              <a:off x="1927748" y="195068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6"/>
            <p:cNvSpPr/>
            <p:nvPr/>
          </p:nvSpPr>
          <p:spPr>
            <a:xfrm>
              <a:off x="1927137" y="19505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6"/>
            <p:cNvSpPr/>
            <p:nvPr/>
          </p:nvSpPr>
          <p:spPr>
            <a:xfrm>
              <a:off x="1944475" y="19493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6"/>
            <p:cNvSpPr/>
            <p:nvPr/>
          </p:nvSpPr>
          <p:spPr>
            <a:xfrm>
              <a:off x="2156244" y="1961014"/>
              <a:ext cx="88987" cy="61547"/>
            </a:xfrm>
            <a:custGeom>
              <a:avLst/>
              <a:gdLst/>
              <a:ahLst/>
              <a:cxnLst/>
              <a:rect l="l" t="t" r="r" b="b"/>
              <a:pathLst>
                <a:path w="6554" h="4533" extrusionOk="0">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6"/>
            <p:cNvSpPr/>
            <p:nvPr/>
          </p:nvSpPr>
          <p:spPr>
            <a:xfrm>
              <a:off x="2069728" y="1940363"/>
              <a:ext cx="85810" cy="69734"/>
            </a:xfrm>
            <a:custGeom>
              <a:avLst/>
              <a:gdLst/>
              <a:ahLst/>
              <a:cxnLst/>
              <a:rect l="l" t="t" r="r" b="b"/>
              <a:pathLst>
                <a:path w="6320" h="5136" extrusionOk="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6"/>
            <p:cNvSpPr/>
            <p:nvPr/>
          </p:nvSpPr>
          <p:spPr>
            <a:xfrm>
              <a:off x="2055186" y="1951225"/>
              <a:ext cx="19973" cy="43584"/>
            </a:xfrm>
            <a:custGeom>
              <a:avLst/>
              <a:gdLst/>
              <a:ahLst/>
              <a:cxnLst/>
              <a:rect l="l" t="t" r="r" b="b"/>
              <a:pathLst>
                <a:path w="1471" h="3210" extrusionOk="0">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6"/>
            <p:cNvSpPr/>
            <p:nvPr/>
          </p:nvSpPr>
          <p:spPr>
            <a:xfrm>
              <a:off x="2074819" y="19584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6"/>
            <p:cNvSpPr/>
            <p:nvPr/>
          </p:nvSpPr>
          <p:spPr>
            <a:xfrm>
              <a:off x="2069972" y="1992704"/>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6"/>
            <p:cNvSpPr/>
            <p:nvPr/>
          </p:nvSpPr>
          <p:spPr>
            <a:xfrm>
              <a:off x="2074860" y="195885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6"/>
            <p:cNvSpPr/>
            <p:nvPr/>
          </p:nvSpPr>
          <p:spPr>
            <a:xfrm>
              <a:off x="2074670" y="195752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6"/>
            <p:cNvSpPr/>
            <p:nvPr/>
          </p:nvSpPr>
          <p:spPr>
            <a:xfrm>
              <a:off x="2074385" y="1955678"/>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6"/>
            <p:cNvSpPr/>
            <p:nvPr/>
          </p:nvSpPr>
          <p:spPr>
            <a:xfrm>
              <a:off x="2074480" y="1956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6"/>
            <p:cNvSpPr/>
            <p:nvPr/>
          </p:nvSpPr>
          <p:spPr>
            <a:xfrm>
              <a:off x="2074344" y="1955244"/>
              <a:ext cx="54" cy="258"/>
            </a:xfrm>
            <a:custGeom>
              <a:avLst/>
              <a:gdLst/>
              <a:ahLst/>
              <a:cxnLst/>
              <a:rect l="l" t="t" r="r" b="b"/>
              <a:pathLst>
                <a:path w="4" h="19" extrusionOk="0">
                  <a:moveTo>
                    <a:pt x="4" y="18"/>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6"/>
            <p:cNvSpPr/>
            <p:nvPr/>
          </p:nvSpPr>
          <p:spPr>
            <a:xfrm>
              <a:off x="2048669" y="1961041"/>
              <a:ext cx="11704" cy="36279"/>
            </a:xfrm>
            <a:custGeom>
              <a:avLst/>
              <a:gdLst/>
              <a:ahLst/>
              <a:cxnLst/>
              <a:rect l="l" t="t" r="r" b="b"/>
              <a:pathLst>
                <a:path w="862" h="2672" extrusionOk="0">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6"/>
            <p:cNvSpPr/>
            <p:nvPr/>
          </p:nvSpPr>
          <p:spPr>
            <a:xfrm>
              <a:off x="2054141" y="196598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6"/>
            <p:cNvSpPr/>
            <p:nvPr/>
          </p:nvSpPr>
          <p:spPr>
            <a:xfrm>
              <a:off x="2054331" y="196632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6"/>
            <p:cNvSpPr/>
            <p:nvPr/>
          </p:nvSpPr>
          <p:spPr>
            <a:xfrm>
              <a:off x="2053476" y="1963417"/>
              <a:ext cx="54" cy="299"/>
            </a:xfrm>
            <a:custGeom>
              <a:avLst/>
              <a:gdLst/>
              <a:ahLst/>
              <a:cxnLst/>
              <a:rect l="l" t="t" r="r" b="b"/>
              <a:pathLst>
                <a:path w="4" h="22" extrusionOk="0">
                  <a:moveTo>
                    <a:pt x="0" y="1"/>
                  </a:moveTo>
                  <a:cubicBezTo>
                    <a:pt x="0" y="8"/>
                    <a:pt x="0" y="15"/>
                    <a:pt x="4" y="22"/>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6"/>
            <p:cNvSpPr/>
            <p:nvPr/>
          </p:nvSpPr>
          <p:spPr>
            <a:xfrm>
              <a:off x="2053326" y="1961897"/>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6"/>
            <p:cNvSpPr/>
            <p:nvPr/>
          </p:nvSpPr>
          <p:spPr>
            <a:xfrm>
              <a:off x="2060414" y="1992514"/>
              <a:ext cx="14" cy="774"/>
            </a:xfrm>
            <a:custGeom>
              <a:avLst/>
              <a:gdLst/>
              <a:ahLst/>
              <a:cxnLst/>
              <a:rect l="l" t="t" r="r" b="b"/>
              <a:pathLst>
                <a:path w="1" h="57" extrusionOk="0">
                  <a:moveTo>
                    <a:pt x="1" y="0"/>
                  </a:moveTo>
                  <a:lnTo>
                    <a:pt x="1"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6"/>
            <p:cNvSpPr/>
            <p:nvPr/>
          </p:nvSpPr>
          <p:spPr>
            <a:xfrm>
              <a:off x="2053666" y="1964653"/>
              <a:ext cx="54" cy="258"/>
            </a:xfrm>
            <a:custGeom>
              <a:avLst/>
              <a:gdLst/>
              <a:ahLst/>
              <a:cxnLst/>
              <a:rect l="l" t="t" r="r" b="b"/>
              <a:pathLst>
                <a:path w="4" h="19" extrusionOk="0">
                  <a:moveTo>
                    <a:pt x="0" y="1"/>
                  </a:moveTo>
                  <a:lnTo>
                    <a:pt x="0" y="1"/>
                  </a:lnTo>
                  <a:cubicBezTo>
                    <a:pt x="0" y="4"/>
                    <a:pt x="4" y="11"/>
                    <a:pt x="4" y="18"/>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6"/>
            <p:cNvSpPr/>
            <p:nvPr/>
          </p:nvSpPr>
          <p:spPr>
            <a:xfrm>
              <a:off x="2053571" y="1964083"/>
              <a:ext cx="54" cy="258"/>
            </a:xfrm>
            <a:custGeom>
              <a:avLst/>
              <a:gdLst/>
              <a:ahLst/>
              <a:cxnLst/>
              <a:rect l="l" t="t" r="r" b="b"/>
              <a:pathLst>
                <a:path w="4" h="19" extrusionOk="0">
                  <a:moveTo>
                    <a:pt x="0" y="1"/>
                  </a:moveTo>
                  <a:lnTo>
                    <a:pt x="0" y="1"/>
                  </a:lnTo>
                  <a:cubicBezTo>
                    <a:pt x="0" y="8"/>
                    <a:pt x="4"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6"/>
            <p:cNvSpPr/>
            <p:nvPr/>
          </p:nvSpPr>
          <p:spPr>
            <a:xfrm>
              <a:off x="2053381" y="1962711"/>
              <a:ext cx="54" cy="339"/>
            </a:xfrm>
            <a:custGeom>
              <a:avLst/>
              <a:gdLst/>
              <a:ahLst/>
              <a:cxnLst/>
              <a:rect l="l" t="t" r="r" b="b"/>
              <a:pathLst>
                <a:path w="4" h="25" extrusionOk="0">
                  <a:moveTo>
                    <a:pt x="0" y="0"/>
                  </a:moveTo>
                  <a:cubicBezTo>
                    <a:pt x="0" y="11"/>
                    <a:pt x="0" y="18"/>
                    <a:pt x="4" y="25"/>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6"/>
            <p:cNvSpPr/>
            <p:nvPr/>
          </p:nvSpPr>
          <p:spPr>
            <a:xfrm>
              <a:off x="2060319" y="1990369"/>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6"/>
            <p:cNvSpPr/>
            <p:nvPr/>
          </p:nvSpPr>
          <p:spPr>
            <a:xfrm>
              <a:off x="2060319" y="1989378"/>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6"/>
            <p:cNvSpPr/>
            <p:nvPr/>
          </p:nvSpPr>
          <p:spPr>
            <a:xfrm>
              <a:off x="2058459" y="1972786"/>
              <a:ext cx="584" cy="1439"/>
            </a:xfrm>
            <a:custGeom>
              <a:avLst/>
              <a:gdLst/>
              <a:ahLst/>
              <a:cxnLst/>
              <a:rect l="l" t="t" r="r" b="b"/>
              <a:pathLst>
                <a:path w="43" h="106" extrusionOk="0">
                  <a:moveTo>
                    <a:pt x="43" y="105"/>
                  </a:moveTo>
                  <a:cubicBezTo>
                    <a:pt x="15" y="77"/>
                    <a:pt x="1" y="42"/>
                    <a:pt x="1" y="0"/>
                  </a:cubicBezTo>
                  <a:cubicBezTo>
                    <a:pt x="1" y="42"/>
                    <a:pt x="15" y="77"/>
                    <a:pt x="43" y="1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6"/>
            <p:cNvSpPr/>
            <p:nvPr/>
          </p:nvSpPr>
          <p:spPr>
            <a:xfrm>
              <a:off x="2054806" y="1966934"/>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6"/>
            <p:cNvSpPr/>
            <p:nvPr/>
          </p:nvSpPr>
          <p:spPr>
            <a:xfrm>
              <a:off x="2053951" y="196560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6"/>
            <p:cNvSpPr/>
            <p:nvPr/>
          </p:nvSpPr>
          <p:spPr>
            <a:xfrm>
              <a:off x="2060373" y="1991414"/>
              <a:ext cx="0" cy="679"/>
            </a:xfrm>
            <a:custGeom>
              <a:avLst/>
              <a:gdLst/>
              <a:ahLst/>
              <a:cxnLst/>
              <a:rect l="l" t="t" r="r" b="b"/>
              <a:pathLst>
                <a:path h="50" extrusionOk="0">
                  <a:moveTo>
                    <a:pt x="0" y="1"/>
                  </a:moveTo>
                  <a:lnTo>
                    <a:pt x="0" y="5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6"/>
            <p:cNvSpPr/>
            <p:nvPr/>
          </p:nvSpPr>
          <p:spPr>
            <a:xfrm>
              <a:off x="2053801" y="1965128"/>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6"/>
            <p:cNvSpPr/>
            <p:nvPr/>
          </p:nvSpPr>
          <p:spPr>
            <a:xfrm>
              <a:off x="2060224" y="1987477"/>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6"/>
            <p:cNvSpPr/>
            <p:nvPr/>
          </p:nvSpPr>
          <p:spPr>
            <a:xfrm>
              <a:off x="2060034" y="1983865"/>
              <a:ext cx="14" cy="489"/>
            </a:xfrm>
            <a:custGeom>
              <a:avLst/>
              <a:gdLst/>
              <a:ahLst/>
              <a:cxnLst/>
              <a:rect l="l" t="t" r="r" b="b"/>
              <a:pathLst>
                <a:path w="1" h="36" extrusionOk="0">
                  <a:moveTo>
                    <a:pt x="1" y="0"/>
                  </a:moveTo>
                  <a:lnTo>
                    <a:pt x="1" y="35"/>
                  </a:ln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6"/>
            <p:cNvSpPr/>
            <p:nvPr/>
          </p:nvSpPr>
          <p:spPr>
            <a:xfrm>
              <a:off x="2059939" y="1982820"/>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6"/>
            <p:cNvSpPr/>
            <p:nvPr/>
          </p:nvSpPr>
          <p:spPr>
            <a:xfrm>
              <a:off x="2060088" y="1984435"/>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6"/>
            <p:cNvSpPr/>
            <p:nvPr/>
          </p:nvSpPr>
          <p:spPr>
            <a:xfrm>
              <a:off x="2059993" y="1983295"/>
              <a:ext cx="54" cy="434"/>
            </a:xfrm>
            <a:custGeom>
              <a:avLst/>
              <a:gdLst/>
              <a:ahLst/>
              <a:cxnLst/>
              <a:rect l="l" t="t" r="r" b="b"/>
              <a:pathLst>
                <a:path w="4" h="32" extrusionOk="0">
                  <a:moveTo>
                    <a:pt x="0" y="0"/>
                  </a:moveTo>
                  <a:lnTo>
                    <a:pt x="0" y="32"/>
                  </a:lnTo>
                  <a:cubicBezTo>
                    <a:pt x="4" y="21"/>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6"/>
            <p:cNvSpPr/>
            <p:nvPr/>
          </p:nvSpPr>
          <p:spPr>
            <a:xfrm>
              <a:off x="2060468" y="1993695"/>
              <a:ext cx="54" cy="923"/>
            </a:xfrm>
            <a:custGeom>
              <a:avLst/>
              <a:gdLst/>
              <a:ahLst/>
              <a:cxnLst/>
              <a:rect l="l" t="t" r="r" b="b"/>
              <a:pathLst>
                <a:path w="4" h="68" extrusionOk="0">
                  <a:moveTo>
                    <a:pt x="0" y="1"/>
                  </a:moveTo>
                  <a:lnTo>
                    <a:pt x="4" y="6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6"/>
            <p:cNvSpPr/>
            <p:nvPr/>
          </p:nvSpPr>
          <p:spPr>
            <a:xfrm>
              <a:off x="2060183" y="1986621"/>
              <a:ext cx="0" cy="584"/>
            </a:xfrm>
            <a:custGeom>
              <a:avLst/>
              <a:gdLst/>
              <a:ahLst/>
              <a:cxnLst/>
              <a:rect l="l" t="t" r="r" b="b"/>
              <a:pathLst>
                <a:path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6"/>
            <p:cNvSpPr/>
            <p:nvPr/>
          </p:nvSpPr>
          <p:spPr>
            <a:xfrm>
              <a:off x="2060129" y="1985807"/>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6"/>
            <p:cNvSpPr/>
            <p:nvPr/>
          </p:nvSpPr>
          <p:spPr>
            <a:xfrm>
              <a:off x="2060088" y="1985101"/>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6"/>
            <p:cNvSpPr/>
            <p:nvPr/>
          </p:nvSpPr>
          <p:spPr>
            <a:xfrm>
              <a:off x="2054562" y="1966649"/>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6"/>
            <p:cNvSpPr/>
            <p:nvPr/>
          </p:nvSpPr>
          <p:spPr>
            <a:xfrm>
              <a:off x="2060509" y="1994795"/>
              <a:ext cx="14" cy="530"/>
            </a:xfrm>
            <a:custGeom>
              <a:avLst/>
              <a:gdLst/>
              <a:ahLst/>
              <a:cxnLst/>
              <a:rect l="l" t="t" r="r" b="b"/>
              <a:pathLst>
                <a:path w="1" h="39" extrusionOk="0">
                  <a:moveTo>
                    <a:pt x="1"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6"/>
            <p:cNvSpPr/>
            <p:nvPr/>
          </p:nvSpPr>
          <p:spPr>
            <a:xfrm>
              <a:off x="2055091" y="1967178"/>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6"/>
            <p:cNvSpPr/>
            <p:nvPr/>
          </p:nvSpPr>
          <p:spPr>
            <a:xfrm>
              <a:off x="2055376" y="196746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6"/>
            <p:cNvSpPr/>
            <p:nvPr/>
          </p:nvSpPr>
          <p:spPr>
            <a:xfrm>
              <a:off x="2059939" y="1982385"/>
              <a:ext cx="14" cy="448"/>
            </a:xfrm>
            <a:custGeom>
              <a:avLst/>
              <a:gdLst/>
              <a:ahLst/>
              <a:cxnLst/>
              <a:rect l="l" t="t" r="r" b="b"/>
              <a:pathLst>
                <a:path w="1" h="33" extrusionOk="0">
                  <a:moveTo>
                    <a:pt x="1" y="1"/>
                  </a:moveTo>
                  <a:lnTo>
                    <a:pt x="1" y="32"/>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6"/>
            <p:cNvSpPr/>
            <p:nvPr/>
          </p:nvSpPr>
          <p:spPr>
            <a:xfrm>
              <a:off x="2060278" y="1988427"/>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6"/>
            <p:cNvSpPr/>
            <p:nvPr/>
          </p:nvSpPr>
          <p:spPr>
            <a:xfrm>
              <a:off x="2056137" y="1967884"/>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6"/>
            <p:cNvSpPr/>
            <p:nvPr/>
          </p:nvSpPr>
          <p:spPr>
            <a:xfrm>
              <a:off x="2055757" y="1967654"/>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6"/>
            <p:cNvSpPr/>
            <p:nvPr/>
          </p:nvSpPr>
          <p:spPr>
            <a:xfrm>
              <a:off x="2153623" y="1945930"/>
              <a:ext cx="3720" cy="6381"/>
            </a:xfrm>
            <a:custGeom>
              <a:avLst/>
              <a:gdLst/>
              <a:ahLst/>
              <a:cxnLst/>
              <a:rect l="l" t="t" r="r" b="b"/>
              <a:pathLst>
                <a:path w="274" h="470" extrusionOk="0">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6"/>
            <p:cNvSpPr/>
            <p:nvPr/>
          </p:nvSpPr>
          <p:spPr>
            <a:xfrm>
              <a:off x="2113366" y="1953723"/>
              <a:ext cx="52776" cy="75260"/>
            </a:xfrm>
            <a:custGeom>
              <a:avLst/>
              <a:gdLst/>
              <a:ahLst/>
              <a:cxnLst/>
              <a:rect l="l" t="t" r="r" b="b"/>
              <a:pathLst>
                <a:path w="3887" h="5543" extrusionOk="0">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6"/>
            <p:cNvSpPr/>
            <p:nvPr/>
          </p:nvSpPr>
          <p:spPr>
            <a:xfrm>
              <a:off x="2165368" y="2023172"/>
              <a:ext cx="149" cy="244"/>
            </a:xfrm>
            <a:custGeom>
              <a:avLst/>
              <a:gdLst/>
              <a:ahLst/>
              <a:cxnLst/>
              <a:rect l="l" t="t" r="r" b="b"/>
              <a:pathLst>
                <a:path w="11" h="18" extrusionOk="0">
                  <a:moveTo>
                    <a:pt x="11" y="18"/>
                  </a:moveTo>
                  <a:cubicBezTo>
                    <a:pt x="7" y="11"/>
                    <a:pt x="4" y="7"/>
                    <a:pt x="0" y="0"/>
                  </a:cubicBezTo>
                  <a:cubicBezTo>
                    <a:pt x="4" y="7"/>
                    <a:pt x="7"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6"/>
            <p:cNvSpPr/>
            <p:nvPr/>
          </p:nvSpPr>
          <p:spPr>
            <a:xfrm>
              <a:off x="2165178" y="2022792"/>
              <a:ext cx="149" cy="339"/>
            </a:xfrm>
            <a:custGeom>
              <a:avLst/>
              <a:gdLst/>
              <a:ahLst/>
              <a:cxnLst/>
              <a:rect l="l" t="t" r="r" b="b"/>
              <a:pathLst>
                <a:path w="11" h="25" extrusionOk="0">
                  <a:moveTo>
                    <a:pt x="11" y="25"/>
                  </a:moveTo>
                  <a:cubicBezTo>
                    <a:pt x="4" y="14"/>
                    <a:pt x="4" y="7"/>
                    <a:pt x="0" y="0"/>
                  </a:cubicBezTo>
                  <a:cubicBezTo>
                    <a:pt x="4" y="7"/>
                    <a:pt x="4"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6"/>
            <p:cNvSpPr/>
            <p:nvPr/>
          </p:nvSpPr>
          <p:spPr>
            <a:xfrm>
              <a:off x="2159136" y="198890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6"/>
            <p:cNvSpPr/>
            <p:nvPr/>
          </p:nvSpPr>
          <p:spPr>
            <a:xfrm>
              <a:off x="2158715" y="1989568"/>
              <a:ext cx="204" cy="244"/>
            </a:xfrm>
            <a:custGeom>
              <a:avLst/>
              <a:gdLst/>
              <a:ahLst/>
              <a:cxnLst/>
              <a:rect l="l" t="t" r="r" b="b"/>
              <a:pathLst>
                <a:path w="15" h="18" extrusionOk="0">
                  <a:moveTo>
                    <a:pt x="0" y="18"/>
                  </a:moveTo>
                  <a:cubicBezTo>
                    <a:pt x="4" y="11"/>
                    <a:pt x="11" y="4"/>
                    <a:pt x="14" y="0"/>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6"/>
            <p:cNvSpPr/>
            <p:nvPr/>
          </p:nvSpPr>
          <p:spPr>
            <a:xfrm>
              <a:off x="2158375" y="1990179"/>
              <a:ext cx="109" cy="258"/>
            </a:xfrm>
            <a:custGeom>
              <a:avLst/>
              <a:gdLst/>
              <a:ahLst/>
              <a:cxnLst/>
              <a:rect l="l" t="t" r="r" b="b"/>
              <a:pathLst>
                <a:path w="8" h="19" extrusionOk="0">
                  <a:moveTo>
                    <a:pt x="1" y="18"/>
                  </a:moveTo>
                  <a:cubicBezTo>
                    <a:pt x="4" y="15"/>
                    <a:pt x="8" y="8"/>
                    <a:pt x="8"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6"/>
            <p:cNvSpPr/>
            <p:nvPr/>
          </p:nvSpPr>
          <p:spPr>
            <a:xfrm>
              <a:off x="2159611" y="198833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6"/>
            <p:cNvSpPr/>
            <p:nvPr/>
          </p:nvSpPr>
          <p:spPr>
            <a:xfrm>
              <a:off x="2161132" y="1986757"/>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6"/>
            <p:cNvSpPr/>
            <p:nvPr/>
          </p:nvSpPr>
          <p:spPr>
            <a:xfrm>
              <a:off x="2160086" y="1987803"/>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6"/>
            <p:cNvSpPr/>
            <p:nvPr/>
          </p:nvSpPr>
          <p:spPr>
            <a:xfrm>
              <a:off x="2165884" y="2023837"/>
              <a:ext cx="258" cy="204"/>
            </a:xfrm>
            <a:custGeom>
              <a:avLst/>
              <a:gdLst/>
              <a:ahLst/>
              <a:cxnLst/>
              <a:rect l="l" t="t" r="r" b="b"/>
              <a:pathLst>
                <a:path w="19" h="15" extrusionOk="0">
                  <a:moveTo>
                    <a:pt x="18" y="14"/>
                  </a:moveTo>
                  <a:cubicBezTo>
                    <a:pt x="11" y="11"/>
                    <a:pt x="4" y="4"/>
                    <a:pt x="1" y="0"/>
                  </a:cubicBezTo>
                  <a:cubicBezTo>
                    <a:pt x="4" y="4"/>
                    <a:pt x="11" y="11"/>
                    <a:pt x="1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6"/>
            <p:cNvSpPr/>
            <p:nvPr/>
          </p:nvSpPr>
          <p:spPr>
            <a:xfrm>
              <a:off x="2160616" y="1987287"/>
              <a:ext cx="244" cy="244"/>
            </a:xfrm>
            <a:custGeom>
              <a:avLst/>
              <a:gdLst/>
              <a:ahLst/>
              <a:cxnLst/>
              <a:rect l="l" t="t" r="r" b="b"/>
              <a:pathLst>
                <a:path w="18" h="18" extrusionOk="0">
                  <a:moveTo>
                    <a:pt x="0"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6"/>
            <p:cNvSpPr/>
            <p:nvPr/>
          </p:nvSpPr>
          <p:spPr>
            <a:xfrm>
              <a:off x="2165558" y="2023457"/>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6"/>
            <p:cNvSpPr/>
            <p:nvPr/>
          </p:nvSpPr>
          <p:spPr>
            <a:xfrm>
              <a:off x="2157289" y="1953832"/>
              <a:ext cx="54" cy="855"/>
            </a:xfrm>
            <a:custGeom>
              <a:avLst/>
              <a:gdLst/>
              <a:ahLst/>
              <a:cxnLst/>
              <a:rect l="l" t="t" r="r" b="b"/>
              <a:pathLst>
                <a:path w="4" h="63" extrusionOk="0">
                  <a:moveTo>
                    <a:pt x="4" y="1"/>
                  </a:moveTo>
                  <a:cubicBezTo>
                    <a:pt x="4" y="18"/>
                    <a:pt x="4" y="42"/>
                    <a:pt x="0" y="63"/>
                  </a:cubicBezTo>
                  <a:cubicBezTo>
                    <a:pt x="4" y="42"/>
                    <a:pt x="4" y="2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6"/>
            <p:cNvSpPr/>
            <p:nvPr/>
          </p:nvSpPr>
          <p:spPr>
            <a:xfrm>
              <a:off x="2157140" y="1954728"/>
              <a:ext cx="163" cy="869"/>
            </a:xfrm>
            <a:custGeom>
              <a:avLst/>
              <a:gdLst/>
              <a:ahLst/>
              <a:cxnLst/>
              <a:rect l="l" t="t" r="r" b="b"/>
              <a:pathLst>
                <a:path w="12" h="64" extrusionOk="0">
                  <a:moveTo>
                    <a:pt x="1" y="63"/>
                  </a:moveTo>
                  <a:cubicBezTo>
                    <a:pt x="4" y="42"/>
                    <a:pt x="8" y="21"/>
                    <a:pt x="11" y="0"/>
                  </a:cubicBezTo>
                  <a:cubicBezTo>
                    <a:pt x="8" y="21"/>
                    <a:pt x="4" y="42"/>
                    <a:pt x="1" y="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6"/>
            <p:cNvSpPr/>
            <p:nvPr/>
          </p:nvSpPr>
          <p:spPr>
            <a:xfrm>
              <a:off x="2157004" y="1951971"/>
              <a:ext cx="149" cy="339"/>
            </a:xfrm>
            <a:custGeom>
              <a:avLst/>
              <a:gdLst/>
              <a:ahLst/>
              <a:cxnLst/>
              <a:rect l="l" t="t" r="r" b="b"/>
              <a:pathLst>
                <a:path w="11" h="25" extrusionOk="0">
                  <a:moveTo>
                    <a:pt x="11" y="25"/>
                  </a:moveTo>
                  <a:cubicBezTo>
                    <a:pt x="7" y="14"/>
                    <a:pt x="4" y="7"/>
                    <a:pt x="0" y="0"/>
                  </a:cubicBezTo>
                  <a:cubicBezTo>
                    <a:pt x="4" y="7"/>
                    <a:pt x="7"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6"/>
            <p:cNvSpPr/>
            <p:nvPr/>
          </p:nvSpPr>
          <p:spPr>
            <a:xfrm>
              <a:off x="2115213" y="2000688"/>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6"/>
            <p:cNvSpPr/>
            <p:nvPr/>
          </p:nvSpPr>
          <p:spPr>
            <a:xfrm>
              <a:off x="2124011" y="1992826"/>
              <a:ext cx="923" cy="27"/>
            </a:xfrm>
            <a:custGeom>
              <a:avLst/>
              <a:gdLst/>
              <a:ahLst/>
              <a:cxnLst/>
              <a:rect l="l" t="t" r="r" b="b"/>
              <a:pathLst>
                <a:path w="68" h="2" extrusionOk="0">
                  <a:moveTo>
                    <a:pt x="23" y="0"/>
                  </a:moveTo>
                  <a:cubicBezTo>
                    <a:pt x="15" y="0"/>
                    <a:pt x="8" y="1"/>
                    <a:pt x="1" y="2"/>
                  </a:cubicBezTo>
                  <a:lnTo>
                    <a:pt x="67" y="2"/>
                  </a:lnTo>
                  <a:cubicBezTo>
                    <a:pt x="53" y="2"/>
                    <a:pt x="38" y="0"/>
                    <a:pt x="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6"/>
            <p:cNvSpPr/>
            <p:nvPr/>
          </p:nvSpPr>
          <p:spPr>
            <a:xfrm>
              <a:off x="2153528" y="1947885"/>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6"/>
            <p:cNvSpPr/>
            <p:nvPr/>
          </p:nvSpPr>
          <p:spPr>
            <a:xfrm>
              <a:off x="2153528" y="1947409"/>
              <a:ext cx="68" cy="339"/>
            </a:xfrm>
            <a:custGeom>
              <a:avLst/>
              <a:gdLst/>
              <a:ahLst/>
              <a:cxnLst/>
              <a:rect l="l" t="t" r="r" b="b"/>
              <a:pathLst>
                <a:path w="5" h="25" extrusionOk="0">
                  <a:moveTo>
                    <a:pt x="1" y="0"/>
                  </a:moveTo>
                  <a:lnTo>
                    <a:pt x="1" y="25"/>
                  </a:lnTo>
                  <a:cubicBezTo>
                    <a:pt x="1" y="18"/>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6"/>
            <p:cNvSpPr/>
            <p:nvPr/>
          </p:nvSpPr>
          <p:spPr>
            <a:xfrm>
              <a:off x="2153487" y="1948306"/>
              <a:ext cx="14" cy="258"/>
            </a:xfrm>
            <a:custGeom>
              <a:avLst/>
              <a:gdLst/>
              <a:ahLst/>
              <a:cxnLst/>
              <a:rect l="l" t="t" r="r" b="b"/>
              <a:pathLst>
                <a:path w="1" h="19" extrusionOk="0">
                  <a:moveTo>
                    <a:pt x="0" y="18"/>
                  </a:moveTo>
                  <a:lnTo>
                    <a:pt x="0" y="1"/>
                  </a:lnTo>
                  <a:cubicBezTo>
                    <a:pt x="0" y="4"/>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6"/>
            <p:cNvSpPr/>
            <p:nvPr/>
          </p:nvSpPr>
          <p:spPr>
            <a:xfrm>
              <a:off x="2153678" y="1946255"/>
              <a:ext cx="54" cy="394"/>
            </a:xfrm>
            <a:custGeom>
              <a:avLst/>
              <a:gdLst/>
              <a:ahLst/>
              <a:cxnLst/>
              <a:rect l="l" t="t" r="r" b="b"/>
              <a:pathLst>
                <a:path w="4" h="29" extrusionOk="0">
                  <a:moveTo>
                    <a:pt x="0" y="29"/>
                  </a:moveTo>
                  <a:cubicBezTo>
                    <a:pt x="0" y="18"/>
                    <a:pt x="0" y="11"/>
                    <a:pt x="4" y="1"/>
                  </a:cubicBezTo>
                  <a:cubicBezTo>
                    <a:pt x="0" y="11"/>
                    <a:pt x="0"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6"/>
            <p:cNvSpPr/>
            <p:nvPr/>
          </p:nvSpPr>
          <p:spPr>
            <a:xfrm>
              <a:off x="2153583" y="1946785"/>
              <a:ext cx="54" cy="489"/>
            </a:xfrm>
            <a:custGeom>
              <a:avLst/>
              <a:gdLst/>
              <a:ahLst/>
              <a:cxnLst/>
              <a:rect l="l" t="t" r="r" b="b"/>
              <a:pathLst>
                <a:path w="4" h="36" extrusionOk="0">
                  <a:moveTo>
                    <a:pt x="4" y="0"/>
                  </a:moveTo>
                  <a:cubicBezTo>
                    <a:pt x="0" y="11"/>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6"/>
            <p:cNvSpPr/>
            <p:nvPr/>
          </p:nvSpPr>
          <p:spPr>
            <a:xfrm>
              <a:off x="2153718" y="1945875"/>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6"/>
            <p:cNvSpPr/>
            <p:nvPr/>
          </p:nvSpPr>
          <p:spPr>
            <a:xfrm>
              <a:off x="2155959" y="1951116"/>
              <a:ext cx="394" cy="204"/>
            </a:xfrm>
            <a:custGeom>
              <a:avLst/>
              <a:gdLst/>
              <a:ahLst/>
              <a:cxnLst/>
              <a:rect l="l" t="t" r="r" b="b"/>
              <a:pathLst>
                <a:path w="29" h="15" extrusionOk="0">
                  <a:moveTo>
                    <a:pt x="28" y="14"/>
                  </a:moveTo>
                  <a:cubicBezTo>
                    <a:pt x="21" y="11"/>
                    <a:pt x="11" y="4"/>
                    <a:pt x="0" y="0"/>
                  </a:cubicBezTo>
                  <a:cubicBezTo>
                    <a:pt x="11" y="4"/>
                    <a:pt x="21" y="11"/>
                    <a:pt x="2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6"/>
            <p:cNvSpPr/>
            <p:nvPr/>
          </p:nvSpPr>
          <p:spPr>
            <a:xfrm>
              <a:off x="2156760" y="1951591"/>
              <a:ext cx="204" cy="339"/>
            </a:xfrm>
            <a:custGeom>
              <a:avLst/>
              <a:gdLst/>
              <a:ahLst/>
              <a:cxnLst/>
              <a:rect l="l" t="t" r="r" b="b"/>
              <a:pathLst>
                <a:path w="15" h="25" extrusionOk="0">
                  <a:moveTo>
                    <a:pt x="1" y="0"/>
                  </a:moveTo>
                  <a:cubicBezTo>
                    <a:pt x="4" y="7"/>
                    <a:pt x="11" y="14"/>
                    <a:pt x="15" y="25"/>
                  </a:cubicBezTo>
                  <a:cubicBezTo>
                    <a:pt x="11"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6"/>
            <p:cNvSpPr/>
            <p:nvPr/>
          </p:nvSpPr>
          <p:spPr>
            <a:xfrm>
              <a:off x="2115172" y="200091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6"/>
            <p:cNvSpPr/>
            <p:nvPr/>
          </p:nvSpPr>
          <p:spPr>
            <a:xfrm>
              <a:off x="2153487" y="1948645"/>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6"/>
            <p:cNvSpPr/>
            <p:nvPr/>
          </p:nvSpPr>
          <p:spPr>
            <a:xfrm>
              <a:off x="2156434" y="1951347"/>
              <a:ext cx="299" cy="258"/>
            </a:xfrm>
            <a:custGeom>
              <a:avLst/>
              <a:gdLst/>
              <a:ahLst/>
              <a:cxnLst/>
              <a:rect l="l" t="t" r="r" b="b"/>
              <a:pathLst>
                <a:path w="22" h="19" extrusionOk="0">
                  <a:moveTo>
                    <a:pt x="21" y="18"/>
                  </a:moveTo>
                  <a:cubicBezTo>
                    <a:pt x="14" y="11"/>
                    <a:pt x="7" y="8"/>
                    <a:pt x="0" y="1"/>
                  </a:cubicBezTo>
                  <a:cubicBezTo>
                    <a:pt x="7" y="8"/>
                    <a:pt x="14" y="11"/>
                    <a:pt x="2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6"/>
            <p:cNvSpPr/>
            <p:nvPr/>
          </p:nvSpPr>
          <p:spPr>
            <a:xfrm>
              <a:off x="2113597" y="2006825"/>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6"/>
            <p:cNvSpPr/>
            <p:nvPr/>
          </p:nvSpPr>
          <p:spPr>
            <a:xfrm>
              <a:off x="2114506" y="2003824"/>
              <a:ext cx="54" cy="244"/>
            </a:xfrm>
            <a:custGeom>
              <a:avLst/>
              <a:gdLst/>
              <a:ahLst/>
              <a:cxnLst/>
              <a:rect l="l" t="t" r="r" b="b"/>
              <a:pathLst>
                <a:path w="4" h="18"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6"/>
            <p:cNvSpPr/>
            <p:nvPr/>
          </p:nvSpPr>
          <p:spPr>
            <a:xfrm>
              <a:off x="2115117" y="200120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6"/>
            <p:cNvSpPr/>
            <p:nvPr/>
          </p:nvSpPr>
          <p:spPr>
            <a:xfrm>
              <a:off x="2113977" y="200553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6"/>
            <p:cNvSpPr/>
            <p:nvPr/>
          </p:nvSpPr>
          <p:spPr>
            <a:xfrm>
              <a:off x="2114602" y="2003254"/>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6"/>
            <p:cNvSpPr/>
            <p:nvPr/>
          </p:nvSpPr>
          <p:spPr>
            <a:xfrm>
              <a:off x="2114221" y="2004924"/>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6"/>
            <p:cNvSpPr/>
            <p:nvPr/>
          </p:nvSpPr>
          <p:spPr>
            <a:xfrm>
              <a:off x="2113787" y="20061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6"/>
            <p:cNvSpPr/>
            <p:nvPr/>
          </p:nvSpPr>
          <p:spPr>
            <a:xfrm>
              <a:off x="2114316" y="2004353"/>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6"/>
            <p:cNvSpPr/>
            <p:nvPr/>
          </p:nvSpPr>
          <p:spPr>
            <a:xfrm>
              <a:off x="2114982" y="2001923"/>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6"/>
            <p:cNvSpPr/>
            <p:nvPr/>
          </p:nvSpPr>
          <p:spPr>
            <a:xfrm>
              <a:off x="2114737" y="2002779"/>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6"/>
            <p:cNvSpPr/>
            <p:nvPr/>
          </p:nvSpPr>
          <p:spPr>
            <a:xfrm>
              <a:off x="2114832" y="2002344"/>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6"/>
            <p:cNvSpPr/>
            <p:nvPr/>
          </p:nvSpPr>
          <p:spPr>
            <a:xfrm>
              <a:off x="2113366" y="2007490"/>
              <a:ext cx="54" cy="204"/>
            </a:xfrm>
            <a:custGeom>
              <a:avLst/>
              <a:gdLst/>
              <a:ahLst/>
              <a:cxnLst/>
              <a:rect l="l" t="t" r="r" b="b"/>
              <a:pathLst>
                <a:path w="4" h="15" extrusionOk="0">
                  <a:moveTo>
                    <a:pt x="0"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6"/>
            <p:cNvSpPr/>
            <p:nvPr/>
          </p:nvSpPr>
          <p:spPr>
            <a:xfrm>
              <a:off x="2115022" y="2001543"/>
              <a:ext cx="68" cy="204"/>
            </a:xfrm>
            <a:custGeom>
              <a:avLst/>
              <a:gdLst/>
              <a:ahLst/>
              <a:cxnLst/>
              <a:rect l="l" t="t" r="r" b="b"/>
              <a:pathLst>
                <a:path w="5" h="15" extrusionOk="0">
                  <a:moveTo>
                    <a:pt x="1"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6"/>
            <p:cNvSpPr/>
            <p:nvPr/>
          </p:nvSpPr>
          <p:spPr>
            <a:xfrm>
              <a:off x="1985928" y="1964599"/>
              <a:ext cx="43217" cy="44466"/>
            </a:xfrm>
            <a:custGeom>
              <a:avLst/>
              <a:gdLst/>
              <a:ahLst/>
              <a:cxnLst/>
              <a:rect l="l" t="t" r="r" b="b"/>
              <a:pathLst>
                <a:path w="3183" h="3275" extrusionOk="0">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6"/>
            <p:cNvSpPr/>
            <p:nvPr/>
          </p:nvSpPr>
          <p:spPr>
            <a:xfrm>
              <a:off x="2025044" y="1961747"/>
              <a:ext cx="29585" cy="45417"/>
            </a:xfrm>
            <a:custGeom>
              <a:avLst/>
              <a:gdLst/>
              <a:ahLst/>
              <a:cxnLst/>
              <a:rect l="l" t="t" r="r" b="b"/>
              <a:pathLst>
                <a:path w="2179" h="3345" extrusionOk="0">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6"/>
            <p:cNvSpPr/>
            <p:nvPr/>
          </p:nvSpPr>
          <p:spPr>
            <a:xfrm>
              <a:off x="2053761" y="1996316"/>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6"/>
            <p:cNvSpPr/>
            <p:nvPr/>
          </p:nvSpPr>
          <p:spPr>
            <a:xfrm>
              <a:off x="2053516" y="1995786"/>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6"/>
            <p:cNvSpPr/>
            <p:nvPr/>
          </p:nvSpPr>
          <p:spPr>
            <a:xfrm>
              <a:off x="2052905" y="199398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6"/>
            <p:cNvSpPr/>
            <p:nvPr/>
          </p:nvSpPr>
          <p:spPr>
            <a:xfrm>
              <a:off x="2053326" y="1995175"/>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6"/>
            <p:cNvSpPr/>
            <p:nvPr/>
          </p:nvSpPr>
          <p:spPr>
            <a:xfrm>
              <a:off x="2053095" y="1994605"/>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6"/>
            <p:cNvSpPr/>
            <p:nvPr/>
          </p:nvSpPr>
          <p:spPr>
            <a:xfrm>
              <a:off x="2054277" y="1997497"/>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6"/>
            <p:cNvSpPr/>
            <p:nvPr/>
          </p:nvSpPr>
          <p:spPr>
            <a:xfrm>
              <a:off x="2053992" y="199692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6"/>
            <p:cNvSpPr/>
            <p:nvPr/>
          </p:nvSpPr>
          <p:spPr>
            <a:xfrm>
              <a:off x="2054467" y="1997931"/>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6"/>
            <p:cNvSpPr/>
            <p:nvPr/>
          </p:nvSpPr>
          <p:spPr>
            <a:xfrm>
              <a:off x="2048004" y="196508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6"/>
            <p:cNvSpPr/>
            <p:nvPr/>
          </p:nvSpPr>
          <p:spPr>
            <a:xfrm>
              <a:off x="2047909" y="196489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6"/>
            <p:cNvSpPr/>
            <p:nvPr/>
          </p:nvSpPr>
          <p:spPr>
            <a:xfrm>
              <a:off x="2048343" y="196556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6"/>
            <p:cNvSpPr/>
            <p:nvPr/>
          </p:nvSpPr>
          <p:spPr>
            <a:xfrm>
              <a:off x="2049620" y="1975691"/>
              <a:ext cx="679" cy="4521"/>
            </a:xfrm>
            <a:custGeom>
              <a:avLst/>
              <a:gdLst/>
              <a:ahLst/>
              <a:cxnLst/>
              <a:rect l="l" t="t" r="r" b="b"/>
              <a:pathLst>
                <a:path w="50" h="333" extrusionOk="0">
                  <a:moveTo>
                    <a:pt x="50" y="333"/>
                  </a:moveTo>
                  <a:lnTo>
                    <a:pt x="50" y="333"/>
                  </a:lnTo>
                  <a:cubicBezTo>
                    <a:pt x="15" y="224"/>
                    <a:pt x="1" y="112"/>
                    <a:pt x="4" y="0"/>
                  </a:cubicBezTo>
                  <a:cubicBezTo>
                    <a:pt x="1" y="112"/>
                    <a:pt x="15" y="224"/>
                    <a:pt x="50" y="3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6"/>
            <p:cNvSpPr/>
            <p:nvPr/>
          </p:nvSpPr>
          <p:spPr>
            <a:xfrm>
              <a:off x="2052376" y="1991849"/>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6"/>
            <p:cNvSpPr/>
            <p:nvPr/>
          </p:nvSpPr>
          <p:spPr>
            <a:xfrm>
              <a:off x="2047393" y="1963472"/>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6"/>
            <p:cNvSpPr/>
            <p:nvPr/>
          </p:nvSpPr>
          <p:spPr>
            <a:xfrm>
              <a:off x="2047773" y="1964612"/>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6"/>
            <p:cNvSpPr/>
            <p:nvPr/>
          </p:nvSpPr>
          <p:spPr>
            <a:xfrm>
              <a:off x="2047529" y="1963947"/>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6"/>
            <p:cNvSpPr/>
            <p:nvPr/>
          </p:nvSpPr>
          <p:spPr>
            <a:xfrm>
              <a:off x="2047678" y="1964273"/>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6"/>
            <p:cNvSpPr/>
            <p:nvPr/>
          </p:nvSpPr>
          <p:spPr>
            <a:xfrm>
              <a:off x="2052281" y="1991224"/>
              <a:ext cx="68" cy="258"/>
            </a:xfrm>
            <a:custGeom>
              <a:avLst/>
              <a:gdLst/>
              <a:ahLst/>
              <a:cxnLst/>
              <a:rect l="l" t="t" r="r" b="b"/>
              <a:pathLst>
                <a:path w="5" h="19" extrusionOk="0">
                  <a:moveTo>
                    <a:pt x="1" y="1"/>
                  </a:moveTo>
                  <a:cubicBezTo>
                    <a:pt x="1" y="8"/>
                    <a:pt x="1" y="15"/>
                    <a:pt x="4" y="18"/>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6"/>
            <p:cNvSpPr/>
            <p:nvPr/>
          </p:nvSpPr>
          <p:spPr>
            <a:xfrm>
              <a:off x="2048153" y="196531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6"/>
            <p:cNvSpPr/>
            <p:nvPr/>
          </p:nvSpPr>
          <p:spPr>
            <a:xfrm>
              <a:off x="2048438" y="196565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6"/>
            <p:cNvSpPr/>
            <p:nvPr/>
          </p:nvSpPr>
          <p:spPr>
            <a:xfrm>
              <a:off x="2047298" y="1962942"/>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6"/>
            <p:cNvSpPr/>
            <p:nvPr/>
          </p:nvSpPr>
          <p:spPr>
            <a:xfrm>
              <a:off x="2052661" y="1993179"/>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6"/>
            <p:cNvSpPr/>
            <p:nvPr/>
          </p:nvSpPr>
          <p:spPr>
            <a:xfrm>
              <a:off x="2048574" y="196575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6"/>
            <p:cNvSpPr/>
            <p:nvPr/>
          </p:nvSpPr>
          <p:spPr>
            <a:xfrm>
              <a:off x="2052525" y="199251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6"/>
            <p:cNvSpPr/>
            <p:nvPr/>
          </p:nvSpPr>
          <p:spPr>
            <a:xfrm>
              <a:off x="2047149" y="1962426"/>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6"/>
            <p:cNvSpPr/>
            <p:nvPr/>
          </p:nvSpPr>
          <p:spPr>
            <a:xfrm>
              <a:off x="2052186" y="1990654"/>
              <a:ext cx="68" cy="204"/>
            </a:xfrm>
            <a:custGeom>
              <a:avLst/>
              <a:gdLst/>
              <a:ahLst/>
              <a:cxnLst/>
              <a:rect l="l" t="t" r="r" b="b"/>
              <a:pathLst>
                <a:path w="5" h="15" extrusionOk="0">
                  <a:moveTo>
                    <a:pt x="1" y="1"/>
                  </a:moveTo>
                  <a:lnTo>
                    <a:pt x="1" y="15"/>
                  </a:ln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6"/>
            <p:cNvSpPr/>
            <p:nvPr/>
          </p:nvSpPr>
          <p:spPr>
            <a:xfrm>
              <a:off x="2048248" y="196546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6"/>
            <p:cNvSpPr/>
            <p:nvPr/>
          </p:nvSpPr>
          <p:spPr>
            <a:xfrm>
              <a:off x="2030082" y="197692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6"/>
            <p:cNvSpPr/>
            <p:nvPr/>
          </p:nvSpPr>
          <p:spPr>
            <a:xfrm>
              <a:off x="2028520" y="2004014"/>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6"/>
            <p:cNvSpPr/>
            <p:nvPr/>
          </p:nvSpPr>
          <p:spPr>
            <a:xfrm>
              <a:off x="2029756" y="1975203"/>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6"/>
            <p:cNvSpPr/>
            <p:nvPr/>
          </p:nvSpPr>
          <p:spPr>
            <a:xfrm>
              <a:off x="2028520" y="2002969"/>
              <a:ext cx="14" cy="204"/>
            </a:xfrm>
            <a:custGeom>
              <a:avLst/>
              <a:gdLst/>
              <a:ahLst/>
              <a:cxnLst/>
              <a:rect l="l" t="t" r="r" b="b"/>
              <a:pathLst>
                <a:path w="1" h="15" extrusionOk="0">
                  <a:moveTo>
                    <a:pt x="0" y="14"/>
                  </a:moveTo>
                  <a:lnTo>
                    <a:pt x="0" y="0"/>
                  </a:lnTo>
                  <a:cubicBezTo>
                    <a:pt x="0"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6"/>
            <p:cNvSpPr/>
            <p:nvPr/>
          </p:nvSpPr>
          <p:spPr>
            <a:xfrm>
              <a:off x="2028561" y="2003444"/>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6"/>
            <p:cNvSpPr/>
            <p:nvPr/>
          </p:nvSpPr>
          <p:spPr>
            <a:xfrm>
              <a:off x="2028262" y="2002195"/>
              <a:ext cx="81" cy="122"/>
            </a:xfrm>
            <a:custGeom>
              <a:avLst/>
              <a:gdLst/>
              <a:ahLst/>
              <a:cxnLst/>
              <a:rect l="l" t="t" r="r" b="b"/>
              <a:pathLst>
                <a:path w="6" h="9" extrusionOk="0">
                  <a:moveTo>
                    <a:pt x="1" y="1"/>
                  </a:moveTo>
                  <a:cubicBezTo>
                    <a:pt x="1" y="1"/>
                    <a:pt x="5" y="6"/>
                    <a:pt x="5" y="8"/>
                  </a:cubicBezTo>
                  <a:cubicBezTo>
                    <a:pt x="5" y="5"/>
                    <a:pt x="5" y="1"/>
                    <a:pt x="2" y="1"/>
                  </a:cubicBez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6"/>
            <p:cNvSpPr/>
            <p:nvPr/>
          </p:nvSpPr>
          <p:spPr>
            <a:xfrm>
              <a:off x="2028425" y="2002534"/>
              <a:ext cx="54" cy="204"/>
            </a:xfrm>
            <a:custGeom>
              <a:avLst/>
              <a:gdLst/>
              <a:ahLst/>
              <a:cxnLst/>
              <a:rect l="l" t="t" r="r" b="b"/>
              <a:pathLst>
                <a:path w="4" h="15" extrusionOk="0">
                  <a:moveTo>
                    <a:pt x="0" y="1"/>
                  </a:moveTo>
                  <a:cubicBezTo>
                    <a:pt x="0" y="4"/>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6"/>
            <p:cNvSpPr/>
            <p:nvPr/>
          </p:nvSpPr>
          <p:spPr>
            <a:xfrm>
              <a:off x="2030231" y="1977728"/>
              <a:ext cx="54" cy="353"/>
            </a:xfrm>
            <a:custGeom>
              <a:avLst/>
              <a:gdLst/>
              <a:ahLst/>
              <a:cxnLst/>
              <a:rect l="l" t="t" r="r" b="b"/>
              <a:pathLst>
                <a:path w="4" h="26" extrusionOk="0">
                  <a:moveTo>
                    <a:pt x="4"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6"/>
            <p:cNvSpPr/>
            <p:nvPr/>
          </p:nvSpPr>
          <p:spPr>
            <a:xfrm>
              <a:off x="2030747" y="1981530"/>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6"/>
            <p:cNvSpPr/>
            <p:nvPr/>
          </p:nvSpPr>
          <p:spPr>
            <a:xfrm>
              <a:off x="2030652" y="1980539"/>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6"/>
            <p:cNvSpPr/>
            <p:nvPr/>
          </p:nvSpPr>
          <p:spPr>
            <a:xfrm>
              <a:off x="2030557" y="1979914"/>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6"/>
            <p:cNvSpPr/>
            <p:nvPr/>
          </p:nvSpPr>
          <p:spPr>
            <a:xfrm>
              <a:off x="2029281" y="1973397"/>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6"/>
            <p:cNvSpPr/>
            <p:nvPr/>
          </p:nvSpPr>
          <p:spPr>
            <a:xfrm>
              <a:off x="2030367" y="1978488"/>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6"/>
            <p:cNvSpPr/>
            <p:nvPr/>
          </p:nvSpPr>
          <p:spPr>
            <a:xfrm>
              <a:off x="2029511" y="1974306"/>
              <a:ext cx="109" cy="394"/>
            </a:xfrm>
            <a:custGeom>
              <a:avLst/>
              <a:gdLst/>
              <a:ahLst/>
              <a:cxnLst/>
              <a:rect l="l" t="t" r="r" b="b"/>
              <a:pathLst>
                <a:path w="8" h="29" extrusionOk="0">
                  <a:moveTo>
                    <a:pt x="8"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6"/>
            <p:cNvSpPr/>
            <p:nvPr/>
          </p:nvSpPr>
          <p:spPr>
            <a:xfrm>
              <a:off x="2030706" y="1981109"/>
              <a:ext cx="14" cy="204"/>
            </a:xfrm>
            <a:custGeom>
              <a:avLst/>
              <a:gdLst/>
              <a:ahLst/>
              <a:cxnLst/>
              <a:rect l="l" t="t" r="r" b="b"/>
              <a:pathLst>
                <a:path w="1" h="15" extrusionOk="0">
                  <a:moveTo>
                    <a:pt x="0" y="14"/>
                  </a:moveTo>
                  <a:lnTo>
                    <a:pt x="0" y="0"/>
                  </a:ln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6"/>
            <p:cNvSpPr/>
            <p:nvPr/>
          </p:nvSpPr>
          <p:spPr>
            <a:xfrm>
              <a:off x="2030462" y="1979249"/>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6"/>
            <p:cNvSpPr/>
            <p:nvPr/>
          </p:nvSpPr>
          <p:spPr>
            <a:xfrm>
              <a:off x="2028425" y="2004666"/>
              <a:ext cx="54" cy="177"/>
            </a:xfrm>
            <a:custGeom>
              <a:avLst/>
              <a:gdLst/>
              <a:ahLst/>
              <a:cxnLst/>
              <a:rect l="l" t="t" r="r" b="b"/>
              <a:pathLst>
                <a:path w="4" h="13" extrusionOk="0">
                  <a:moveTo>
                    <a:pt x="1" y="1"/>
                  </a:moveTo>
                  <a:cubicBezTo>
                    <a:pt x="1" y="1"/>
                    <a:pt x="0" y="1"/>
                    <a:pt x="0" y="2"/>
                  </a:cubicBezTo>
                  <a:lnTo>
                    <a:pt x="0" y="12"/>
                  </a:lnTo>
                  <a:cubicBezTo>
                    <a:pt x="3" y="9"/>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6"/>
            <p:cNvSpPr/>
            <p:nvPr/>
          </p:nvSpPr>
          <p:spPr>
            <a:xfrm>
              <a:off x="2028995" y="1972541"/>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6"/>
            <p:cNvSpPr/>
            <p:nvPr/>
          </p:nvSpPr>
          <p:spPr>
            <a:xfrm>
              <a:off x="2029892" y="1976072"/>
              <a:ext cx="109" cy="339"/>
            </a:xfrm>
            <a:custGeom>
              <a:avLst/>
              <a:gdLst/>
              <a:ahLst/>
              <a:cxnLst/>
              <a:rect l="l" t="t" r="r" b="b"/>
              <a:pathLst>
                <a:path w="8" h="25" extrusionOk="0">
                  <a:moveTo>
                    <a:pt x="8"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6"/>
            <p:cNvSpPr/>
            <p:nvPr/>
          </p:nvSpPr>
          <p:spPr>
            <a:xfrm>
              <a:off x="2028425" y="1970885"/>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6"/>
            <p:cNvSpPr/>
            <p:nvPr/>
          </p:nvSpPr>
          <p:spPr>
            <a:xfrm>
              <a:off x="2025044" y="1994320"/>
              <a:ext cx="3055" cy="7563"/>
            </a:xfrm>
            <a:custGeom>
              <a:avLst/>
              <a:gdLst/>
              <a:ahLst/>
              <a:cxnLst/>
              <a:rect l="l" t="t" r="r" b="b"/>
              <a:pathLst>
                <a:path w="225" h="557" extrusionOk="0">
                  <a:moveTo>
                    <a:pt x="225" y="557"/>
                  </a:moveTo>
                  <a:cubicBezTo>
                    <a:pt x="151" y="459"/>
                    <a:pt x="1" y="67"/>
                    <a:pt x="8" y="0"/>
                  </a:cubicBezTo>
                  <a:cubicBezTo>
                    <a:pt x="1" y="67"/>
                    <a:pt x="151" y="459"/>
                    <a:pt x="225" y="5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6"/>
            <p:cNvSpPr/>
            <p:nvPr/>
          </p:nvSpPr>
          <p:spPr>
            <a:xfrm>
              <a:off x="2028710" y="1971686"/>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6"/>
            <p:cNvSpPr/>
            <p:nvPr/>
          </p:nvSpPr>
          <p:spPr>
            <a:xfrm>
              <a:off x="1936777" y="1949351"/>
              <a:ext cx="53305" cy="39619"/>
            </a:xfrm>
            <a:custGeom>
              <a:avLst/>
              <a:gdLst/>
              <a:ahLst/>
              <a:cxnLst/>
              <a:rect l="l" t="t" r="r" b="b"/>
              <a:pathLst>
                <a:path w="3926" h="2918" extrusionOk="0">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6"/>
            <p:cNvSpPr/>
            <p:nvPr/>
          </p:nvSpPr>
          <p:spPr>
            <a:xfrm>
              <a:off x="1956464" y="19525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6"/>
            <p:cNvSpPr/>
            <p:nvPr/>
          </p:nvSpPr>
          <p:spPr>
            <a:xfrm>
              <a:off x="1957510" y="195258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6"/>
            <p:cNvSpPr/>
            <p:nvPr/>
          </p:nvSpPr>
          <p:spPr>
            <a:xfrm>
              <a:off x="1953898" y="195235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6"/>
            <p:cNvSpPr/>
            <p:nvPr/>
          </p:nvSpPr>
          <p:spPr>
            <a:xfrm>
              <a:off x="1953138" y="1952162"/>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6"/>
            <p:cNvSpPr/>
            <p:nvPr/>
          </p:nvSpPr>
          <p:spPr>
            <a:xfrm>
              <a:off x="1951997" y="1951822"/>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6"/>
            <p:cNvSpPr/>
            <p:nvPr/>
          </p:nvSpPr>
          <p:spPr>
            <a:xfrm>
              <a:off x="1952513" y="1952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6"/>
            <p:cNvSpPr/>
            <p:nvPr/>
          </p:nvSpPr>
          <p:spPr>
            <a:xfrm>
              <a:off x="1955650" y="1952542"/>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6"/>
            <p:cNvSpPr/>
            <p:nvPr/>
          </p:nvSpPr>
          <p:spPr>
            <a:xfrm>
              <a:off x="1958026" y="195258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6"/>
            <p:cNvSpPr/>
            <p:nvPr/>
          </p:nvSpPr>
          <p:spPr>
            <a:xfrm>
              <a:off x="1958745" y="1952542"/>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6"/>
            <p:cNvSpPr/>
            <p:nvPr/>
          </p:nvSpPr>
          <p:spPr>
            <a:xfrm>
              <a:off x="1960972" y="1952202"/>
              <a:ext cx="543" cy="109"/>
            </a:xfrm>
            <a:custGeom>
              <a:avLst/>
              <a:gdLst/>
              <a:ahLst/>
              <a:cxnLst/>
              <a:rect l="l" t="t" r="r" b="b"/>
              <a:pathLst>
                <a:path w="40" h="8" extrusionOk="0">
                  <a:moveTo>
                    <a:pt x="39"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6"/>
            <p:cNvSpPr/>
            <p:nvPr/>
          </p:nvSpPr>
          <p:spPr>
            <a:xfrm>
              <a:off x="1959451" y="1952487"/>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6"/>
            <p:cNvSpPr/>
            <p:nvPr/>
          </p:nvSpPr>
          <p:spPr>
            <a:xfrm>
              <a:off x="1960171" y="1952392"/>
              <a:ext cx="394" cy="68"/>
            </a:xfrm>
            <a:custGeom>
              <a:avLst/>
              <a:gdLst/>
              <a:ahLst/>
              <a:cxnLst/>
              <a:rect l="l" t="t" r="r" b="b"/>
              <a:pathLst>
                <a:path w="29" h="5" extrusionOk="0">
                  <a:moveTo>
                    <a:pt x="2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6"/>
            <p:cNvSpPr/>
            <p:nvPr/>
          </p:nvSpPr>
          <p:spPr>
            <a:xfrm>
              <a:off x="1961732" y="1952067"/>
              <a:ext cx="448" cy="109"/>
            </a:xfrm>
            <a:custGeom>
              <a:avLst/>
              <a:gdLst/>
              <a:ahLst/>
              <a:cxnLst/>
              <a:rect l="l" t="t" r="r" b="b"/>
              <a:pathLst>
                <a:path w="33" h="8" extrusionOk="0">
                  <a:moveTo>
                    <a:pt x="3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6"/>
            <p:cNvSpPr/>
            <p:nvPr/>
          </p:nvSpPr>
          <p:spPr>
            <a:xfrm>
              <a:off x="1946865" y="1949351"/>
              <a:ext cx="190" cy="964"/>
            </a:xfrm>
            <a:custGeom>
              <a:avLst/>
              <a:gdLst/>
              <a:ahLst/>
              <a:cxnLst/>
              <a:rect l="l" t="t" r="r" b="b"/>
              <a:pathLst>
                <a:path w="14" h="71" extrusionOk="0">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6"/>
            <p:cNvSpPr/>
            <p:nvPr/>
          </p:nvSpPr>
          <p:spPr>
            <a:xfrm>
              <a:off x="1946756" y="1950261"/>
              <a:ext cx="109" cy="204"/>
            </a:xfrm>
            <a:custGeom>
              <a:avLst/>
              <a:gdLst/>
              <a:ahLst/>
              <a:cxnLst/>
              <a:rect l="l" t="t" r="r" b="b"/>
              <a:pathLst>
                <a:path w="8" h="15" extrusionOk="0">
                  <a:moveTo>
                    <a:pt x="8" y="0"/>
                  </a:moveTo>
                  <a:lnTo>
                    <a:pt x="8" y="0"/>
                  </a:lnTo>
                  <a:cubicBezTo>
                    <a:pt x="5" y="4"/>
                    <a:pt x="1" y="11"/>
                    <a:pt x="1" y="14"/>
                  </a:cubicBezTo>
                  <a:cubicBezTo>
                    <a:pt x="5"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6"/>
            <p:cNvSpPr/>
            <p:nvPr/>
          </p:nvSpPr>
          <p:spPr>
            <a:xfrm>
              <a:off x="1946281" y="1951211"/>
              <a:ext cx="163" cy="244"/>
            </a:xfrm>
            <a:custGeom>
              <a:avLst/>
              <a:gdLst/>
              <a:ahLst/>
              <a:cxnLst/>
              <a:rect l="l" t="t" r="r" b="b"/>
              <a:pathLst>
                <a:path w="12" h="18" extrusionOk="0">
                  <a:moveTo>
                    <a:pt x="1" y="18"/>
                  </a:moveTo>
                  <a:cubicBezTo>
                    <a:pt x="4" y="11"/>
                    <a:pt x="8" y="7"/>
                    <a:pt x="11" y="0"/>
                  </a:cubicBezTo>
                  <a:cubicBezTo>
                    <a:pt x="8"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6"/>
            <p:cNvSpPr/>
            <p:nvPr/>
          </p:nvSpPr>
          <p:spPr>
            <a:xfrm>
              <a:off x="1936831" y="1960661"/>
              <a:ext cx="54" cy="14"/>
            </a:xfrm>
            <a:custGeom>
              <a:avLst/>
              <a:gdLst/>
              <a:ahLst/>
              <a:cxnLst/>
              <a:rect l="l" t="t" r="r" b="b"/>
              <a:pathLst>
                <a:path w="4" h="1" extrusionOk="0">
                  <a:moveTo>
                    <a:pt x="0" y="1"/>
                  </a:moveTo>
                  <a:lnTo>
                    <a:pt x="0" y="1"/>
                  </a:ln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6"/>
            <p:cNvSpPr/>
            <p:nvPr/>
          </p:nvSpPr>
          <p:spPr>
            <a:xfrm>
              <a:off x="1945521" y="1952012"/>
              <a:ext cx="258" cy="204"/>
            </a:xfrm>
            <a:custGeom>
              <a:avLst/>
              <a:gdLst/>
              <a:ahLst/>
              <a:cxnLst/>
              <a:rect l="l" t="t" r="r" b="b"/>
              <a:pathLst>
                <a:path w="19" h="15" extrusionOk="0">
                  <a:moveTo>
                    <a:pt x="1" y="15"/>
                  </a:moveTo>
                  <a:cubicBezTo>
                    <a:pt x="8" y="8"/>
                    <a:pt x="11" y="4"/>
                    <a:pt x="18" y="1"/>
                  </a:cubicBezTo>
                  <a:cubicBezTo>
                    <a:pt x="11"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6"/>
            <p:cNvSpPr/>
            <p:nvPr/>
          </p:nvSpPr>
          <p:spPr>
            <a:xfrm>
              <a:off x="1944856" y="1952297"/>
              <a:ext cx="489" cy="258"/>
            </a:xfrm>
            <a:custGeom>
              <a:avLst/>
              <a:gdLst/>
              <a:ahLst/>
              <a:cxnLst/>
              <a:rect l="l" t="t" r="r" b="b"/>
              <a:pathLst>
                <a:path w="36" h="19" extrusionOk="0">
                  <a:moveTo>
                    <a:pt x="1" y="18"/>
                  </a:moveTo>
                  <a:cubicBezTo>
                    <a:pt x="15" y="15"/>
                    <a:pt x="25" y="8"/>
                    <a:pt x="36" y="1"/>
                  </a:cubicBezTo>
                  <a:cubicBezTo>
                    <a:pt x="25" y="8"/>
                    <a:pt x="15"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6"/>
            <p:cNvSpPr/>
            <p:nvPr/>
          </p:nvSpPr>
          <p:spPr>
            <a:xfrm>
              <a:off x="1936967" y="1959616"/>
              <a:ext cx="1249" cy="964"/>
            </a:xfrm>
            <a:custGeom>
              <a:avLst/>
              <a:gdLst/>
              <a:ahLst/>
              <a:cxnLst/>
              <a:rect l="l" t="t" r="r" b="b"/>
              <a:pathLst>
                <a:path w="92" h="71" extrusionOk="0">
                  <a:moveTo>
                    <a:pt x="92" y="1"/>
                  </a:moveTo>
                  <a:cubicBezTo>
                    <a:pt x="60" y="25"/>
                    <a:pt x="29" y="50"/>
                    <a:pt x="1" y="71"/>
                  </a:cubicBezTo>
                  <a:cubicBezTo>
                    <a:pt x="29" y="50"/>
                    <a:pt x="60" y="29"/>
                    <a:pt x="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6"/>
            <p:cNvSpPr/>
            <p:nvPr/>
          </p:nvSpPr>
          <p:spPr>
            <a:xfrm>
              <a:off x="1945955" y="1951632"/>
              <a:ext cx="204" cy="204"/>
            </a:xfrm>
            <a:custGeom>
              <a:avLst/>
              <a:gdLst/>
              <a:ahLst/>
              <a:cxnLst/>
              <a:rect l="l" t="t" r="r" b="b"/>
              <a:pathLst>
                <a:path w="15" h="15" extrusionOk="0">
                  <a:moveTo>
                    <a:pt x="14" y="1"/>
                  </a:moveTo>
                  <a:cubicBezTo>
                    <a:pt x="7" y="4"/>
                    <a:pt x="4" y="11"/>
                    <a:pt x="0" y="15"/>
                  </a:cubicBezTo>
                  <a:cubicBezTo>
                    <a:pt x="4" y="11"/>
                    <a:pt x="11" y="4"/>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6"/>
            <p:cNvSpPr/>
            <p:nvPr/>
          </p:nvSpPr>
          <p:spPr>
            <a:xfrm>
              <a:off x="1946526" y="1950736"/>
              <a:ext cx="149" cy="244"/>
            </a:xfrm>
            <a:custGeom>
              <a:avLst/>
              <a:gdLst/>
              <a:ahLst/>
              <a:cxnLst/>
              <a:rect l="l" t="t" r="r" b="b"/>
              <a:pathLst>
                <a:path w="11" h="18" extrusionOk="0">
                  <a:moveTo>
                    <a:pt x="11" y="0"/>
                  </a:moveTo>
                  <a:lnTo>
                    <a:pt x="11" y="0"/>
                  </a:lnTo>
                  <a:cubicBezTo>
                    <a:pt x="7" y="7"/>
                    <a:pt x="4" y="11"/>
                    <a:pt x="0" y="18"/>
                  </a:cubicBezTo>
                  <a:cubicBezTo>
                    <a:pt x="4" y="11"/>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6"/>
            <p:cNvSpPr/>
            <p:nvPr/>
          </p:nvSpPr>
          <p:spPr>
            <a:xfrm>
              <a:off x="1946865" y="1950206"/>
              <a:ext cx="0" cy="68"/>
            </a:xfrm>
            <a:custGeom>
              <a:avLst/>
              <a:gdLst/>
              <a:ahLst/>
              <a:cxnLst/>
              <a:rect l="l" t="t" r="r" b="b"/>
              <a:pathLst>
                <a:path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6"/>
            <p:cNvSpPr/>
            <p:nvPr/>
          </p:nvSpPr>
          <p:spPr>
            <a:xfrm>
              <a:off x="1946960" y="1949595"/>
              <a:ext cx="0" cy="109"/>
            </a:xfrm>
            <a:custGeom>
              <a:avLst/>
              <a:gdLst/>
              <a:ahLst/>
              <a:cxnLst/>
              <a:rect l="l" t="t" r="r" b="b"/>
              <a:pathLst>
                <a:path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6"/>
            <p:cNvSpPr/>
            <p:nvPr/>
          </p:nvSpPr>
          <p:spPr>
            <a:xfrm>
              <a:off x="1987217" y="1973261"/>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6"/>
            <p:cNvSpPr/>
            <p:nvPr/>
          </p:nvSpPr>
          <p:spPr>
            <a:xfrm>
              <a:off x="1986498" y="1969839"/>
              <a:ext cx="68" cy="204"/>
            </a:xfrm>
            <a:custGeom>
              <a:avLst/>
              <a:gdLst/>
              <a:ahLst/>
              <a:cxnLst/>
              <a:rect l="l" t="t" r="r" b="b"/>
              <a:pathLst>
                <a:path w="5" h="15" extrusionOk="0">
                  <a:moveTo>
                    <a:pt x="1" y="0"/>
                  </a:moveTo>
                  <a:lnTo>
                    <a:pt x="1" y="14"/>
                  </a:ln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6"/>
            <p:cNvSpPr/>
            <p:nvPr/>
          </p:nvSpPr>
          <p:spPr>
            <a:xfrm>
              <a:off x="1986783" y="1972677"/>
              <a:ext cx="109" cy="163"/>
            </a:xfrm>
            <a:custGeom>
              <a:avLst/>
              <a:gdLst/>
              <a:ahLst/>
              <a:cxnLst/>
              <a:rect l="l" t="t" r="r" b="b"/>
              <a:pathLst>
                <a:path w="8" h="12" extrusionOk="0">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6"/>
            <p:cNvSpPr/>
            <p:nvPr/>
          </p:nvSpPr>
          <p:spPr>
            <a:xfrm>
              <a:off x="1986457" y="1970315"/>
              <a:ext cx="54" cy="204"/>
            </a:xfrm>
            <a:custGeom>
              <a:avLst/>
              <a:gdLst/>
              <a:ahLst/>
              <a:cxnLst/>
              <a:rect l="l" t="t" r="r" b="b"/>
              <a:pathLst>
                <a:path w="4" h="15" extrusionOk="0">
                  <a:moveTo>
                    <a:pt x="0" y="0"/>
                  </a:moveTo>
                  <a:lnTo>
                    <a:pt x="0" y="14"/>
                  </a:lnTo>
                  <a:cubicBezTo>
                    <a:pt x="4"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6"/>
            <p:cNvSpPr/>
            <p:nvPr/>
          </p:nvSpPr>
          <p:spPr>
            <a:xfrm>
              <a:off x="1985547" y="1985236"/>
              <a:ext cx="1629" cy="1629"/>
            </a:xfrm>
            <a:custGeom>
              <a:avLst/>
              <a:gdLst/>
              <a:ahLst/>
              <a:cxnLst/>
              <a:rect l="l" t="t" r="r" b="b"/>
              <a:pathLst>
                <a:path w="120" h="120" extrusionOk="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6"/>
            <p:cNvSpPr/>
            <p:nvPr/>
          </p:nvSpPr>
          <p:spPr>
            <a:xfrm>
              <a:off x="1986878" y="1967789"/>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6"/>
            <p:cNvSpPr/>
            <p:nvPr/>
          </p:nvSpPr>
          <p:spPr>
            <a:xfrm>
              <a:off x="1986742" y="1968319"/>
              <a:ext cx="54" cy="244"/>
            </a:xfrm>
            <a:custGeom>
              <a:avLst/>
              <a:gdLst/>
              <a:ahLst/>
              <a:cxnLst/>
              <a:rect l="l" t="t" r="r" b="b"/>
              <a:pathLst>
                <a:path w="4" h="18" extrusionOk="0">
                  <a:moveTo>
                    <a:pt x="0"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6"/>
            <p:cNvSpPr/>
            <p:nvPr/>
          </p:nvSpPr>
          <p:spPr>
            <a:xfrm>
              <a:off x="1986457" y="1971211"/>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6"/>
            <p:cNvSpPr/>
            <p:nvPr/>
          </p:nvSpPr>
          <p:spPr>
            <a:xfrm>
              <a:off x="1986688" y="1968835"/>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6"/>
            <p:cNvSpPr/>
            <p:nvPr/>
          </p:nvSpPr>
          <p:spPr>
            <a:xfrm>
              <a:off x="1986457" y="197073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6"/>
            <p:cNvSpPr/>
            <p:nvPr/>
          </p:nvSpPr>
          <p:spPr>
            <a:xfrm>
              <a:off x="1986973" y="1967273"/>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6"/>
            <p:cNvSpPr/>
            <p:nvPr/>
          </p:nvSpPr>
          <p:spPr>
            <a:xfrm>
              <a:off x="1986959" y="1973017"/>
              <a:ext cx="122" cy="109"/>
            </a:xfrm>
            <a:custGeom>
              <a:avLst/>
              <a:gdLst/>
              <a:ahLst/>
              <a:cxnLst/>
              <a:rect l="l" t="t" r="r" b="b"/>
              <a:pathLst>
                <a:path w="9" h="8" extrusionOk="0">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6"/>
            <p:cNvSpPr/>
            <p:nvPr/>
          </p:nvSpPr>
          <p:spPr>
            <a:xfrm>
              <a:off x="1986498" y="1971591"/>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6"/>
            <p:cNvSpPr/>
            <p:nvPr/>
          </p:nvSpPr>
          <p:spPr>
            <a:xfrm>
              <a:off x="1986647" y="1972351"/>
              <a:ext cx="54" cy="163"/>
            </a:xfrm>
            <a:custGeom>
              <a:avLst/>
              <a:gdLst/>
              <a:ahLst/>
              <a:cxnLst/>
              <a:rect l="l" t="t" r="r" b="b"/>
              <a:pathLst>
                <a:path w="4" h="12" extrusionOk="0">
                  <a:moveTo>
                    <a:pt x="4" y="11"/>
                  </a:moveTo>
                  <a:cubicBezTo>
                    <a:pt x="4" y="8"/>
                    <a:pt x="4" y="4"/>
                    <a:pt x="0" y="1"/>
                  </a:cubicBezTo>
                  <a:cubicBezTo>
                    <a:pt x="4" y="4"/>
                    <a:pt x="4" y="8"/>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6"/>
            <p:cNvSpPr/>
            <p:nvPr/>
          </p:nvSpPr>
          <p:spPr>
            <a:xfrm>
              <a:off x="1986552" y="1971971"/>
              <a:ext cx="54" cy="204"/>
            </a:xfrm>
            <a:custGeom>
              <a:avLst/>
              <a:gdLst/>
              <a:ahLst/>
              <a:cxnLst/>
              <a:rect l="l" t="t" r="r" b="b"/>
              <a:pathLst>
                <a:path w="4" h="15" extrusionOk="0">
                  <a:moveTo>
                    <a:pt x="0" y="1"/>
                  </a:moveTo>
                  <a:lnTo>
                    <a:pt x="0" y="1"/>
                  </a:lnTo>
                  <a:cubicBezTo>
                    <a:pt x="0" y="8"/>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6"/>
            <p:cNvSpPr/>
            <p:nvPr/>
          </p:nvSpPr>
          <p:spPr>
            <a:xfrm>
              <a:off x="1986593" y="1969310"/>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6"/>
            <p:cNvSpPr/>
            <p:nvPr/>
          </p:nvSpPr>
          <p:spPr>
            <a:xfrm>
              <a:off x="1963443" y="1981204"/>
              <a:ext cx="29110" cy="27820"/>
            </a:xfrm>
            <a:custGeom>
              <a:avLst/>
              <a:gdLst/>
              <a:ahLst/>
              <a:cxnLst/>
              <a:rect l="l" t="t" r="r" b="b"/>
              <a:pathLst>
                <a:path w="2144" h="2049" extrusionOk="0">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6"/>
            <p:cNvSpPr/>
            <p:nvPr/>
          </p:nvSpPr>
          <p:spPr>
            <a:xfrm>
              <a:off x="1984787" y="1988522"/>
              <a:ext cx="68" cy="1534"/>
            </a:xfrm>
            <a:custGeom>
              <a:avLst/>
              <a:gdLst/>
              <a:ahLst/>
              <a:cxnLst/>
              <a:rect l="l" t="t" r="r" b="b"/>
              <a:pathLst>
                <a:path w="5" h="113" extrusionOk="0">
                  <a:moveTo>
                    <a:pt x="4" y="112"/>
                  </a:moveTo>
                  <a:cubicBezTo>
                    <a:pt x="1" y="74"/>
                    <a:pt x="1" y="35"/>
                    <a:pt x="4" y="0"/>
                  </a:cubicBezTo>
                  <a:lnTo>
                    <a:pt x="4" y="0"/>
                  </a:lnTo>
                  <a:cubicBezTo>
                    <a:pt x="1" y="35"/>
                    <a:pt x="1" y="74"/>
                    <a:pt x="4"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6"/>
            <p:cNvSpPr/>
            <p:nvPr/>
          </p:nvSpPr>
          <p:spPr>
            <a:xfrm>
              <a:off x="1991345" y="2005630"/>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6"/>
            <p:cNvSpPr/>
            <p:nvPr/>
          </p:nvSpPr>
          <p:spPr>
            <a:xfrm>
              <a:off x="1990259" y="2008766"/>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6"/>
            <p:cNvSpPr/>
            <p:nvPr/>
          </p:nvSpPr>
          <p:spPr>
            <a:xfrm>
              <a:off x="1990639" y="2007490"/>
              <a:ext cx="54" cy="244"/>
            </a:xfrm>
            <a:custGeom>
              <a:avLst/>
              <a:gdLst/>
              <a:ahLst/>
              <a:cxnLst/>
              <a:rect l="l" t="t" r="r" b="b"/>
              <a:pathLst>
                <a:path w="4" h="18" extrusionOk="0">
                  <a:moveTo>
                    <a:pt x="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6"/>
            <p:cNvSpPr/>
            <p:nvPr/>
          </p:nvSpPr>
          <p:spPr>
            <a:xfrm>
              <a:off x="1991155" y="2006064"/>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6"/>
            <p:cNvSpPr/>
            <p:nvPr/>
          </p:nvSpPr>
          <p:spPr>
            <a:xfrm>
              <a:off x="1990449" y="2008101"/>
              <a:ext cx="54" cy="258"/>
            </a:xfrm>
            <a:custGeom>
              <a:avLst/>
              <a:gdLst/>
              <a:ahLst/>
              <a:cxnLst/>
              <a:rect l="l" t="t" r="r" b="b"/>
              <a:pathLst>
                <a:path w="4" h="19" extrusionOk="0">
                  <a:moveTo>
                    <a:pt x="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6"/>
            <p:cNvSpPr/>
            <p:nvPr/>
          </p:nvSpPr>
          <p:spPr>
            <a:xfrm>
              <a:off x="1990965" y="2006485"/>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6"/>
            <p:cNvSpPr/>
            <p:nvPr/>
          </p:nvSpPr>
          <p:spPr>
            <a:xfrm>
              <a:off x="1990775" y="2006960"/>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6"/>
            <p:cNvSpPr/>
            <p:nvPr/>
          </p:nvSpPr>
          <p:spPr>
            <a:xfrm>
              <a:off x="1985547" y="1997456"/>
              <a:ext cx="1344" cy="774"/>
            </a:xfrm>
            <a:custGeom>
              <a:avLst/>
              <a:gdLst/>
              <a:ahLst/>
              <a:cxnLst/>
              <a:rect l="l" t="t" r="r" b="b"/>
              <a:pathLst>
                <a:path w="99" h="57" extrusionOk="0">
                  <a:moveTo>
                    <a:pt x="99" y="56"/>
                  </a:moveTo>
                  <a:cubicBezTo>
                    <a:pt x="64" y="32"/>
                    <a:pt x="29" y="14"/>
                    <a:pt x="1" y="0"/>
                  </a:cubicBezTo>
                  <a:cubicBezTo>
                    <a:pt x="29" y="14"/>
                    <a:pt x="64" y="32"/>
                    <a:pt x="99"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6"/>
            <p:cNvSpPr/>
            <p:nvPr/>
          </p:nvSpPr>
          <p:spPr>
            <a:xfrm>
              <a:off x="198079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6"/>
            <p:cNvSpPr/>
            <p:nvPr/>
          </p:nvSpPr>
          <p:spPr>
            <a:xfrm>
              <a:off x="197984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6"/>
            <p:cNvSpPr/>
            <p:nvPr/>
          </p:nvSpPr>
          <p:spPr>
            <a:xfrm>
              <a:off x="1971481" y="198191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6"/>
            <p:cNvSpPr/>
            <p:nvPr/>
          </p:nvSpPr>
          <p:spPr>
            <a:xfrm>
              <a:off x="1983796" y="1987612"/>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6"/>
            <p:cNvSpPr/>
            <p:nvPr/>
          </p:nvSpPr>
          <p:spPr>
            <a:xfrm>
              <a:off x="1981800" y="1990084"/>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6"/>
            <p:cNvSpPr/>
            <p:nvPr/>
          </p:nvSpPr>
          <p:spPr>
            <a:xfrm>
              <a:off x="1974468" y="1981299"/>
              <a:ext cx="353" cy="54"/>
            </a:xfrm>
            <a:custGeom>
              <a:avLst/>
              <a:gdLst/>
              <a:ahLst/>
              <a:cxnLst/>
              <a:rect l="l" t="t" r="r" b="b"/>
              <a:pathLst>
                <a:path w="26" h="4" extrusionOk="0">
                  <a:moveTo>
                    <a:pt x="1" y="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6"/>
            <p:cNvSpPr/>
            <p:nvPr/>
          </p:nvSpPr>
          <p:spPr>
            <a:xfrm>
              <a:off x="1972567" y="1981584"/>
              <a:ext cx="448" cy="109"/>
            </a:xfrm>
            <a:custGeom>
              <a:avLst/>
              <a:gdLst/>
              <a:ahLst/>
              <a:cxnLst/>
              <a:rect l="l" t="t" r="r" b="b"/>
              <a:pathLst>
                <a:path w="33" h="8" extrusionOk="0">
                  <a:moveTo>
                    <a:pt x="1" y="7"/>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6"/>
            <p:cNvSpPr/>
            <p:nvPr/>
          </p:nvSpPr>
          <p:spPr>
            <a:xfrm>
              <a:off x="1984597" y="1988373"/>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6"/>
            <p:cNvSpPr/>
            <p:nvPr/>
          </p:nvSpPr>
          <p:spPr>
            <a:xfrm>
              <a:off x="1980374" y="1990708"/>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6"/>
            <p:cNvSpPr/>
            <p:nvPr/>
          </p:nvSpPr>
          <p:spPr>
            <a:xfrm>
              <a:off x="1984081" y="1987952"/>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6"/>
            <p:cNvSpPr/>
            <p:nvPr/>
          </p:nvSpPr>
          <p:spPr>
            <a:xfrm>
              <a:off x="1984312" y="1988183"/>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6"/>
            <p:cNvSpPr/>
            <p:nvPr/>
          </p:nvSpPr>
          <p:spPr>
            <a:xfrm>
              <a:off x="1981366" y="1990369"/>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6"/>
            <p:cNvSpPr/>
            <p:nvPr/>
          </p:nvSpPr>
          <p:spPr>
            <a:xfrm>
              <a:off x="1973898" y="1981340"/>
              <a:ext cx="394" cy="109"/>
            </a:xfrm>
            <a:custGeom>
              <a:avLst/>
              <a:gdLst/>
              <a:ahLst/>
              <a:cxnLst/>
              <a:rect l="l" t="t" r="r" b="b"/>
              <a:pathLst>
                <a:path w="29" h="8" extrusionOk="0">
                  <a:moveTo>
                    <a:pt x="1" y="8"/>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6"/>
            <p:cNvSpPr/>
            <p:nvPr/>
          </p:nvSpPr>
          <p:spPr>
            <a:xfrm>
              <a:off x="1973233" y="1981435"/>
              <a:ext cx="448" cy="109"/>
            </a:xfrm>
            <a:custGeom>
              <a:avLst/>
              <a:gdLst/>
              <a:ahLst/>
              <a:cxnLst/>
              <a:rect l="l" t="t" r="r" b="b"/>
              <a:pathLst>
                <a:path w="33" h="8" extrusionOk="0">
                  <a:moveTo>
                    <a:pt x="1" y="8"/>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6"/>
            <p:cNvSpPr/>
            <p:nvPr/>
          </p:nvSpPr>
          <p:spPr>
            <a:xfrm>
              <a:off x="1971766" y="1981720"/>
              <a:ext cx="530" cy="109"/>
            </a:xfrm>
            <a:custGeom>
              <a:avLst/>
              <a:gdLst/>
              <a:ahLst/>
              <a:cxnLst/>
              <a:rect l="l" t="t" r="r" b="b"/>
              <a:pathLst>
                <a:path w="39" h="8" extrusionOk="0">
                  <a:moveTo>
                    <a:pt x="0" y="8"/>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6"/>
            <p:cNvSpPr/>
            <p:nvPr/>
          </p:nvSpPr>
          <p:spPr>
            <a:xfrm>
              <a:off x="1975378" y="198115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6"/>
            <p:cNvSpPr/>
            <p:nvPr/>
          </p:nvSpPr>
          <p:spPr>
            <a:xfrm>
              <a:off x="1974943" y="1981204"/>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6"/>
            <p:cNvSpPr/>
            <p:nvPr/>
          </p:nvSpPr>
          <p:spPr>
            <a:xfrm>
              <a:off x="1950327" y="1969744"/>
              <a:ext cx="19362" cy="21398"/>
            </a:xfrm>
            <a:custGeom>
              <a:avLst/>
              <a:gdLst/>
              <a:ahLst/>
              <a:cxnLst/>
              <a:rect l="l" t="t" r="r" b="b"/>
              <a:pathLst>
                <a:path w="1426" h="1576" extrusionOk="0">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6"/>
            <p:cNvSpPr/>
            <p:nvPr/>
          </p:nvSpPr>
          <p:spPr>
            <a:xfrm>
              <a:off x="1953749" y="1973166"/>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6"/>
            <p:cNvSpPr/>
            <p:nvPr/>
          </p:nvSpPr>
          <p:spPr>
            <a:xfrm>
              <a:off x="1954754" y="197187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6"/>
            <p:cNvSpPr/>
            <p:nvPr/>
          </p:nvSpPr>
          <p:spPr>
            <a:xfrm>
              <a:off x="1951563" y="1975257"/>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6"/>
            <p:cNvSpPr/>
            <p:nvPr/>
          </p:nvSpPr>
          <p:spPr>
            <a:xfrm>
              <a:off x="1954564" y="1972161"/>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6"/>
            <p:cNvSpPr/>
            <p:nvPr/>
          </p:nvSpPr>
          <p:spPr>
            <a:xfrm>
              <a:off x="1950382" y="1976357"/>
              <a:ext cx="204" cy="149"/>
            </a:xfrm>
            <a:custGeom>
              <a:avLst/>
              <a:gdLst/>
              <a:ahLst/>
              <a:cxnLst/>
              <a:rect l="l" t="t" r="r" b="b"/>
              <a:pathLst>
                <a:path w="15" h="11" extrusionOk="0">
                  <a:moveTo>
                    <a:pt x="0" y="11"/>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6"/>
            <p:cNvSpPr/>
            <p:nvPr/>
          </p:nvSpPr>
          <p:spPr>
            <a:xfrm>
              <a:off x="1954319" y="1972501"/>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6"/>
            <p:cNvSpPr/>
            <p:nvPr/>
          </p:nvSpPr>
          <p:spPr>
            <a:xfrm>
              <a:off x="1955039" y="19713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6"/>
            <p:cNvSpPr/>
            <p:nvPr/>
          </p:nvSpPr>
          <p:spPr>
            <a:xfrm>
              <a:off x="1954889" y="1971591"/>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6"/>
            <p:cNvSpPr/>
            <p:nvPr/>
          </p:nvSpPr>
          <p:spPr>
            <a:xfrm>
              <a:off x="1955134" y="197111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6"/>
            <p:cNvSpPr/>
            <p:nvPr/>
          </p:nvSpPr>
          <p:spPr>
            <a:xfrm>
              <a:off x="1952608" y="1974347"/>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6"/>
            <p:cNvSpPr/>
            <p:nvPr/>
          </p:nvSpPr>
          <p:spPr>
            <a:xfrm>
              <a:off x="1952092" y="1974782"/>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6"/>
            <p:cNvSpPr/>
            <p:nvPr/>
          </p:nvSpPr>
          <p:spPr>
            <a:xfrm>
              <a:off x="1950993" y="1975786"/>
              <a:ext cx="204" cy="190"/>
            </a:xfrm>
            <a:custGeom>
              <a:avLst/>
              <a:gdLst/>
              <a:ahLst/>
              <a:cxnLst/>
              <a:rect l="l" t="t" r="r" b="b"/>
              <a:pathLst>
                <a:path w="15" h="14"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6"/>
            <p:cNvSpPr/>
            <p:nvPr/>
          </p:nvSpPr>
          <p:spPr>
            <a:xfrm>
              <a:off x="1969526" y="1981204"/>
              <a:ext cx="109" cy="299"/>
            </a:xfrm>
            <a:custGeom>
              <a:avLst/>
              <a:gdLst/>
              <a:ahLst/>
              <a:cxnLst/>
              <a:rect l="l" t="t" r="r" b="b"/>
              <a:pathLst>
                <a:path w="8" h="22" extrusionOk="0">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6"/>
            <p:cNvSpPr/>
            <p:nvPr/>
          </p:nvSpPr>
          <p:spPr>
            <a:xfrm>
              <a:off x="1954034" y="1972827"/>
              <a:ext cx="163" cy="163"/>
            </a:xfrm>
            <a:custGeom>
              <a:avLst/>
              <a:gdLst/>
              <a:ahLst/>
              <a:cxnLst/>
              <a:rect l="l" t="t" r="r" b="b"/>
              <a:pathLst>
                <a:path w="12" h="12" extrusionOk="0">
                  <a:moveTo>
                    <a:pt x="1"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6"/>
            <p:cNvSpPr/>
            <p:nvPr/>
          </p:nvSpPr>
          <p:spPr>
            <a:xfrm>
              <a:off x="1953369" y="1973546"/>
              <a:ext cx="204" cy="204"/>
            </a:xfrm>
            <a:custGeom>
              <a:avLst/>
              <a:gdLst/>
              <a:ahLst/>
              <a:cxnLst/>
              <a:rect l="l" t="t" r="r" b="b"/>
              <a:pathLst>
                <a:path w="15" h="15"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6"/>
            <p:cNvSpPr/>
            <p:nvPr/>
          </p:nvSpPr>
          <p:spPr>
            <a:xfrm>
              <a:off x="1952989" y="1973926"/>
              <a:ext cx="204" cy="204"/>
            </a:xfrm>
            <a:custGeom>
              <a:avLst/>
              <a:gdLst/>
              <a:ahLst/>
              <a:cxnLst/>
              <a:rect l="l" t="t" r="r" b="b"/>
              <a:pathLst>
                <a:path w="15" h="15" extrusionOk="0">
                  <a:moveTo>
                    <a:pt x="15"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6"/>
            <p:cNvSpPr/>
            <p:nvPr/>
          </p:nvSpPr>
          <p:spPr>
            <a:xfrm>
              <a:off x="1962968" y="1989228"/>
              <a:ext cx="299" cy="258"/>
            </a:xfrm>
            <a:custGeom>
              <a:avLst/>
              <a:gdLst/>
              <a:ahLst/>
              <a:cxnLst/>
              <a:rect l="l" t="t" r="r" b="b"/>
              <a:pathLst>
                <a:path w="22" h="19" extrusionOk="0">
                  <a:moveTo>
                    <a:pt x="1" y="18"/>
                  </a:moveTo>
                  <a:cubicBezTo>
                    <a:pt x="8" y="11"/>
                    <a:pt x="15" y="4"/>
                    <a:pt x="22" y="1"/>
                  </a:cubicBezTo>
                  <a:cubicBezTo>
                    <a:pt x="15"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6"/>
            <p:cNvSpPr/>
            <p:nvPr/>
          </p:nvSpPr>
          <p:spPr>
            <a:xfrm>
              <a:off x="1961828" y="1990518"/>
              <a:ext cx="394" cy="625"/>
            </a:xfrm>
            <a:custGeom>
              <a:avLst/>
              <a:gdLst/>
              <a:ahLst/>
              <a:cxnLst/>
              <a:rect l="l" t="t" r="r" b="b"/>
              <a:pathLst>
                <a:path w="29" h="46" extrusionOk="0">
                  <a:moveTo>
                    <a:pt x="29" y="0"/>
                  </a:moveTo>
                  <a:cubicBezTo>
                    <a:pt x="18" y="14"/>
                    <a:pt x="11" y="28"/>
                    <a:pt x="1" y="46"/>
                  </a:cubicBezTo>
                  <a:cubicBezTo>
                    <a:pt x="11" y="28"/>
                    <a:pt x="22" y="14"/>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6"/>
            <p:cNvSpPr/>
            <p:nvPr/>
          </p:nvSpPr>
          <p:spPr>
            <a:xfrm>
              <a:off x="1962262" y="1989988"/>
              <a:ext cx="339" cy="448"/>
            </a:xfrm>
            <a:custGeom>
              <a:avLst/>
              <a:gdLst/>
              <a:ahLst/>
              <a:cxnLst/>
              <a:rect l="l" t="t" r="r" b="b"/>
              <a:pathLst>
                <a:path w="25" h="33" extrusionOk="0">
                  <a:moveTo>
                    <a:pt x="25" y="1"/>
                  </a:moveTo>
                  <a:cubicBezTo>
                    <a:pt x="14" y="11"/>
                    <a:pt x="7" y="22"/>
                    <a:pt x="0" y="32"/>
                  </a:cubicBezTo>
                  <a:cubicBezTo>
                    <a:pt x="7" y="22"/>
                    <a:pt x="14"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6"/>
            <p:cNvSpPr/>
            <p:nvPr/>
          </p:nvSpPr>
          <p:spPr>
            <a:xfrm>
              <a:off x="1969675" y="1981720"/>
              <a:ext cx="14" cy="163"/>
            </a:xfrm>
            <a:custGeom>
              <a:avLst/>
              <a:gdLst/>
              <a:ahLst/>
              <a:cxnLst/>
              <a:rect l="l" t="t" r="r" b="b"/>
              <a:pathLst>
                <a:path w="1" h="12" extrusionOk="0">
                  <a:moveTo>
                    <a:pt x="0" y="1"/>
                  </a:moveTo>
                  <a:lnTo>
                    <a:pt x="0" y="11"/>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6"/>
            <p:cNvSpPr/>
            <p:nvPr/>
          </p:nvSpPr>
          <p:spPr>
            <a:xfrm>
              <a:off x="1969621" y="1981530"/>
              <a:ext cx="68" cy="163"/>
            </a:xfrm>
            <a:custGeom>
              <a:avLst/>
              <a:gdLst/>
              <a:ahLst/>
              <a:cxnLst/>
              <a:rect l="l" t="t" r="r" b="b"/>
              <a:pathLst>
                <a:path w="5" h="12" extrusionOk="0">
                  <a:moveTo>
                    <a:pt x="1" y="1"/>
                  </a:moveTo>
                  <a:cubicBezTo>
                    <a:pt x="1" y="4"/>
                    <a:pt x="4" y="8"/>
                    <a:pt x="4" y="11"/>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6"/>
            <p:cNvSpPr/>
            <p:nvPr/>
          </p:nvSpPr>
          <p:spPr>
            <a:xfrm>
              <a:off x="1969675" y="198200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6"/>
            <p:cNvSpPr/>
            <p:nvPr/>
          </p:nvSpPr>
          <p:spPr>
            <a:xfrm>
              <a:off x="1962588" y="1989568"/>
              <a:ext cx="353" cy="394"/>
            </a:xfrm>
            <a:custGeom>
              <a:avLst/>
              <a:gdLst/>
              <a:ahLst/>
              <a:cxnLst/>
              <a:rect l="l" t="t" r="r" b="b"/>
              <a:pathLst>
                <a:path w="26" h="29" extrusionOk="0">
                  <a:moveTo>
                    <a:pt x="25" y="0"/>
                  </a:moveTo>
                  <a:lnTo>
                    <a:pt x="25" y="0"/>
                  </a:lnTo>
                  <a:cubicBezTo>
                    <a:pt x="18" y="7"/>
                    <a:pt x="8" y="18"/>
                    <a:pt x="1" y="28"/>
                  </a:cubicBezTo>
                  <a:cubicBezTo>
                    <a:pt x="11" y="18"/>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6"/>
            <p:cNvSpPr/>
            <p:nvPr/>
          </p:nvSpPr>
          <p:spPr>
            <a:xfrm>
              <a:off x="1969580" y="198139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6"/>
            <p:cNvSpPr/>
            <p:nvPr/>
          </p:nvSpPr>
          <p:spPr>
            <a:xfrm>
              <a:off x="1922385" y="1832082"/>
              <a:ext cx="60230" cy="48838"/>
            </a:xfrm>
            <a:custGeom>
              <a:avLst/>
              <a:gdLst/>
              <a:ahLst/>
              <a:cxnLst/>
              <a:rect l="l" t="t" r="r" b="b"/>
              <a:pathLst>
                <a:path w="4436" h="3597" extrusionOk="0">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6"/>
            <p:cNvSpPr/>
            <p:nvPr/>
          </p:nvSpPr>
          <p:spPr>
            <a:xfrm>
              <a:off x="1982370" y="1833793"/>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6"/>
            <p:cNvSpPr/>
            <p:nvPr/>
          </p:nvSpPr>
          <p:spPr>
            <a:xfrm>
              <a:off x="1982275" y="1833508"/>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6"/>
            <p:cNvSpPr/>
            <p:nvPr/>
          </p:nvSpPr>
          <p:spPr>
            <a:xfrm>
              <a:off x="1982465" y="1834078"/>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6"/>
            <p:cNvSpPr/>
            <p:nvPr/>
          </p:nvSpPr>
          <p:spPr>
            <a:xfrm>
              <a:off x="1922575" y="1836318"/>
              <a:ext cx="85525" cy="95653"/>
            </a:xfrm>
            <a:custGeom>
              <a:avLst/>
              <a:gdLst/>
              <a:ahLst/>
              <a:cxnLst/>
              <a:rect l="l" t="t" r="r" b="b"/>
              <a:pathLst>
                <a:path w="6299" h="7045" extrusionOk="0">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6"/>
            <p:cNvSpPr/>
            <p:nvPr/>
          </p:nvSpPr>
          <p:spPr>
            <a:xfrm>
              <a:off x="1984366" y="1836088"/>
              <a:ext cx="54" cy="1385"/>
            </a:xfrm>
            <a:custGeom>
              <a:avLst/>
              <a:gdLst/>
              <a:ahLst/>
              <a:cxnLst/>
              <a:rect l="l" t="t" r="r" b="b"/>
              <a:pathLst>
                <a:path w="4" h="102" extrusionOk="0">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6"/>
            <p:cNvSpPr/>
            <p:nvPr/>
          </p:nvSpPr>
          <p:spPr>
            <a:xfrm>
              <a:off x="1984692" y="1836278"/>
              <a:ext cx="23503" cy="15410"/>
            </a:xfrm>
            <a:custGeom>
              <a:avLst/>
              <a:gdLst/>
              <a:ahLst/>
              <a:cxnLst/>
              <a:rect l="l" t="t" r="r" b="b"/>
              <a:pathLst>
                <a:path w="1731" h="1135" extrusionOk="0">
                  <a:moveTo>
                    <a:pt x="1" y="0"/>
                  </a:moveTo>
                  <a:lnTo>
                    <a:pt x="1" y="0"/>
                  </a:lnTo>
                  <a:cubicBezTo>
                    <a:pt x="141" y="88"/>
                    <a:pt x="862" y="560"/>
                    <a:pt x="1730" y="1134"/>
                  </a:cubicBezTo>
                  <a:cubicBezTo>
                    <a:pt x="809" y="525"/>
                    <a:pt x="137"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6"/>
            <p:cNvSpPr/>
            <p:nvPr/>
          </p:nvSpPr>
          <p:spPr>
            <a:xfrm>
              <a:off x="1984502" y="183618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6"/>
            <p:cNvSpPr/>
            <p:nvPr/>
          </p:nvSpPr>
          <p:spPr>
            <a:xfrm>
              <a:off x="1924517" y="1921218"/>
              <a:ext cx="68" cy="54"/>
            </a:xfrm>
            <a:custGeom>
              <a:avLst/>
              <a:gdLst/>
              <a:ahLst/>
              <a:cxnLst/>
              <a:rect l="l" t="t" r="r" b="b"/>
              <a:pathLst>
                <a:path w="5" h="4" extrusionOk="0">
                  <a:moveTo>
                    <a:pt x="1" y="4"/>
                  </a:moveTo>
                  <a:lnTo>
                    <a:pt x="4"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6"/>
            <p:cNvSpPr/>
            <p:nvPr/>
          </p:nvSpPr>
          <p:spPr>
            <a:xfrm>
              <a:off x="1953369" y="1928727"/>
              <a:ext cx="3204" cy="3245"/>
            </a:xfrm>
            <a:custGeom>
              <a:avLst/>
              <a:gdLst/>
              <a:ahLst/>
              <a:cxnLst/>
              <a:rect l="l" t="t" r="r" b="b"/>
              <a:pathLst>
                <a:path w="236" h="239" extrusionOk="0">
                  <a:moveTo>
                    <a:pt x="1" y="0"/>
                  </a:moveTo>
                  <a:cubicBezTo>
                    <a:pt x="102" y="53"/>
                    <a:pt x="183" y="137"/>
                    <a:pt x="235" y="238"/>
                  </a:cubicBezTo>
                  <a:lnTo>
                    <a:pt x="235" y="238"/>
                  </a:lnTo>
                  <a:cubicBezTo>
                    <a:pt x="183" y="137"/>
                    <a:pt x="102" y="5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6"/>
            <p:cNvSpPr/>
            <p:nvPr/>
          </p:nvSpPr>
          <p:spPr>
            <a:xfrm>
              <a:off x="1929893" y="1918544"/>
              <a:ext cx="4671" cy="258"/>
            </a:xfrm>
            <a:custGeom>
              <a:avLst/>
              <a:gdLst/>
              <a:ahLst/>
              <a:cxnLst/>
              <a:rect l="l" t="t" r="r" b="b"/>
              <a:pathLst>
                <a:path w="344" h="19" extrusionOk="0">
                  <a:moveTo>
                    <a:pt x="0" y="15"/>
                  </a:moveTo>
                  <a:cubicBezTo>
                    <a:pt x="116" y="18"/>
                    <a:pt x="231" y="15"/>
                    <a:pt x="343" y="1"/>
                  </a:cubicBezTo>
                  <a:cubicBezTo>
                    <a:pt x="231" y="15"/>
                    <a:pt x="116" y="1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6"/>
            <p:cNvSpPr/>
            <p:nvPr/>
          </p:nvSpPr>
          <p:spPr>
            <a:xfrm>
              <a:off x="1983796"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6"/>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6"/>
            <p:cNvSpPr/>
            <p:nvPr/>
          </p:nvSpPr>
          <p:spPr>
            <a:xfrm>
              <a:off x="1984081" y="184515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6"/>
            <p:cNvSpPr/>
            <p:nvPr/>
          </p:nvSpPr>
          <p:spPr>
            <a:xfrm>
              <a:off x="1983891"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6"/>
            <p:cNvSpPr/>
            <p:nvPr/>
          </p:nvSpPr>
          <p:spPr>
            <a:xfrm>
              <a:off x="1984122" y="1845062"/>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6"/>
            <p:cNvSpPr/>
            <p:nvPr/>
          </p:nvSpPr>
          <p:spPr>
            <a:xfrm>
              <a:off x="1984366" y="1843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6"/>
            <p:cNvSpPr/>
            <p:nvPr/>
          </p:nvSpPr>
          <p:spPr>
            <a:xfrm>
              <a:off x="1983932" y="18454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6"/>
            <p:cNvSpPr/>
            <p:nvPr/>
          </p:nvSpPr>
          <p:spPr>
            <a:xfrm>
              <a:off x="1984027" y="184525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6"/>
            <p:cNvSpPr/>
            <p:nvPr/>
          </p:nvSpPr>
          <p:spPr>
            <a:xfrm>
              <a:off x="1984407" y="1840269"/>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6"/>
            <p:cNvSpPr/>
            <p:nvPr/>
          </p:nvSpPr>
          <p:spPr>
            <a:xfrm>
              <a:off x="1984407" y="1841790"/>
              <a:ext cx="14" cy="244"/>
            </a:xfrm>
            <a:custGeom>
              <a:avLst/>
              <a:gdLst/>
              <a:ahLst/>
              <a:cxnLst/>
              <a:rect l="l" t="t" r="r" b="b"/>
              <a:pathLst>
                <a:path w="1" h="18" extrusionOk="0">
                  <a:moveTo>
                    <a:pt x="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6"/>
            <p:cNvSpPr/>
            <p:nvPr/>
          </p:nvSpPr>
          <p:spPr>
            <a:xfrm>
              <a:off x="1984217" y="18447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6"/>
            <p:cNvSpPr/>
            <p:nvPr/>
          </p:nvSpPr>
          <p:spPr>
            <a:xfrm>
              <a:off x="1984271" y="1844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6"/>
            <p:cNvSpPr/>
            <p:nvPr/>
          </p:nvSpPr>
          <p:spPr>
            <a:xfrm>
              <a:off x="1984366" y="184373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6"/>
            <p:cNvSpPr/>
            <p:nvPr/>
          </p:nvSpPr>
          <p:spPr>
            <a:xfrm>
              <a:off x="1984366" y="184397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6"/>
            <p:cNvSpPr/>
            <p:nvPr/>
          </p:nvSpPr>
          <p:spPr>
            <a:xfrm>
              <a:off x="1984407" y="184278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6"/>
            <p:cNvSpPr/>
            <p:nvPr/>
          </p:nvSpPr>
          <p:spPr>
            <a:xfrm>
              <a:off x="1984312" y="184439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6"/>
            <p:cNvSpPr/>
            <p:nvPr/>
          </p:nvSpPr>
          <p:spPr>
            <a:xfrm>
              <a:off x="1984176" y="184496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6"/>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6"/>
            <p:cNvSpPr/>
            <p:nvPr/>
          </p:nvSpPr>
          <p:spPr>
            <a:xfrm>
              <a:off x="1984176" y="184483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6"/>
            <p:cNvSpPr/>
            <p:nvPr/>
          </p:nvSpPr>
          <p:spPr>
            <a:xfrm>
              <a:off x="1984407" y="1842971"/>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6"/>
            <p:cNvSpPr/>
            <p:nvPr/>
          </p:nvSpPr>
          <p:spPr>
            <a:xfrm>
              <a:off x="1984407" y="1840785"/>
              <a:ext cx="14" cy="353"/>
            </a:xfrm>
            <a:custGeom>
              <a:avLst/>
              <a:gdLst/>
              <a:ahLst/>
              <a:cxnLst/>
              <a:rect l="l" t="t" r="r" b="b"/>
              <a:pathLst>
                <a:path w="1" h="26" extrusionOk="0">
                  <a:moveTo>
                    <a:pt x="1"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6"/>
            <p:cNvSpPr/>
            <p:nvPr/>
          </p:nvSpPr>
          <p:spPr>
            <a:xfrm>
              <a:off x="1984407" y="1837459"/>
              <a:ext cx="68" cy="2729"/>
            </a:xfrm>
            <a:custGeom>
              <a:avLst/>
              <a:gdLst/>
              <a:ahLst/>
              <a:cxnLst/>
              <a:rect l="l" t="t" r="r" b="b"/>
              <a:pathLst>
                <a:path w="5" h="201" extrusionOk="0">
                  <a:moveTo>
                    <a:pt x="1" y="1"/>
                  </a:moveTo>
                  <a:cubicBezTo>
                    <a:pt x="1" y="78"/>
                    <a:pt x="1" y="144"/>
                    <a:pt x="4" y="200"/>
                  </a:cubicBezTo>
                  <a:cubicBezTo>
                    <a:pt x="4" y="144"/>
                    <a:pt x="4" y="7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6"/>
            <p:cNvSpPr/>
            <p:nvPr/>
          </p:nvSpPr>
          <p:spPr>
            <a:xfrm>
              <a:off x="1984407" y="1841315"/>
              <a:ext cx="14" cy="299"/>
            </a:xfrm>
            <a:custGeom>
              <a:avLst/>
              <a:gdLst/>
              <a:ahLst/>
              <a:cxnLst/>
              <a:rect l="l" t="t" r="r" b="b"/>
              <a:pathLst>
                <a:path w="1" h="22" extrusionOk="0">
                  <a:moveTo>
                    <a:pt x="1"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6"/>
            <p:cNvSpPr/>
            <p:nvPr/>
          </p:nvSpPr>
          <p:spPr>
            <a:xfrm>
              <a:off x="1984407" y="1842211"/>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6"/>
            <p:cNvSpPr/>
            <p:nvPr/>
          </p:nvSpPr>
          <p:spPr>
            <a:xfrm>
              <a:off x="1984366" y="1836128"/>
              <a:ext cx="14" cy="1344"/>
            </a:xfrm>
            <a:custGeom>
              <a:avLst/>
              <a:gdLst/>
              <a:ahLst/>
              <a:cxnLst/>
              <a:rect l="l" t="t" r="r" b="b"/>
              <a:pathLst>
                <a:path w="1" h="99" extrusionOk="0">
                  <a:moveTo>
                    <a:pt x="0" y="1"/>
                  </a:moveTo>
                  <a:lnTo>
                    <a:pt x="0" y="1"/>
                  </a:lnTo>
                  <a:lnTo>
                    <a:pt x="0" y="99"/>
                  </a:lnTo>
                  <a:lnTo>
                    <a:pt x="0" y="99"/>
                  </a:lnTo>
                  <a:cubicBezTo>
                    <a:pt x="0" y="67"/>
                    <a:pt x="0"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6"/>
            <p:cNvSpPr/>
            <p:nvPr/>
          </p:nvSpPr>
          <p:spPr>
            <a:xfrm>
              <a:off x="1957170" y="1853426"/>
              <a:ext cx="121505" cy="113481"/>
            </a:xfrm>
            <a:custGeom>
              <a:avLst/>
              <a:gdLst/>
              <a:ahLst/>
              <a:cxnLst/>
              <a:rect l="l" t="t" r="r" b="b"/>
              <a:pathLst>
                <a:path w="8949" h="8358" extrusionOk="0">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6"/>
            <p:cNvSpPr/>
            <p:nvPr/>
          </p:nvSpPr>
          <p:spPr>
            <a:xfrm>
              <a:off x="2072674" y="1899590"/>
              <a:ext cx="14" cy="204"/>
            </a:xfrm>
            <a:custGeom>
              <a:avLst/>
              <a:gdLst/>
              <a:ahLst/>
              <a:cxnLst/>
              <a:rect l="l" t="t" r="r" b="b"/>
              <a:pathLst>
                <a:path w="1" h="15" extrusionOk="0">
                  <a:moveTo>
                    <a:pt x="1" y="14"/>
                  </a:moveTo>
                  <a:lnTo>
                    <a:pt x="1" y="0"/>
                  </a:ln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6"/>
            <p:cNvSpPr/>
            <p:nvPr/>
          </p:nvSpPr>
          <p:spPr>
            <a:xfrm>
              <a:off x="2072729" y="1900635"/>
              <a:ext cx="14" cy="1154"/>
            </a:xfrm>
            <a:custGeom>
              <a:avLst/>
              <a:gdLst/>
              <a:ahLst/>
              <a:cxnLst/>
              <a:rect l="l" t="t" r="r" b="b"/>
              <a:pathLst>
                <a:path w="1" h="85" extrusionOk="0">
                  <a:moveTo>
                    <a:pt x="0" y="0"/>
                  </a:moveTo>
                  <a:lnTo>
                    <a:pt x="0" y="84"/>
                  </a:lnTo>
                  <a:lnTo>
                    <a:pt x="0" y="8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6"/>
            <p:cNvSpPr/>
            <p:nvPr/>
          </p:nvSpPr>
          <p:spPr>
            <a:xfrm>
              <a:off x="2055607" y="1883514"/>
              <a:ext cx="299" cy="204"/>
            </a:xfrm>
            <a:custGeom>
              <a:avLst/>
              <a:gdLst/>
              <a:ahLst/>
              <a:cxnLst/>
              <a:rect l="l" t="t" r="r" b="b"/>
              <a:pathLst>
                <a:path w="22" h="15" extrusionOk="0">
                  <a:moveTo>
                    <a:pt x="22"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6"/>
            <p:cNvSpPr/>
            <p:nvPr/>
          </p:nvSpPr>
          <p:spPr>
            <a:xfrm>
              <a:off x="2070298" y="1894172"/>
              <a:ext cx="299" cy="244"/>
            </a:xfrm>
            <a:custGeom>
              <a:avLst/>
              <a:gdLst/>
              <a:ahLst/>
              <a:cxnLst/>
              <a:rect l="l" t="t" r="r" b="b"/>
              <a:pathLst>
                <a:path w="22" h="18" extrusionOk="0">
                  <a:moveTo>
                    <a:pt x="1" y="0"/>
                  </a:moveTo>
                  <a:cubicBezTo>
                    <a:pt x="8" y="7"/>
                    <a:pt x="15" y="11"/>
                    <a:pt x="22"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6"/>
            <p:cNvSpPr/>
            <p:nvPr/>
          </p:nvSpPr>
          <p:spPr>
            <a:xfrm>
              <a:off x="2072104" y="1897023"/>
              <a:ext cx="68" cy="204"/>
            </a:xfrm>
            <a:custGeom>
              <a:avLst/>
              <a:gdLst/>
              <a:ahLst/>
              <a:cxnLst/>
              <a:rect l="l" t="t" r="r" b="b"/>
              <a:pathLst>
                <a:path w="5" h="15" extrusionOk="0">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6"/>
            <p:cNvSpPr/>
            <p:nvPr/>
          </p:nvSpPr>
          <p:spPr>
            <a:xfrm>
              <a:off x="2056042" y="188379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6"/>
            <p:cNvSpPr/>
            <p:nvPr/>
          </p:nvSpPr>
          <p:spPr>
            <a:xfrm>
              <a:off x="2072443" y="1898164"/>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6"/>
            <p:cNvSpPr/>
            <p:nvPr/>
          </p:nvSpPr>
          <p:spPr>
            <a:xfrm>
              <a:off x="2072633" y="1899155"/>
              <a:ext cx="14" cy="204"/>
            </a:xfrm>
            <a:custGeom>
              <a:avLst/>
              <a:gdLst/>
              <a:ahLst/>
              <a:cxnLst/>
              <a:rect l="l" t="t" r="r" b="b"/>
              <a:pathLst>
                <a:path w="1" h="15" extrusionOk="0">
                  <a:moveTo>
                    <a:pt x="0" y="15"/>
                  </a:moveTo>
                  <a:lnTo>
                    <a:pt x="0" y="1"/>
                  </a:lnTo>
                  <a:cubicBezTo>
                    <a:pt x="0" y="4"/>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6"/>
            <p:cNvSpPr/>
            <p:nvPr/>
          </p:nvSpPr>
          <p:spPr>
            <a:xfrm>
              <a:off x="2071588" y="1895829"/>
              <a:ext cx="109" cy="204"/>
            </a:xfrm>
            <a:custGeom>
              <a:avLst/>
              <a:gdLst/>
              <a:ahLst/>
              <a:cxnLst/>
              <a:rect l="l" t="t" r="r" b="b"/>
              <a:pathLst>
                <a:path w="8" h="15" extrusionOk="0">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6"/>
            <p:cNvSpPr/>
            <p:nvPr/>
          </p:nvSpPr>
          <p:spPr>
            <a:xfrm>
              <a:off x="2071208" y="1895218"/>
              <a:ext cx="204" cy="244"/>
            </a:xfrm>
            <a:custGeom>
              <a:avLst/>
              <a:gdLst/>
              <a:ahLst/>
              <a:cxnLst/>
              <a:rect l="l" t="t" r="r" b="b"/>
              <a:pathLst>
                <a:path w="15" h="18" extrusionOk="0">
                  <a:moveTo>
                    <a:pt x="14" y="18"/>
                  </a:moveTo>
                  <a:cubicBezTo>
                    <a:pt x="11" y="11"/>
                    <a:pt x="4" y="7"/>
                    <a:pt x="0" y="0"/>
                  </a:cubicBezTo>
                  <a:cubicBezTo>
                    <a:pt x="4" y="7"/>
                    <a:pt x="11" y="11"/>
                    <a:pt x="1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6"/>
            <p:cNvSpPr/>
            <p:nvPr/>
          </p:nvSpPr>
          <p:spPr>
            <a:xfrm>
              <a:off x="2072253" y="1897594"/>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6"/>
            <p:cNvSpPr/>
            <p:nvPr/>
          </p:nvSpPr>
          <p:spPr>
            <a:xfrm>
              <a:off x="2060848" y="1890642"/>
              <a:ext cx="679" cy="448"/>
            </a:xfrm>
            <a:custGeom>
              <a:avLst/>
              <a:gdLst/>
              <a:ahLst/>
              <a:cxnLst/>
              <a:rect l="l" t="t" r="r" b="b"/>
              <a:pathLst>
                <a:path w="50" h="33" extrusionOk="0">
                  <a:moveTo>
                    <a:pt x="0" y="1"/>
                  </a:moveTo>
                  <a:lnTo>
                    <a:pt x="18" y="29"/>
                  </a:lnTo>
                  <a:lnTo>
                    <a:pt x="49" y="33"/>
                  </a:ln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6"/>
            <p:cNvSpPr/>
            <p:nvPr/>
          </p:nvSpPr>
          <p:spPr>
            <a:xfrm>
              <a:off x="2072729" y="1899915"/>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6"/>
            <p:cNvSpPr/>
            <p:nvPr/>
          </p:nvSpPr>
          <p:spPr>
            <a:xfrm>
              <a:off x="2073815" y="1900445"/>
              <a:ext cx="5010" cy="1100"/>
            </a:xfrm>
            <a:custGeom>
              <a:avLst/>
              <a:gdLst/>
              <a:ahLst/>
              <a:cxnLst/>
              <a:rect l="l" t="t" r="r" b="b"/>
              <a:pathLst>
                <a:path w="369" h="81" extrusionOk="0">
                  <a:moveTo>
                    <a:pt x="368" y="0"/>
                  </a:moveTo>
                  <a:cubicBezTo>
                    <a:pt x="193" y="35"/>
                    <a:pt x="4" y="81"/>
                    <a:pt x="1" y="81"/>
                  </a:cubicBezTo>
                  <a:cubicBezTo>
                    <a:pt x="4" y="81"/>
                    <a:pt x="193" y="39"/>
                    <a:pt x="36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6"/>
            <p:cNvSpPr/>
            <p:nvPr/>
          </p:nvSpPr>
          <p:spPr>
            <a:xfrm>
              <a:off x="2010883" y="1853426"/>
              <a:ext cx="44738" cy="30101"/>
            </a:xfrm>
            <a:custGeom>
              <a:avLst/>
              <a:gdLst/>
              <a:ahLst/>
              <a:cxnLst/>
              <a:rect l="l" t="t" r="r" b="b"/>
              <a:pathLst>
                <a:path w="3295" h="2217" extrusionOk="0">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6"/>
            <p:cNvSpPr/>
            <p:nvPr/>
          </p:nvSpPr>
          <p:spPr>
            <a:xfrm>
              <a:off x="2069538" y="1893602"/>
              <a:ext cx="584" cy="394"/>
            </a:xfrm>
            <a:custGeom>
              <a:avLst/>
              <a:gdLst/>
              <a:ahLst/>
              <a:cxnLst/>
              <a:rect l="l" t="t" r="r" b="b"/>
              <a:pathLst>
                <a:path w="43" h="29" extrusionOk="0">
                  <a:moveTo>
                    <a:pt x="43" y="28"/>
                  </a:moveTo>
                  <a:cubicBezTo>
                    <a:pt x="29" y="18"/>
                    <a:pt x="15" y="7"/>
                    <a:pt x="1" y="0"/>
                  </a:cubicBezTo>
                  <a:cubicBezTo>
                    <a:pt x="15" y="7"/>
                    <a:pt x="29" y="18"/>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6"/>
            <p:cNvSpPr/>
            <p:nvPr/>
          </p:nvSpPr>
          <p:spPr>
            <a:xfrm>
              <a:off x="2070828" y="1894647"/>
              <a:ext cx="204" cy="299"/>
            </a:xfrm>
            <a:custGeom>
              <a:avLst/>
              <a:gdLst/>
              <a:ahLst/>
              <a:cxnLst/>
              <a:rect l="l" t="t" r="r" b="b"/>
              <a:pathLst>
                <a:path w="15" h="22" extrusionOk="0">
                  <a:moveTo>
                    <a:pt x="0" y="0"/>
                  </a:moveTo>
                  <a:cubicBezTo>
                    <a:pt x="4" y="11"/>
                    <a:pt x="7" y="14"/>
                    <a:pt x="14" y="21"/>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6"/>
            <p:cNvSpPr/>
            <p:nvPr/>
          </p:nvSpPr>
          <p:spPr>
            <a:xfrm>
              <a:off x="2072729" y="1900255"/>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6"/>
            <p:cNvSpPr/>
            <p:nvPr/>
          </p:nvSpPr>
          <p:spPr>
            <a:xfrm>
              <a:off x="2072729" y="190048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6"/>
            <p:cNvSpPr/>
            <p:nvPr/>
          </p:nvSpPr>
          <p:spPr>
            <a:xfrm>
              <a:off x="2079042" y="1900391"/>
              <a:ext cx="68" cy="14"/>
            </a:xfrm>
            <a:custGeom>
              <a:avLst/>
              <a:gdLst/>
              <a:ahLst/>
              <a:cxnLst/>
              <a:rect l="l" t="t" r="r" b="b"/>
              <a:pathLst>
                <a:path w="5" h="1" extrusionOk="0">
                  <a:moveTo>
                    <a:pt x="1" y="1"/>
                  </a:moveTo>
                  <a:lnTo>
                    <a:pt x="4"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6"/>
            <p:cNvSpPr/>
            <p:nvPr/>
          </p:nvSpPr>
          <p:spPr>
            <a:xfrm>
              <a:off x="2072538" y="1898680"/>
              <a:ext cx="54" cy="204"/>
            </a:xfrm>
            <a:custGeom>
              <a:avLst/>
              <a:gdLst/>
              <a:ahLst/>
              <a:cxnLst/>
              <a:rect l="l" t="t" r="r" b="b"/>
              <a:pathLst>
                <a:path w="4" h="15" extrusionOk="0">
                  <a:moveTo>
                    <a:pt x="0" y="1"/>
                  </a:moveTo>
                  <a:cubicBezTo>
                    <a:pt x="0" y="4"/>
                    <a:pt x="0" y="11"/>
                    <a:pt x="4" y="15"/>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6"/>
            <p:cNvSpPr/>
            <p:nvPr/>
          </p:nvSpPr>
          <p:spPr>
            <a:xfrm>
              <a:off x="2071873" y="1896453"/>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6"/>
            <p:cNvSpPr/>
            <p:nvPr/>
          </p:nvSpPr>
          <p:spPr>
            <a:xfrm>
              <a:off x="1964013" y="1946120"/>
              <a:ext cx="109" cy="1534"/>
            </a:xfrm>
            <a:custGeom>
              <a:avLst/>
              <a:gdLst/>
              <a:ahLst/>
              <a:cxnLst/>
              <a:rect l="l" t="t" r="r" b="b"/>
              <a:pathLst>
                <a:path w="8" h="113" extrusionOk="0">
                  <a:moveTo>
                    <a:pt x="1" y="0"/>
                  </a:moveTo>
                  <a:cubicBezTo>
                    <a:pt x="4" y="35"/>
                    <a:pt x="8" y="74"/>
                    <a:pt x="8" y="113"/>
                  </a:cubicBezTo>
                  <a:cubicBezTo>
                    <a:pt x="8" y="70"/>
                    <a:pt x="4"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6"/>
            <p:cNvSpPr/>
            <p:nvPr/>
          </p:nvSpPr>
          <p:spPr>
            <a:xfrm>
              <a:off x="1964013" y="1950872"/>
              <a:ext cx="14" cy="543"/>
            </a:xfrm>
            <a:custGeom>
              <a:avLst/>
              <a:gdLst/>
              <a:ahLst/>
              <a:cxnLst/>
              <a:rect l="l" t="t" r="r" b="b"/>
              <a:pathLst>
                <a:path w="1" h="40" extrusionOk="0">
                  <a:moveTo>
                    <a:pt x="1" y="3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6"/>
            <p:cNvSpPr/>
            <p:nvPr/>
          </p:nvSpPr>
          <p:spPr>
            <a:xfrm>
              <a:off x="1957361" y="1933683"/>
              <a:ext cx="1629" cy="2702"/>
            </a:xfrm>
            <a:custGeom>
              <a:avLst/>
              <a:gdLst/>
              <a:ahLst/>
              <a:cxnLst/>
              <a:rect l="l" t="t" r="r" b="b"/>
              <a:pathLst>
                <a:path w="120" h="199" extrusionOk="0">
                  <a:moveTo>
                    <a:pt x="1" y="0"/>
                  </a:moveTo>
                  <a:cubicBezTo>
                    <a:pt x="4" y="17"/>
                    <a:pt x="11" y="31"/>
                    <a:pt x="11" y="38"/>
                  </a:cubicBezTo>
                  <a:lnTo>
                    <a:pt x="120" y="199"/>
                  </a:lnTo>
                  <a:lnTo>
                    <a:pt x="15" y="38"/>
                  </a:lnTo>
                  <a:cubicBezTo>
                    <a:pt x="11" y="31"/>
                    <a:pt x="4"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6"/>
            <p:cNvSpPr/>
            <p:nvPr/>
          </p:nvSpPr>
          <p:spPr>
            <a:xfrm>
              <a:off x="1992866" y="1964748"/>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6"/>
            <p:cNvSpPr/>
            <p:nvPr/>
          </p:nvSpPr>
          <p:spPr>
            <a:xfrm>
              <a:off x="1994631" y="19662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6"/>
            <p:cNvSpPr/>
            <p:nvPr/>
          </p:nvSpPr>
          <p:spPr>
            <a:xfrm>
              <a:off x="2004325" y="1964843"/>
              <a:ext cx="448" cy="258"/>
            </a:xfrm>
            <a:custGeom>
              <a:avLst/>
              <a:gdLst/>
              <a:ahLst/>
              <a:cxnLst/>
              <a:rect l="l" t="t" r="r" b="b"/>
              <a:pathLst>
                <a:path w="33" h="19" extrusionOk="0">
                  <a:moveTo>
                    <a:pt x="32" y="1"/>
                  </a:moveTo>
                  <a:cubicBezTo>
                    <a:pt x="22" y="4"/>
                    <a:pt x="11" y="11"/>
                    <a:pt x="1" y="18"/>
                  </a:cubicBezTo>
                  <a:cubicBezTo>
                    <a:pt x="11" y="11"/>
                    <a:pt x="22" y="4"/>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6"/>
            <p:cNvSpPr/>
            <p:nvPr/>
          </p:nvSpPr>
          <p:spPr>
            <a:xfrm>
              <a:off x="1988589" y="1966133"/>
              <a:ext cx="733" cy="299"/>
            </a:xfrm>
            <a:custGeom>
              <a:avLst/>
              <a:gdLst/>
              <a:ahLst/>
              <a:cxnLst/>
              <a:rect l="l" t="t" r="r" b="b"/>
              <a:pathLst>
                <a:path w="54" h="22" extrusionOk="0">
                  <a:moveTo>
                    <a:pt x="1" y="0"/>
                  </a:moveTo>
                  <a:lnTo>
                    <a:pt x="11" y="11"/>
                  </a:lnTo>
                  <a:cubicBezTo>
                    <a:pt x="22" y="18"/>
                    <a:pt x="36" y="21"/>
                    <a:pt x="50" y="21"/>
                  </a:cubicBezTo>
                  <a:lnTo>
                    <a:pt x="53" y="21"/>
                  </a:lnTo>
                  <a:cubicBezTo>
                    <a:pt x="32" y="21"/>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6"/>
            <p:cNvSpPr/>
            <p:nvPr/>
          </p:nvSpPr>
          <p:spPr>
            <a:xfrm>
              <a:off x="1989634" y="1964558"/>
              <a:ext cx="1494" cy="1534"/>
            </a:xfrm>
            <a:custGeom>
              <a:avLst/>
              <a:gdLst/>
              <a:ahLst/>
              <a:cxnLst/>
              <a:rect l="l" t="t" r="r" b="b"/>
              <a:pathLst>
                <a:path w="110" h="113" extrusionOk="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6"/>
            <p:cNvSpPr/>
            <p:nvPr/>
          </p:nvSpPr>
          <p:spPr>
            <a:xfrm>
              <a:off x="1992390" y="1964612"/>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6"/>
            <p:cNvSpPr/>
            <p:nvPr/>
          </p:nvSpPr>
          <p:spPr>
            <a:xfrm>
              <a:off x="1989539" y="196613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6"/>
            <p:cNvSpPr/>
            <p:nvPr/>
          </p:nvSpPr>
          <p:spPr>
            <a:xfrm>
              <a:off x="1994196" y="196584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6"/>
            <p:cNvSpPr/>
            <p:nvPr/>
          </p:nvSpPr>
          <p:spPr>
            <a:xfrm>
              <a:off x="1993816" y="1965468"/>
              <a:ext cx="163" cy="149"/>
            </a:xfrm>
            <a:custGeom>
              <a:avLst/>
              <a:gdLst/>
              <a:ahLst/>
              <a:cxnLst/>
              <a:rect l="l" t="t" r="r" b="b"/>
              <a:pathLst>
                <a:path w="12" h="11" extrusionOk="0">
                  <a:moveTo>
                    <a:pt x="1"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6"/>
            <p:cNvSpPr/>
            <p:nvPr/>
          </p:nvSpPr>
          <p:spPr>
            <a:xfrm>
              <a:off x="1991875" y="1964517"/>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6"/>
            <p:cNvSpPr/>
            <p:nvPr/>
          </p:nvSpPr>
          <p:spPr>
            <a:xfrm>
              <a:off x="1989349" y="1966364"/>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6"/>
            <p:cNvSpPr/>
            <p:nvPr/>
          </p:nvSpPr>
          <p:spPr>
            <a:xfrm>
              <a:off x="2003035" y="1965087"/>
              <a:ext cx="1303" cy="720"/>
            </a:xfrm>
            <a:custGeom>
              <a:avLst/>
              <a:gdLst/>
              <a:ahLst/>
              <a:cxnLst/>
              <a:rect l="l" t="t" r="r" b="b"/>
              <a:pathLst>
                <a:path w="96" h="53" extrusionOk="0">
                  <a:moveTo>
                    <a:pt x="96" y="0"/>
                  </a:moveTo>
                  <a:cubicBezTo>
                    <a:pt x="68" y="21"/>
                    <a:pt x="36" y="39"/>
                    <a:pt x="1" y="53"/>
                  </a:cubicBezTo>
                  <a:cubicBezTo>
                    <a:pt x="36" y="39"/>
                    <a:pt x="68" y="21"/>
                    <a:pt x="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6"/>
            <p:cNvSpPr/>
            <p:nvPr/>
          </p:nvSpPr>
          <p:spPr>
            <a:xfrm>
              <a:off x="2004800" y="1964463"/>
              <a:ext cx="1494" cy="353"/>
            </a:xfrm>
            <a:custGeom>
              <a:avLst/>
              <a:gdLst/>
              <a:ahLst/>
              <a:cxnLst/>
              <a:rect l="l" t="t" r="r" b="b"/>
              <a:pathLst>
                <a:path w="110" h="26" extrusionOk="0">
                  <a:moveTo>
                    <a:pt x="109" y="1"/>
                  </a:moveTo>
                  <a:lnTo>
                    <a:pt x="109" y="1"/>
                  </a:lnTo>
                  <a:cubicBezTo>
                    <a:pt x="71" y="1"/>
                    <a:pt x="36" y="8"/>
                    <a:pt x="1" y="25"/>
                  </a:cubicBezTo>
                  <a:cubicBezTo>
                    <a:pt x="36" y="8"/>
                    <a:pt x="71" y="1"/>
                    <a:pt x="1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6"/>
            <p:cNvSpPr/>
            <p:nvPr/>
          </p:nvSpPr>
          <p:spPr>
            <a:xfrm>
              <a:off x="1993341" y="1965087"/>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6"/>
            <p:cNvSpPr/>
            <p:nvPr/>
          </p:nvSpPr>
          <p:spPr>
            <a:xfrm>
              <a:off x="1964068" y="1949446"/>
              <a:ext cx="54" cy="1208"/>
            </a:xfrm>
            <a:custGeom>
              <a:avLst/>
              <a:gdLst/>
              <a:ahLst/>
              <a:cxnLst/>
              <a:rect l="l" t="t" r="r" b="b"/>
              <a:pathLst>
                <a:path w="4" h="89" extrusionOk="0">
                  <a:moveTo>
                    <a:pt x="4" y="1"/>
                  </a:moveTo>
                  <a:lnTo>
                    <a:pt x="0" y="88"/>
                  </a:lnTo>
                  <a:cubicBezTo>
                    <a:pt x="4" y="60"/>
                    <a:pt x="4" y="32"/>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6"/>
            <p:cNvSpPr/>
            <p:nvPr/>
          </p:nvSpPr>
          <p:spPr>
            <a:xfrm>
              <a:off x="1987788" y="1965318"/>
              <a:ext cx="815" cy="828"/>
            </a:xfrm>
            <a:custGeom>
              <a:avLst/>
              <a:gdLst/>
              <a:ahLst/>
              <a:cxnLst/>
              <a:rect l="l" t="t" r="r" b="b"/>
              <a:pathLst>
                <a:path w="60" h="61" extrusionOk="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6"/>
            <p:cNvSpPr/>
            <p:nvPr/>
          </p:nvSpPr>
          <p:spPr>
            <a:xfrm>
              <a:off x="1964013" y="1951876"/>
              <a:ext cx="299" cy="869"/>
            </a:xfrm>
            <a:custGeom>
              <a:avLst/>
              <a:gdLst/>
              <a:ahLst/>
              <a:cxnLst/>
              <a:rect l="l" t="t" r="r" b="b"/>
              <a:pathLst>
                <a:path w="22" h="64" extrusionOk="0">
                  <a:moveTo>
                    <a:pt x="1" y="0"/>
                  </a:moveTo>
                  <a:cubicBezTo>
                    <a:pt x="4" y="21"/>
                    <a:pt x="11" y="42"/>
                    <a:pt x="22" y="63"/>
                  </a:cubicBezTo>
                  <a:cubicBezTo>
                    <a:pt x="11" y="42"/>
                    <a:pt x="4"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6"/>
            <p:cNvSpPr/>
            <p:nvPr/>
          </p:nvSpPr>
          <p:spPr>
            <a:xfrm>
              <a:off x="1964299" y="1952732"/>
              <a:ext cx="353" cy="679"/>
            </a:xfrm>
            <a:custGeom>
              <a:avLst/>
              <a:gdLst/>
              <a:ahLst/>
              <a:cxnLst/>
              <a:rect l="l" t="t" r="r" b="b"/>
              <a:pathLst>
                <a:path w="26" h="50" extrusionOk="0">
                  <a:moveTo>
                    <a:pt x="25" y="49"/>
                  </a:moveTo>
                  <a:cubicBezTo>
                    <a:pt x="15" y="35"/>
                    <a:pt x="8" y="18"/>
                    <a:pt x="1" y="0"/>
                  </a:cubicBezTo>
                  <a:cubicBezTo>
                    <a:pt x="8" y="18"/>
                    <a:pt x="15" y="35"/>
                    <a:pt x="25"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6"/>
            <p:cNvSpPr/>
            <p:nvPr/>
          </p:nvSpPr>
          <p:spPr>
            <a:xfrm>
              <a:off x="1988358" y="1965983"/>
              <a:ext cx="394" cy="299"/>
            </a:xfrm>
            <a:custGeom>
              <a:avLst/>
              <a:gdLst/>
              <a:ahLst/>
              <a:cxnLst/>
              <a:rect l="l" t="t" r="r" b="b"/>
              <a:pathLst>
                <a:path w="29" h="22" extrusionOk="0">
                  <a:moveTo>
                    <a:pt x="0" y="1"/>
                  </a:moveTo>
                  <a:lnTo>
                    <a:pt x="0" y="1"/>
                  </a:lnTo>
                  <a:cubicBezTo>
                    <a:pt x="11" y="8"/>
                    <a:pt x="18" y="15"/>
                    <a:pt x="28" y="22"/>
                  </a:cubicBezTo>
                  <a:lnTo>
                    <a:pt x="18"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6"/>
            <p:cNvSpPr/>
            <p:nvPr/>
          </p:nvSpPr>
          <p:spPr>
            <a:xfrm>
              <a:off x="1957415" y="1933479"/>
              <a:ext cx="720" cy="149"/>
            </a:xfrm>
            <a:custGeom>
              <a:avLst/>
              <a:gdLst/>
              <a:ahLst/>
              <a:cxnLst/>
              <a:rect l="l" t="t" r="r" b="b"/>
              <a:pathLst>
                <a:path w="53" h="11" extrusionOk="0">
                  <a:moveTo>
                    <a:pt x="53" y="0"/>
                  </a:moveTo>
                  <a:lnTo>
                    <a:pt x="53" y="0"/>
                  </a:lnTo>
                  <a:cubicBezTo>
                    <a:pt x="35" y="4"/>
                    <a:pt x="18" y="7"/>
                    <a:pt x="0" y="11"/>
                  </a:cubicBezTo>
                  <a:cubicBezTo>
                    <a:pt x="18" y="11"/>
                    <a:pt x="35" y="4"/>
                    <a:pt x="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6"/>
            <p:cNvSpPr/>
            <p:nvPr/>
          </p:nvSpPr>
          <p:spPr>
            <a:xfrm>
              <a:off x="1959506" y="1932569"/>
              <a:ext cx="434" cy="353"/>
            </a:xfrm>
            <a:custGeom>
              <a:avLst/>
              <a:gdLst/>
              <a:ahLst/>
              <a:cxnLst/>
              <a:rect l="l" t="t" r="r" b="b"/>
              <a:pathLst>
                <a:path w="32" h="26" extrusionOk="0">
                  <a:moveTo>
                    <a:pt x="0" y="25"/>
                  </a:moveTo>
                  <a:cubicBezTo>
                    <a:pt x="11" y="18"/>
                    <a:pt x="21" y="11"/>
                    <a:pt x="32" y="1"/>
                  </a:cubicBezTo>
                  <a:cubicBezTo>
                    <a:pt x="21" y="11"/>
                    <a:pt x="11" y="18"/>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6"/>
            <p:cNvSpPr/>
            <p:nvPr/>
          </p:nvSpPr>
          <p:spPr>
            <a:xfrm>
              <a:off x="1958175" y="1933289"/>
              <a:ext cx="584" cy="204"/>
            </a:xfrm>
            <a:custGeom>
              <a:avLst/>
              <a:gdLst/>
              <a:ahLst/>
              <a:cxnLst/>
              <a:rect l="l" t="t" r="r" b="b"/>
              <a:pathLst>
                <a:path w="43" h="15" extrusionOk="0">
                  <a:moveTo>
                    <a:pt x="0" y="14"/>
                  </a:moveTo>
                  <a:cubicBezTo>
                    <a:pt x="14" y="11"/>
                    <a:pt x="28" y="4"/>
                    <a:pt x="42" y="0"/>
                  </a:cubicBezTo>
                  <a:cubicBezTo>
                    <a:pt x="28" y="4"/>
                    <a:pt x="1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6"/>
            <p:cNvSpPr/>
            <p:nvPr/>
          </p:nvSpPr>
          <p:spPr>
            <a:xfrm>
              <a:off x="1958881" y="1932949"/>
              <a:ext cx="543" cy="299"/>
            </a:xfrm>
            <a:custGeom>
              <a:avLst/>
              <a:gdLst/>
              <a:ahLst/>
              <a:cxnLst/>
              <a:rect l="l" t="t" r="r" b="b"/>
              <a:pathLst>
                <a:path w="40" h="22" extrusionOk="0">
                  <a:moveTo>
                    <a:pt x="1" y="22"/>
                  </a:moveTo>
                  <a:cubicBezTo>
                    <a:pt x="11" y="15"/>
                    <a:pt x="25" y="8"/>
                    <a:pt x="39" y="1"/>
                  </a:cubicBezTo>
                  <a:cubicBezTo>
                    <a:pt x="25"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6"/>
            <p:cNvSpPr/>
            <p:nvPr/>
          </p:nvSpPr>
          <p:spPr>
            <a:xfrm>
              <a:off x="1959981" y="1932148"/>
              <a:ext cx="339" cy="394"/>
            </a:xfrm>
            <a:custGeom>
              <a:avLst/>
              <a:gdLst/>
              <a:ahLst/>
              <a:cxnLst/>
              <a:rect l="l" t="t" r="r" b="b"/>
              <a:pathLst>
                <a:path w="25" h="29" extrusionOk="0">
                  <a:moveTo>
                    <a:pt x="25" y="0"/>
                  </a:moveTo>
                  <a:cubicBezTo>
                    <a:pt x="18" y="11"/>
                    <a:pt x="7" y="21"/>
                    <a:pt x="0" y="28"/>
                  </a:cubicBezTo>
                  <a:cubicBezTo>
                    <a:pt x="7"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6"/>
            <p:cNvSpPr/>
            <p:nvPr/>
          </p:nvSpPr>
          <p:spPr>
            <a:xfrm>
              <a:off x="1960646" y="1931103"/>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6"/>
            <p:cNvSpPr/>
            <p:nvPr/>
          </p:nvSpPr>
          <p:spPr>
            <a:xfrm>
              <a:off x="1969051" y="1928673"/>
              <a:ext cx="1398" cy="204"/>
            </a:xfrm>
            <a:custGeom>
              <a:avLst/>
              <a:gdLst/>
              <a:ahLst/>
              <a:cxnLst/>
              <a:rect l="l" t="t" r="r" b="b"/>
              <a:pathLst>
                <a:path w="103" h="15" extrusionOk="0">
                  <a:moveTo>
                    <a:pt x="102" y="15"/>
                  </a:moveTo>
                  <a:cubicBezTo>
                    <a:pt x="71" y="4"/>
                    <a:pt x="36" y="1"/>
                    <a:pt x="1" y="1"/>
                  </a:cubicBezTo>
                  <a:cubicBezTo>
                    <a:pt x="36" y="1"/>
                    <a:pt x="71" y="4"/>
                    <a:pt x="10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6"/>
            <p:cNvSpPr/>
            <p:nvPr/>
          </p:nvSpPr>
          <p:spPr>
            <a:xfrm>
              <a:off x="1960836" y="1930438"/>
              <a:ext cx="54" cy="584"/>
            </a:xfrm>
            <a:custGeom>
              <a:avLst/>
              <a:gdLst/>
              <a:ahLst/>
              <a:cxnLst/>
              <a:rect l="l" t="t" r="r" b="b"/>
              <a:pathLst>
                <a:path w="4" h="43" extrusionOk="0">
                  <a:moveTo>
                    <a:pt x="0" y="42"/>
                  </a:moveTo>
                  <a:cubicBezTo>
                    <a:pt x="4" y="28"/>
                    <a:pt x="4" y="14"/>
                    <a:pt x="4" y="0"/>
                  </a:cubicBezTo>
                  <a:cubicBezTo>
                    <a:pt x="4"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6"/>
            <p:cNvSpPr/>
            <p:nvPr/>
          </p:nvSpPr>
          <p:spPr>
            <a:xfrm>
              <a:off x="1960361" y="1931673"/>
              <a:ext cx="299" cy="434"/>
            </a:xfrm>
            <a:custGeom>
              <a:avLst/>
              <a:gdLst/>
              <a:ahLst/>
              <a:cxnLst/>
              <a:rect l="l" t="t" r="r" b="b"/>
              <a:pathLst>
                <a:path w="22" h="32" extrusionOk="0">
                  <a:moveTo>
                    <a:pt x="0" y="32"/>
                  </a:moveTo>
                  <a:cubicBezTo>
                    <a:pt x="7" y="21"/>
                    <a:pt x="14" y="11"/>
                    <a:pt x="21" y="0"/>
                  </a:cubicBezTo>
                  <a:cubicBezTo>
                    <a:pt x="14" y="11"/>
                    <a:pt x="7"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6"/>
            <p:cNvSpPr/>
            <p:nvPr/>
          </p:nvSpPr>
          <p:spPr>
            <a:xfrm>
              <a:off x="2008222" y="1930981"/>
              <a:ext cx="58533" cy="39592"/>
            </a:xfrm>
            <a:custGeom>
              <a:avLst/>
              <a:gdLst/>
              <a:ahLst/>
              <a:cxnLst/>
              <a:rect l="l" t="t" r="r" b="b"/>
              <a:pathLst>
                <a:path w="4311" h="2916" extrusionOk="0">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6"/>
            <p:cNvSpPr/>
            <p:nvPr/>
          </p:nvSpPr>
          <p:spPr>
            <a:xfrm>
              <a:off x="2054236" y="1960186"/>
              <a:ext cx="679" cy="14"/>
            </a:xfrm>
            <a:custGeom>
              <a:avLst/>
              <a:gdLst/>
              <a:ahLst/>
              <a:cxnLst/>
              <a:rect l="l" t="t" r="r" b="b"/>
              <a:pathLst>
                <a:path w="50" h="1" extrusionOk="0">
                  <a:moveTo>
                    <a:pt x="0" y="1"/>
                  </a:moveTo>
                  <a:lnTo>
                    <a:pt x="21" y="1"/>
                  </a:lnTo>
                  <a:cubicBezTo>
                    <a:pt x="32" y="1"/>
                    <a:pt x="39" y="1"/>
                    <a:pt x="49" y="1"/>
                  </a:cubicBezTo>
                  <a:cubicBezTo>
                    <a:pt x="32"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6"/>
            <p:cNvSpPr/>
            <p:nvPr/>
          </p:nvSpPr>
          <p:spPr>
            <a:xfrm>
              <a:off x="2066782" y="1954388"/>
              <a:ext cx="68" cy="109"/>
            </a:xfrm>
            <a:custGeom>
              <a:avLst/>
              <a:gdLst/>
              <a:ahLst/>
              <a:cxnLst/>
              <a:rect l="l" t="t" r="r" b="b"/>
              <a:pathLst>
                <a:path w="5" h="8" extrusionOk="0">
                  <a:moveTo>
                    <a:pt x="1" y="1"/>
                  </a:moveTo>
                  <a:cubicBezTo>
                    <a:pt x="4" y="1"/>
                    <a:pt x="4" y="4"/>
                    <a:pt x="1" y="8"/>
                  </a:cubicBez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6"/>
            <p:cNvSpPr/>
            <p:nvPr/>
          </p:nvSpPr>
          <p:spPr>
            <a:xfrm>
              <a:off x="2066782" y="1954673"/>
              <a:ext cx="14" cy="68"/>
            </a:xfrm>
            <a:custGeom>
              <a:avLst/>
              <a:gdLst/>
              <a:ahLst/>
              <a:cxnLst/>
              <a:rect l="l" t="t" r="r" b="b"/>
              <a:pathLst>
                <a:path w="1" h="5" extrusionOk="0">
                  <a:moveTo>
                    <a:pt x="1" y="1"/>
                  </a:moveTo>
                  <a:lnTo>
                    <a:pt x="1" y="4"/>
                  </a:ln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6"/>
            <p:cNvSpPr/>
            <p:nvPr/>
          </p:nvSpPr>
          <p:spPr>
            <a:xfrm>
              <a:off x="2066836" y="1954538"/>
              <a:ext cx="14" cy="109"/>
            </a:xfrm>
            <a:custGeom>
              <a:avLst/>
              <a:gdLst/>
              <a:ahLst/>
              <a:cxnLst/>
              <a:rect l="l" t="t" r="r" b="b"/>
              <a:pathLst>
                <a:path w="1" h="8" extrusionOk="0">
                  <a:moveTo>
                    <a:pt x="0" y="0"/>
                  </a:moveTo>
                  <a:cubicBezTo>
                    <a:pt x="0" y="4"/>
                    <a:pt x="0" y="4"/>
                    <a:pt x="0" y="7"/>
                  </a:cubicBezTo>
                  <a:cubicBezTo>
                    <a:pt x="0" y="4"/>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6"/>
            <p:cNvSpPr/>
            <p:nvPr/>
          </p:nvSpPr>
          <p:spPr>
            <a:xfrm>
              <a:off x="2066591" y="1954864"/>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6"/>
            <p:cNvSpPr/>
            <p:nvPr/>
          </p:nvSpPr>
          <p:spPr>
            <a:xfrm>
              <a:off x="2066401" y="1954959"/>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6"/>
            <p:cNvSpPr/>
            <p:nvPr/>
          </p:nvSpPr>
          <p:spPr>
            <a:xfrm>
              <a:off x="2066687" y="195476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6"/>
            <p:cNvSpPr/>
            <p:nvPr/>
          </p:nvSpPr>
          <p:spPr>
            <a:xfrm>
              <a:off x="2055037" y="196014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6"/>
            <p:cNvSpPr/>
            <p:nvPr/>
          </p:nvSpPr>
          <p:spPr>
            <a:xfrm>
              <a:off x="2066171" y="1955108"/>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6"/>
            <p:cNvSpPr/>
            <p:nvPr/>
          </p:nvSpPr>
          <p:spPr>
            <a:xfrm>
              <a:off x="2051439" y="1959711"/>
              <a:ext cx="2811" cy="489"/>
            </a:xfrm>
            <a:custGeom>
              <a:avLst/>
              <a:gdLst/>
              <a:ahLst/>
              <a:cxnLst/>
              <a:rect l="l" t="t" r="r" b="b"/>
              <a:pathLst>
                <a:path w="207" h="36" extrusionOk="0">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6"/>
            <p:cNvSpPr/>
            <p:nvPr/>
          </p:nvSpPr>
          <p:spPr>
            <a:xfrm>
              <a:off x="2046633" y="1959575"/>
              <a:ext cx="339" cy="244"/>
            </a:xfrm>
            <a:custGeom>
              <a:avLst/>
              <a:gdLst/>
              <a:ahLst/>
              <a:cxnLst/>
              <a:rect l="l" t="t" r="r" b="b"/>
              <a:pathLst>
                <a:path w="25" h="18" extrusionOk="0">
                  <a:moveTo>
                    <a:pt x="25" y="0"/>
                  </a:moveTo>
                  <a:lnTo>
                    <a:pt x="0" y="11"/>
                  </a:lnTo>
                  <a:lnTo>
                    <a:pt x="0" y="18"/>
                  </a:lnTo>
                  <a:cubicBezTo>
                    <a:pt x="7" y="11"/>
                    <a:pt x="14"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6"/>
            <p:cNvSpPr/>
            <p:nvPr/>
          </p:nvSpPr>
          <p:spPr>
            <a:xfrm>
              <a:off x="204834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6"/>
            <p:cNvSpPr/>
            <p:nvPr/>
          </p:nvSpPr>
          <p:spPr>
            <a:xfrm>
              <a:off x="2053856" y="1960186"/>
              <a:ext cx="625" cy="14"/>
            </a:xfrm>
            <a:custGeom>
              <a:avLst/>
              <a:gdLst/>
              <a:ahLst/>
              <a:cxnLst/>
              <a:rect l="l" t="t" r="r" b="b"/>
              <a:pathLst>
                <a:path w="46" h="1" extrusionOk="0">
                  <a:moveTo>
                    <a:pt x="25" y="1"/>
                  </a:moveTo>
                  <a:lnTo>
                    <a:pt x="0" y="1"/>
                  </a:lnTo>
                  <a:cubicBezTo>
                    <a:pt x="14" y="1"/>
                    <a:pt x="32" y="1"/>
                    <a:pt x="46" y="1"/>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6"/>
            <p:cNvSpPr/>
            <p:nvPr/>
          </p:nvSpPr>
          <p:spPr>
            <a:xfrm>
              <a:off x="2011263" y="1967273"/>
              <a:ext cx="1208" cy="1385"/>
            </a:xfrm>
            <a:custGeom>
              <a:avLst/>
              <a:gdLst/>
              <a:ahLst/>
              <a:cxnLst/>
              <a:rect l="l" t="t" r="r" b="b"/>
              <a:pathLst>
                <a:path w="89" h="102" extrusionOk="0">
                  <a:moveTo>
                    <a:pt x="88" y="102"/>
                  </a:moveTo>
                  <a:cubicBezTo>
                    <a:pt x="57" y="74"/>
                    <a:pt x="29" y="39"/>
                    <a:pt x="4" y="4"/>
                  </a:cubicBezTo>
                  <a:lnTo>
                    <a:pt x="1" y="0"/>
                  </a:lnTo>
                  <a:lnTo>
                    <a:pt x="4" y="4"/>
                  </a:lnTo>
                  <a:cubicBezTo>
                    <a:pt x="29" y="39"/>
                    <a:pt x="57" y="74"/>
                    <a:pt x="88"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6"/>
            <p:cNvSpPr/>
            <p:nvPr/>
          </p:nvSpPr>
          <p:spPr>
            <a:xfrm>
              <a:off x="2008086" y="1964748"/>
              <a:ext cx="2770" cy="1914"/>
            </a:xfrm>
            <a:custGeom>
              <a:avLst/>
              <a:gdLst/>
              <a:ahLst/>
              <a:cxnLst/>
              <a:rect l="l" t="t" r="r" b="b"/>
              <a:pathLst>
                <a:path w="204" h="141" extrusionOk="0">
                  <a:moveTo>
                    <a:pt x="203" y="141"/>
                  </a:moveTo>
                  <a:cubicBezTo>
                    <a:pt x="147" y="78"/>
                    <a:pt x="77" y="29"/>
                    <a:pt x="0" y="1"/>
                  </a:cubicBezTo>
                  <a:lnTo>
                    <a:pt x="0" y="1"/>
                  </a:lnTo>
                  <a:cubicBezTo>
                    <a:pt x="77" y="29"/>
                    <a:pt x="147" y="78"/>
                    <a:pt x="203"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6"/>
            <p:cNvSpPr/>
            <p:nvPr/>
          </p:nvSpPr>
          <p:spPr>
            <a:xfrm>
              <a:off x="2022818" y="1968074"/>
              <a:ext cx="3720" cy="1059"/>
            </a:xfrm>
            <a:custGeom>
              <a:avLst/>
              <a:gdLst/>
              <a:ahLst/>
              <a:cxnLst/>
              <a:rect l="l" t="t" r="r" b="b"/>
              <a:pathLst>
                <a:path w="274" h="78" extrusionOk="0">
                  <a:moveTo>
                    <a:pt x="0" y="1"/>
                  </a:moveTo>
                  <a:cubicBezTo>
                    <a:pt x="77" y="1"/>
                    <a:pt x="207" y="11"/>
                    <a:pt x="273" y="78"/>
                  </a:cubicBezTo>
                  <a:cubicBezTo>
                    <a:pt x="207" y="11"/>
                    <a:pt x="8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6"/>
            <p:cNvSpPr/>
            <p:nvPr/>
          </p:nvSpPr>
          <p:spPr>
            <a:xfrm>
              <a:off x="2026524" y="1969120"/>
              <a:ext cx="679" cy="489"/>
            </a:xfrm>
            <a:custGeom>
              <a:avLst/>
              <a:gdLst/>
              <a:ahLst/>
              <a:cxnLst/>
              <a:rect l="l" t="t" r="r" b="b"/>
              <a:pathLst>
                <a:path w="50" h="36" extrusionOk="0">
                  <a:moveTo>
                    <a:pt x="0" y="1"/>
                  </a:moveTo>
                  <a:cubicBezTo>
                    <a:pt x="14" y="18"/>
                    <a:pt x="32" y="29"/>
                    <a:pt x="49" y="36"/>
                  </a:cubicBezTo>
                  <a:cubicBezTo>
                    <a:pt x="32" y="29"/>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6"/>
            <p:cNvSpPr/>
            <p:nvPr/>
          </p:nvSpPr>
          <p:spPr>
            <a:xfrm>
              <a:off x="2010842" y="1966703"/>
              <a:ext cx="244" cy="299"/>
            </a:xfrm>
            <a:custGeom>
              <a:avLst/>
              <a:gdLst/>
              <a:ahLst/>
              <a:cxnLst/>
              <a:rect l="l" t="t" r="r" b="b"/>
              <a:pathLst>
                <a:path w="18" h="22" extrusionOk="0">
                  <a:moveTo>
                    <a:pt x="0" y="0"/>
                  </a:moveTo>
                  <a:lnTo>
                    <a:pt x="0" y="0"/>
                  </a:lnTo>
                  <a:cubicBezTo>
                    <a:pt x="7" y="7"/>
                    <a:pt x="11" y="14"/>
                    <a:pt x="18" y="21"/>
                  </a:cubicBezTo>
                  <a:cubicBezTo>
                    <a:pt x="14" y="14"/>
                    <a:pt x="7"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6"/>
            <p:cNvSpPr/>
            <p:nvPr/>
          </p:nvSpPr>
          <p:spPr>
            <a:xfrm>
              <a:off x="2045397" y="1961001"/>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6"/>
            <p:cNvSpPr/>
            <p:nvPr/>
          </p:nvSpPr>
          <p:spPr>
            <a:xfrm>
              <a:off x="2045058" y="1960905"/>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6"/>
            <p:cNvSpPr/>
            <p:nvPr/>
          </p:nvSpPr>
          <p:spPr>
            <a:xfrm>
              <a:off x="2044677" y="196081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6"/>
            <p:cNvSpPr/>
            <p:nvPr/>
          </p:nvSpPr>
          <p:spPr>
            <a:xfrm>
              <a:off x="2027190" y="1968984"/>
              <a:ext cx="244" cy="625"/>
            </a:xfrm>
            <a:custGeom>
              <a:avLst/>
              <a:gdLst/>
              <a:ahLst/>
              <a:cxnLst/>
              <a:rect l="l" t="t" r="r" b="b"/>
              <a:pathLst>
                <a:path w="18" h="46" extrusionOk="0">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6"/>
            <p:cNvSpPr/>
            <p:nvPr/>
          </p:nvSpPr>
          <p:spPr>
            <a:xfrm>
              <a:off x="2026280" y="1960023"/>
              <a:ext cx="9287" cy="1086"/>
            </a:xfrm>
            <a:custGeom>
              <a:avLst/>
              <a:gdLst/>
              <a:ahLst/>
              <a:cxnLst/>
              <a:rect l="l" t="t" r="r" b="b"/>
              <a:pathLst>
                <a:path w="684" h="80" extrusionOk="0">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6"/>
            <p:cNvSpPr/>
            <p:nvPr/>
          </p:nvSpPr>
          <p:spPr>
            <a:xfrm>
              <a:off x="2047583" y="1958950"/>
              <a:ext cx="774" cy="353"/>
            </a:xfrm>
            <a:custGeom>
              <a:avLst/>
              <a:gdLst/>
              <a:ahLst/>
              <a:cxnLst/>
              <a:rect l="l" t="t" r="r" b="b"/>
              <a:pathLst>
                <a:path w="57" h="26" extrusionOk="0">
                  <a:moveTo>
                    <a:pt x="56" y="1"/>
                  </a:moveTo>
                  <a:lnTo>
                    <a:pt x="0" y="25"/>
                  </a:lnTo>
                  <a:cubicBezTo>
                    <a:pt x="14" y="22"/>
                    <a:pt x="28" y="22"/>
                    <a:pt x="39" y="18"/>
                  </a:cubicBezTo>
                  <a:lnTo>
                    <a:pt x="56" y="18"/>
                  </a:lnTo>
                  <a:lnTo>
                    <a:pt x="5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6"/>
            <p:cNvSpPr/>
            <p:nvPr/>
          </p:nvSpPr>
          <p:spPr>
            <a:xfrm>
              <a:off x="2044257" y="19607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6"/>
            <p:cNvSpPr/>
            <p:nvPr/>
          </p:nvSpPr>
          <p:spPr>
            <a:xfrm>
              <a:off x="204815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6"/>
            <p:cNvSpPr/>
            <p:nvPr/>
          </p:nvSpPr>
          <p:spPr>
            <a:xfrm>
              <a:off x="2027190" y="1969595"/>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6"/>
            <p:cNvSpPr/>
            <p:nvPr/>
          </p:nvSpPr>
          <p:spPr>
            <a:xfrm>
              <a:off x="2043971" y="1930954"/>
              <a:ext cx="869" cy="258"/>
            </a:xfrm>
            <a:custGeom>
              <a:avLst/>
              <a:gdLst/>
              <a:ahLst/>
              <a:cxnLst/>
              <a:rect l="l" t="t" r="r" b="b"/>
              <a:pathLst>
                <a:path w="64" h="19" extrusionOk="0">
                  <a:moveTo>
                    <a:pt x="0" y="18"/>
                  </a:moveTo>
                  <a:cubicBezTo>
                    <a:pt x="32" y="4"/>
                    <a:pt x="53" y="1"/>
                    <a:pt x="63" y="11"/>
                  </a:cubicBezTo>
                  <a:lnTo>
                    <a:pt x="63" y="11"/>
                  </a:lnTo>
                  <a:cubicBezTo>
                    <a:pt x="53" y="1"/>
                    <a:pt x="32" y="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6"/>
            <p:cNvSpPr/>
            <p:nvPr/>
          </p:nvSpPr>
          <p:spPr>
            <a:xfrm>
              <a:off x="2009036" y="19618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6"/>
            <p:cNvSpPr/>
            <p:nvPr/>
          </p:nvSpPr>
          <p:spPr>
            <a:xfrm>
              <a:off x="2008276" y="196394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6"/>
            <p:cNvSpPr/>
            <p:nvPr/>
          </p:nvSpPr>
          <p:spPr>
            <a:xfrm>
              <a:off x="2008561" y="196318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6"/>
            <p:cNvSpPr/>
            <p:nvPr/>
          </p:nvSpPr>
          <p:spPr>
            <a:xfrm>
              <a:off x="2028805" y="1937607"/>
              <a:ext cx="964" cy="163"/>
            </a:xfrm>
            <a:custGeom>
              <a:avLst/>
              <a:gdLst/>
              <a:ahLst/>
              <a:cxnLst/>
              <a:rect l="l" t="t" r="r" b="b"/>
              <a:pathLst>
                <a:path w="71" h="12" extrusionOk="0">
                  <a:moveTo>
                    <a:pt x="0" y="11"/>
                  </a:moveTo>
                  <a:cubicBezTo>
                    <a:pt x="21" y="1"/>
                    <a:pt x="46" y="1"/>
                    <a:pt x="70" y="8"/>
                  </a:cubicBezTo>
                  <a:cubicBezTo>
                    <a:pt x="46" y="1"/>
                    <a:pt x="21" y="1"/>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6"/>
            <p:cNvSpPr/>
            <p:nvPr/>
          </p:nvSpPr>
          <p:spPr>
            <a:xfrm>
              <a:off x="2008846" y="1962521"/>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6"/>
            <p:cNvSpPr/>
            <p:nvPr/>
          </p:nvSpPr>
          <p:spPr>
            <a:xfrm>
              <a:off x="2009647" y="1960335"/>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6"/>
            <p:cNvSpPr/>
            <p:nvPr/>
          </p:nvSpPr>
          <p:spPr>
            <a:xfrm>
              <a:off x="2029796" y="1937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6"/>
            <p:cNvSpPr/>
            <p:nvPr/>
          </p:nvSpPr>
          <p:spPr>
            <a:xfrm>
              <a:off x="2009267" y="1961286"/>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6"/>
            <p:cNvSpPr/>
            <p:nvPr/>
          </p:nvSpPr>
          <p:spPr>
            <a:xfrm>
              <a:off x="2009457" y="1960756"/>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6"/>
            <p:cNvSpPr/>
            <p:nvPr/>
          </p:nvSpPr>
          <p:spPr>
            <a:xfrm>
              <a:off x="2008086" y="196474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6"/>
            <p:cNvSpPr/>
            <p:nvPr/>
          </p:nvSpPr>
          <p:spPr>
            <a:xfrm>
              <a:off x="2008086" y="196474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6"/>
            <p:cNvSpPr/>
            <p:nvPr/>
          </p:nvSpPr>
          <p:spPr>
            <a:xfrm>
              <a:off x="2051520" y="1865551"/>
              <a:ext cx="112191" cy="87765"/>
            </a:xfrm>
            <a:custGeom>
              <a:avLst/>
              <a:gdLst/>
              <a:ahLst/>
              <a:cxnLst/>
              <a:rect l="l" t="t" r="r" b="b"/>
              <a:pathLst>
                <a:path w="8263" h="6464" extrusionOk="0">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6"/>
            <p:cNvSpPr/>
            <p:nvPr/>
          </p:nvSpPr>
          <p:spPr>
            <a:xfrm>
              <a:off x="2080902" y="1899970"/>
              <a:ext cx="244" cy="54"/>
            </a:xfrm>
            <a:custGeom>
              <a:avLst/>
              <a:gdLst/>
              <a:ahLst/>
              <a:cxnLst/>
              <a:rect l="l" t="t" r="r" b="b"/>
              <a:pathLst>
                <a:path w="18" h="4" extrusionOk="0">
                  <a:moveTo>
                    <a:pt x="18" y="0"/>
                  </a:moveTo>
                  <a:lnTo>
                    <a:pt x="0" y="4"/>
                  </a:lnTo>
                  <a:lnTo>
                    <a:pt x="4" y="4"/>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6"/>
            <p:cNvSpPr/>
            <p:nvPr/>
          </p:nvSpPr>
          <p:spPr>
            <a:xfrm>
              <a:off x="2147120" y="1866841"/>
              <a:ext cx="299" cy="109"/>
            </a:xfrm>
            <a:custGeom>
              <a:avLst/>
              <a:gdLst/>
              <a:ahLst/>
              <a:cxnLst/>
              <a:rect l="l" t="t" r="r" b="b"/>
              <a:pathLst>
                <a:path w="22" h="8" extrusionOk="0">
                  <a:moveTo>
                    <a:pt x="0" y="0"/>
                  </a:moveTo>
                  <a:lnTo>
                    <a:pt x="2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6"/>
            <p:cNvSpPr/>
            <p:nvPr/>
          </p:nvSpPr>
          <p:spPr>
            <a:xfrm>
              <a:off x="2138131" y="1865510"/>
              <a:ext cx="2525" cy="149"/>
            </a:xfrm>
            <a:custGeom>
              <a:avLst/>
              <a:gdLst/>
              <a:ahLst/>
              <a:cxnLst/>
              <a:rect l="l" t="t" r="r" b="b"/>
              <a:pathLst>
                <a:path w="186" h="11" extrusionOk="0">
                  <a:moveTo>
                    <a:pt x="0" y="0"/>
                  </a:moveTo>
                  <a:cubicBezTo>
                    <a:pt x="46" y="0"/>
                    <a:pt x="112" y="4"/>
                    <a:pt x="186" y="11"/>
                  </a:cubicBezTo>
                  <a:cubicBezTo>
                    <a:pt x="119" y="4"/>
                    <a:pt x="56"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6"/>
            <p:cNvSpPr/>
            <p:nvPr/>
          </p:nvSpPr>
          <p:spPr>
            <a:xfrm>
              <a:off x="2140888" y="186564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6"/>
            <p:cNvSpPr/>
            <p:nvPr/>
          </p:nvSpPr>
          <p:spPr>
            <a:xfrm>
              <a:off x="2145219" y="1866311"/>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6"/>
            <p:cNvSpPr/>
            <p:nvPr/>
          </p:nvSpPr>
          <p:spPr>
            <a:xfrm>
              <a:off x="2147690" y="1867071"/>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6"/>
            <p:cNvSpPr/>
            <p:nvPr/>
          </p:nvSpPr>
          <p:spPr>
            <a:xfrm>
              <a:off x="2144554" y="1866175"/>
              <a:ext cx="285" cy="54"/>
            </a:xfrm>
            <a:custGeom>
              <a:avLst/>
              <a:gdLst/>
              <a:ahLst/>
              <a:cxnLst/>
              <a:rect l="l" t="t" r="r" b="b"/>
              <a:pathLst>
                <a:path w="21" h="4" extrusionOk="0">
                  <a:moveTo>
                    <a:pt x="0" y="0"/>
                  </a:moveTo>
                  <a:lnTo>
                    <a:pt x="2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6"/>
            <p:cNvSpPr/>
            <p:nvPr/>
          </p:nvSpPr>
          <p:spPr>
            <a:xfrm>
              <a:off x="2146495" y="1866650"/>
              <a:ext cx="353" cy="109"/>
            </a:xfrm>
            <a:custGeom>
              <a:avLst/>
              <a:gdLst/>
              <a:ahLst/>
              <a:cxnLst/>
              <a:rect l="l" t="t" r="r" b="b"/>
              <a:pathLst>
                <a:path w="26" h="8" extrusionOk="0">
                  <a:moveTo>
                    <a:pt x="1"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6"/>
            <p:cNvSpPr/>
            <p:nvPr/>
          </p:nvSpPr>
          <p:spPr>
            <a:xfrm>
              <a:off x="2145884" y="1866460"/>
              <a:ext cx="339" cy="109"/>
            </a:xfrm>
            <a:custGeom>
              <a:avLst/>
              <a:gdLst/>
              <a:ahLst/>
              <a:cxnLst/>
              <a:rect l="l" t="t" r="r" b="b"/>
              <a:pathLst>
                <a:path w="25" h="8" extrusionOk="0">
                  <a:moveTo>
                    <a:pt x="0"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6"/>
            <p:cNvSpPr/>
            <p:nvPr/>
          </p:nvSpPr>
          <p:spPr>
            <a:xfrm>
              <a:off x="2153202" y="1872014"/>
              <a:ext cx="1059" cy="584"/>
            </a:xfrm>
            <a:custGeom>
              <a:avLst/>
              <a:gdLst/>
              <a:ahLst/>
              <a:cxnLst/>
              <a:rect l="l" t="t" r="r" b="b"/>
              <a:pathLst>
                <a:path w="78" h="43" extrusionOk="0">
                  <a:moveTo>
                    <a:pt x="77" y="1"/>
                  </a:moveTo>
                  <a:lnTo>
                    <a:pt x="0" y="43"/>
                  </a:ln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6"/>
            <p:cNvSpPr/>
            <p:nvPr/>
          </p:nvSpPr>
          <p:spPr>
            <a:xfrm>
              <a:off x="2143875" y="186602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6"/>
            <p:cNvSpPr/>
            <p:nvPr/>
          </p:nvSpPr>
          <p:spPr>
            <a:xfrm>
              <a:off x="2143169" y="1865931"/>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6"/>
            <p:cNvSpPr/>
            <p:nvPr/>
          </p:nvSpPr>
          <p:spPr>
            <a:xfrm>
              <a:off x="2141648" y="1865741"/>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6"/>
            <p:cNvSpPr/>
            <p:nvPr/>
          </p:nvSpPr>
          <p:spPr>
            <a:xfrm>
              <a:off x="2142449" y="1865836"/>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6"/>
            <p:cNvSpPr/>
            <p:nvPr/>
          </p:nvSpPr>
          <p:spPr>
            <a:xfrm>
              <a:off x="2122300" y="1942359"/>
              <a:ext cx="4481" cy="2539"/>
            </a:xfrm>
            <a:custGeom>
              <a:avLst/>
              <a:gdLst/>
              <a:ahLst/>
              <a:cxnLst/>
              <a:rect l="l" t="t" r="r" b="b"/>
              <a:pathLst>
                <a:path w="330" h="187" extrusionOk="0">
                  <a:moveTo>
                    <a:pt x="1" y="186"/>
                  </a:moveTo>
                  <a:cubicBezTo>
                    <a:pt x="95" y="99"/>
                    <a:pt x="204" y="1"/>
                    <a:pt x="330" y="11"/>
                  </a:cubicBezTo>
                  <a:cubicBezTo>
                    <a:pt x="204" y="1"/>
                    <a:pt x="95" y="99"/>
                    <a:pt x="1" y="18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6"/>
            <p:cNvSpPr/>
            <p:nvPr/>
          </p:nvSpPr>
          <p:spPr>
            <a:xfrm>
              <a:off x="2074860" y="1952637"/>
              <a:ext cx="14" cy="244"/>
            </a:xfrm>
            <a:custGeom>
              <a:avLst/>
              <a:gdLst/>
              <a:ahLst/>
              <a:cxnLst/>
              <a:rect l="l" t="t" r="r" b="b"/>
              <a:pathLst>
                <a:path w="1" h="18" extrusionOk="0">
                  <a:moveTo>
                    <a:pt x="1" y="0"/>
                  </a:moveTo>
                  <a:cubicBezTo>
                    <a:pt x="1" y="7"/>
                    <a:pt x="1" y="11"/>
                    <a:pt x="1" y="18"/>
                  </a:cubicBezTo>
                  <a:cubicBezTo>
                    <a:pt x="1"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6"/>
            <p:cNvSpPr/>
            <p:nvPr/>
          </p:nvSpPr>
          <p:spPr>
            <a:xfrm>
              <a:off x="2074575" y="1952868"/>
              <a:ext cx="299" cy="489"/>
            </a:xfrm>
            <a:custGeom>
              <a:avLst/>
              <a:gdLst/>
              <a:ahLst/>
              <a:cxnLst/>
              <a:rect l="l" t="t" r="r" b="b"/>
              <a:pathLst>
                <a:path w="22" h="36" extrusionOk="0">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6"/>
            <p:cNvSpPr/>
            <p:nvPr/>
          </p:nvSpPr>
          <p:spPr>
            <a:xfrm>
              <a:off x="2066741" y="1951822"/>
              <a:ext cx="54" cy="258"/>
            </a:xfrm>
            <a:custGeom>
              <a:avLst/>
              <a:gdLst/>
              <a:ahLst/>
              <a:cxnLst/>
              <a:rect l="l" t="t" r="r" b="b"/>
              <a:pathLst>
                <a:path w="4" h="19" extrusionOk="0">
                  <a:moveTo>
                    <a:pt x="4" y="1"/>
                  </a:moveTo>
                  <a:cubicBezTo>
                    <a:pt x="4" y="4"/>
                    <a:pt x="0" y="11"/>
                    <a:pt x="0" y="18"/>
                  </a:cubicBezTo>
                  <a:cubicBezTo>
                    <a:pt x="0"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6"/>
            <p:cNvSpPr/>
            <p:nvPr/>
          </p:nvSpPr>
          <p:spPr>
            <a:xfrm>
              <a:off x="2067732" y="1949881"/>
              <a:ext cx="394" cy="299"/>
            </a:xfrm>
            <a:custGeom>
              <a:avLst/>
              <a:gdLst/>
              <a:ahLst/>
              <a:cxnLst/>
              <a:rect l="l" t="t" r="r" b="b"/>
              <a:pathLst>
                <a:path w="29" h="22" extrusionOk="0">
                  <a:moveTo>
                    <a:pt x="29" y="0"/>
                  </a:moveTo>
                  <a:cubicBezTo>
                    <a:pt x="18" y="7"/>
                    <a:pt x="11" y="11"/>
                    <a:pt x="1" y="21"/>
                  </a:cubicBezTo>
                  <a:cubicBezTo>
                    <a:pt x="11" y="11"/>
                    <a:pt x="18" y="7"/>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6"/>
            <p:cNvSpPr/>
            <p:nvPr/>
          </p:nvSpPr>
          <p:spPr>
            <a:xfrm>
              <a:off x="2067121" y="1950777"/>
              <a:ext cx="109" cy="258"/>
            </a:xfrm>
            <a:custGeom>
              <a:avLst/>
              <a:gdLst/>
              <a:ahLst/>
              <a:cxnLst/>
              <a:rect l="l" t="t" r="r" b="b"/>
              <a:pathLst>
                <a:path w="8" h="19" extrusionOk="0">
                  <a:moveTo>
                    <a:pt x="7" y="1"/>
                  </a:moveTo>
                  <a:cubicBezTo>
                    <a:pt x="4" y="8"/>
                    <a:pt x="0" y="11"/>
                    <a:pt x="0" y="18"/>
                  </a:cubicBezTo>
                  <a:cubicBezTo>
                    <a:pt x="4" y="11"/>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6"/>
            <p:cNvSpPr/>
            <p:nvPr/>
          </p:nvSpPr>
          <p:spPr>
            <a:xfrm>
              <a:off x="2066877" y="1951347"/>
              <a:ext cx="109" cy="163"/>
            </a:xfrm>
            <a:custGeom>
              <a:avLst/>
              <a:gdLst/>
              <a:ahLst/>
              <a:cxnLst/>
              <a:rect l="l" t="t" r="r" b="b"/>
              <a:pathLst>
                <a:path w="8" h="12" extrusionOk="0">
                  <a:moveTo>
                    <a:pt x="8" y="1"/>
                  </a:moveTo>
                  <a:lnTo>
                    <a:pt x="1" y="11"/>
                  </a:lnTo>
                  <a:cubicBezTo>
                    <a:pt x="4" y="8"/>
                    <a:pt x="8" y="4"/>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6"/>
            <p:cNvSpPr/>
            <p:nvPr/>
          </p:nvSpPr>
          <p:spPr>
            <a:xfrm>
              <a:off x="2073530" y="1953343"/>
              <a:ext cx="1059" cy="122"/>
            </a:xfrm>
            <a:custGeom>
              <a:avLst/>
              <a:gdLst/>
              <a:ahLst/>
              <a:cxnLst/>
              <a:rect l="l" t="t" r="r" b="b"/>
              <a:pathLst>
                <a:path w="78" h="9" extrusionOk="0">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6"/>
            <p:cNvSpPr/>
            <p:nvPr/>
          </p:nvSpPr>
          <p:spPr>
            <a:xfrm>
              <a:off x="2067352" y="1950166"/>
              <a:ext cx="394" cy="394"/>
            </a:xfrm>
            <a:custGeom>
              <a:avLst/>
              <a:gdLst/>
              <a:ahLst/>
              <a:cxnLst/>
              <a:rect l="l" t="t" r="r" b="b"/>
              <a:pathLst>
                <a:path w="29" h="29" extrusionOk="0">
                  <a:moveTo>
                    <a:pt x="1" y="28"/>
                  </a:moveTo>
                  <a:cubicBezTo>
                    <a:pt x="11" y="18"/>
                    <a:pt x="18" y="7"/>
                    <a:pt x="29" y="0"/>
                  </a:cubicBezTo>
                  <a:lnTo>
                    <a:pt x="29" y="0"/>
                  </a:lnTo>
                  <a:cubicBezTo>
                    <a:pt x="18" y="7"/>
                    <a:pt x="11"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6"/>
            <p:cNvSpPr/>
            <p:nvPr/>
          </p:nvSpPr>
          <p:spPr>
            <a:xfrm>
              <a:off x="2073054" y="1953153"/>
              <a:ext cx="489" cy="204"/>
            </a:xfrm>
            <a:custGeom>
              <a:avLst/>
              <a:gdLst/>
              <a:ahLst/>
              <a:cxnLst/>
              <a:rect l="l" t="t" r="r" b="b"/>
              <a:pathLst>
                <a:path w="36" h="15" extrusionOk="0">
                  <a:moveTo>
                    <a:pt x="36" y="15"/>
                  </a:moveTo>
                  <a:cubicBezTo>
                    <a:pt x="22" y="8"/>
                    <a:pt x="11" y="4"/>
                    <a:pt x="1" y="1"/>
                  </a:cubicBezTo>
                  <a:cubicBezTo>
                    <a:pt x="11" y="4"/>
                    <a:pt x="22" y="8"/>
                    <a:pt x="3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6"/>
            <p:cNvSpPr/>
            <p:nvPr/>
          </p:nvSpPr>
          <p:spPr>
            <a:xfrm>
              <a:off x="2069633" y="1949446"/>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6"/>
            <p:cNvSpPr/>
            <p:nvPr/>
          </p:nvSpPr>
          <p:spPr>
            <a:xfrm>
              <a:off x="2069117" y="1949446"/>
              <a:ext cx="394" cy="14"/>
            </a:xfrm>
            <a:custGeom>
              <a:avLst/>
              <a:gdLst/>
              <a:ahLst/>
              <a:cxnLst/>
              <a:rect l="l" t="t" r="r" b="b"/>
              <a:pathLst>
                <a:path w="29" h="1" extrusionOk="0">
                  <a:moveTo>
                    <a:pt x="28" y="1"/>
                  </a:moveTo>
                  <a:cubicBezTo>
                    <a:pt x="18" y="1"/>
                    <a:pt x="11" y="1"/>
                    <a:pt x="0" y="1"/>
                  </a:cubicBezTo>
                  <a:cubicBezTo>
                    <a:pt x="11" y="1"/>
                    <a:pt x="18" y="1"/>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6"/>
            <p:cNvSpPr/>
            <p:nvPr/>
          </p:nvSpPr>
          <p:spPr>
            <a:xfrm>
              <a:off x="2070067" y="1949500"/>
              <a:ext cx="2240" cy="1765"/>
            </a:xfrm>
            <a:custGeom>
              <a:avLst/>
              <a:gdLst/>
              <a:ahLst/>
              <a:cxnLst/>
              <a:rect l="l" t="t" r="r" b="b"/>
              <a:pathLst>
                <a:path w="165" h="130" extrusionOk="0">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6"/>
            <p:cNvSpPr/>
            <p:nvPr/>
          </p:nvSpPr>
          <p:spPr>
            <a:xfrm>
              <a:off x="2068207" y="1949636"/>
              <a:ext cx="353" cy="204"/>
            </a:xfrm>
            <a:custGeom>
              <a:avLst/>
              <a:gdLst/>
              <a:ahLst/>
              <a:cxnLst/>
              <a:rect l="l" t="t" r="r" b="b"/>
              <a:pathLst>
                <a:path w="26" h="15" extrusionOk="0">
                  <a:moveTo>
                    <a:pt x="25" y="1"/>
                  </a:moveTo>
                  <a:cubicBezTo>
                    <a:pt x="15" y="4"/>
                    <a:pt x="8" y="8"/>
                    <a:pt x="1" y="15"/>
                  </a:cubicBezTo>
                  <a:cubicBezTo>
                    <a:pt x="8" y="8"/>
                    <a:pt x="15"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6"/>
            <p:cNvSpPr/>
            <p:nvPr/>
          </p:nvSpPr>
          <p:spPr>
            <a:xfrm>
              <a:off x="2068587" y="1949500"/>
              <a:ext cx="489" cy="149"/>
            </a:xfrm>
            <a:custGeom>
              <a:avLst/>
              <a:gdLst/>
              <a:ahLst/>
              <a:cxnLst/>
              <a:rect l="l" t="t" r="r" b="b"/>
              <a:pathLst>
                <a:path w="36" h="11" extrusionOk="0">
                  <a:moveTo>
                    <a:pt x="36" y="0"/>
                  </a:moveTo>
                  <a:cubicBezTo>
                    <a:pt x="22" y="0"/>
                    <a:pt x="11" y="4"/>
                    <a:pt x="1" y="11"/>
                  </a:cubicBezTo>
                  <a:cubicBezTo>
                    <a:pt x="11" y="4"/>
                    <a:pt x="22" y="0"/>
                    <a:pt x="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6"/>
            <p:cNvSpPr/>
            <p:nvPr/>
          </p:nvSpPr>
          <p:spPr>
            <a:xfrm>
              <a:off x="2074439" y="1953302"/>
              <a:ext cx="299" cy="149"/>
            </a:xfrm>
            <a:custGeom>
              <a:avLst/>
              <a:gdLst/>
              <a:ahLst/>
              <a:cxnLst/>
              <a:rect l="l" t="t" r="r" b="b"/>
              <a:pathLst>
                <a:path w="22" h="11" extrusionOk="0">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6"/>
            <p:cNvSpPr/>
            <p:nvPr/>
          </p:nvSpPr>
          <p:spPr>
            <a:xfrm>
              <a:off x="2080902" y="1902386"/>
              <a:ext cx="54" cy="584"/>
            </a:xfrm>
            <a:custGeom>
              <a:avLst/>
              <a:gdLst/>
              <a:ahLst/>
              <a:cxnLst/>
              <a:rect l="l" t="t" r="r" b="b"/>
              <a:pathLst>
                <a:path w="4" h="43" extrusionOk="0">
                  <a:moveTo>
                    <a:pt x="0" y="1"/>
                  </a:moveTo>
                  <a:lnTo>
                    <a:pt x="0" y="43"/>
                  </a:ln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6"/>
            <p:cNvSpPr/>
            <p:nvPr/>
          </p:nvSpPr>
          <p:spPr>
            <a:xfrm>
              <a:off x="2080848" y="1900635"/>
              <a:ext cx="68" cy="679"/>
            </a:xfrm>
            <a:custGeom>
              <a:avLst/>
              <a:gdLst/>
              <a:ahLst/>
              <a:cxnLst/>
              <a:rect l="l" t="t" r="r" b="b"/>
              <a:pathLst>
                <a:path w="5" h="50" extrusionOk="0">
                  <a:moveTo>
                    <a:pt x="1" y="0"/>
                  </a:moveTo>
                  <a:lnTo>
                    <a:pt x="1" y="49"/>
                  </a:lnTo>
                  <a:cubicBezTo>
                    <a:pt x="4"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6"/>
            <p:cNvSpPr/>
            <p:nvPr/>
          </p:nvSpPr>
          <p:spPr>
            <a:xfrm>
              <a:off x="2080943" y="1903961"/>
              <a:ext cx="14" cy="530"/>
            </a:xfrm>
            <a:custGeom>
              <a:avLst/>
              <a:gdLst/>
              <a:ahLst/>
              <a:cxnLst/>
              <a:rect l="l" t="t" r="r" b="b"/>
              <a:pathLst>
                <a:path w="1" h="39" extrusionOk="0">
                  <a:moveTo>
                    <a:pt x="1" y="0"/>
                  </a:moveTo>
                  <a:lnTo>
                    <a:pt x="1"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6"/>
            <p:cNvSpPr/>
            <p:nvPr/>
          </p:nvSpPr>
          <p:spPr>
            <a:xfrm>
              <a:off x="2080753" y="1916032"/>
              <a:ext cx="68" cy="244"/>
            </a:xfrm>
            <a:custGeom>
              <a:avLst/>
              <a:gdLst/>
              <a:ahLst/>
              <a:cxnLst/>
              <a:rect l="l" t="t" r="r" b="b"/>
              <a:pathLst>
                <a:path w="5" h="18" extrusionOk="0">
                  <a:moveTo>
                    <a:pt x="4" y="0"/>
                  </a:moveTo>
                  <a:cubicBezTo>
                    <a:pt x="1" y="7"/>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6"/>
            <p:cNvSpPr/>
            <p:nvPr/>
          </p:nvSpPr>
          <p:spPr>
            <a:xfrm>
              <a:off x="2080848" y="1914077"/>
              <a:ext cx="14" cy="258"/>
            </a:xfrm>
            <a:custGeom>
              <a:avLst/>
              <a:gdLst/>
              <a:ahLst/>
              <a:cxnLst/>
              <a:rect l="l" t="t" r="r" b="b"/>
              <a:pathLst>
                <a:path w="1" h="19" extrusionOk="0">
                  <a:moveTo>
                    <a:pt x="1" y="1"/>
                  </a:moveTo>
                  <a:lnTo>
                    <a:pt x="1" y="18"/>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6"/>
            <p:cNvSpPr/>
            <p:nvPr/>
          </p:nvSpPr>
          <p:spPr>
            <a:xfrm>
              <a:off x="2080563" y="191844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6"/>
            <p:cNvSpPr/>
            <p:nvPr/>
          </p:nvSpPr>
          <p:spPr>
            <a:xfrm>
              <a:off x="2080617" y="191816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6"/>
            <p:cNvSpPr/>
            <p:nvPr/>
          </p:nvSpPr>
          <p:spPr>
            <a:xfrm>
              <a:off x="2080902" y="191327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6"/>
            <p:cNvSpPr/>
            <p:nvPr/>
          </p:nvSpPr>
          <p:spPr>
            <a:xfrm>
              <a:off x="2080658" y="1917838"/>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6"/>
            <p:cNvSpPr/>
            <p:nvPr/>
          </p:nvSpPr>
          <p:spPr>
            <a:xfrm>
              <a:off x="2080522" y="191869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6"/>
            <p:cNvSpPr/>
            <p:nvPr/>
          </p:nvSpPr>
          <p:spPr>
            <a:xfrm>
              <a:off x="2080373" y="191920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6"/>
            <p:cNvSpPr/>
            <p:nvPr/>
          </p:nvSpPr>
          <p:spPr>
            <a:xfrm>
              <a:off x="2080468" y="1918924"/>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6"/>
            <p:cNvSpPr/>
            <p:nvPr/>
          </p:nvSpPr>
          <p:spPr>
            <a:xfrm>
              <a:off x="2080427" y="191907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6"/>
            <p:cNvSpPr/>
            <p:nvPr/>
          </p:nvSpPr>
          <p:spPr>
            <a:xfrm>
              <a:off x="2080943" y="1910424"/>
              <a:ext cx="14" cy="394"/>
            </a:xfrm>
            <a:custGeom>
              <a:avLst/>
              <a:gdLst/>
              <a:ahLst/>
              <a:cxnLst/>
              <a:rect l="l" t="t" r="r" b="b"/>
              <a:pathLst>
                <a:path w="1" h="29" extrusionOk="0">
                  <a:moveTo>
                    <a:pt x="1"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6"/>
            <p:cNvSpPr/>
            <p:nvPr/>
          </p:nvSpPr>
          <p:spPr>
            <a:xfrm>
              <a:off x="2080943" y="191147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6"/>
            <p:cNvSpPr/>
            <p:nvPr/>
          </p:nvSpPr>
          <p:spPr>
            <a:xfrm>
              <a:off x="2080902" y="1912420"/>
              <a:ext cx="54" cy="339"/>
            </a:xfrm>
            <a:custGeom>
              <a:avLst/>
              <a:gdLst/>
              <a:ahLst/>
              <a:cxnLst/>
              <a:rect l="l" t="t" r="r" b="b"/>
              <a:pathLst>
                <a:path w="4" h="25" extrusionOk="0">
                  <a:moveTo>
                    <a:pt x="4" y="0"/>
                  </a:moveTo>
                  <a:cubicBezTo>
                    <a:pt x="4" y="7"/>
                    <a:pt x="0" y="14"/>
                    <a:pt x="4" y="25"/>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6"/>
            <p:cNvSpPr/>
            <p:nvPr/>
          </p:nvSpPr>
          <p:spPr>
            <a:xfrm>
              <a:off x="2080848" y="1914796"/>
              <a:ext cx="14" cy="244"/>
            </a:xfrm>
            <a:custGeom>
              <a:avLst/>
              <a:gdLst/>
              <a:ahLst/>
              <a:cxnLst/>
              <a:rect l="l" t="t" r="r" b="b"/>
              <a:pathLst>
                <a:path w="1" h="18" extrusionOk="0">
                  <a:moveTo>
                    <a:pt x="1" y="0"/>
                  </a:moveTo>
                  <a:lnTo>
                    <a:pt x="1" y="18"/>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6"/>
            <p:cNvSpPr/>
            <p:nvPr/>
          </p:nvSpPr>
          <p:spPr>
            <a:xfrm>
              <a:off x="2080753" y="1916548"/>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6"/>
            <p:cNvSpPr/>
            <p:nvPr/>
          </p:nvSpPr>
          <p:spPr>
            <a:xfrm>
              <a:off x="2080712" y="1917077"/>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6"/>
            <p:cNvSpPr/>
            <p:nvPr/>
          </p:nvSpPr>
          <p:spPr>
            <a:xfrm>
              <a:off x="2080807" y="1915462"/>
              <a:ext cx="14" cy="244"/>
            </a:xfrm>
            <a:custGeom>
              <a:avLst/>
              <a:gdLst/>
              <a:ahLst/>
              <a:cxnLst/>
              <a:rect l="l" t="t" r="r" b="b"/>
              <a:pathLst>
                <a:path w="1" h="18" extrusionOk="0">
                  <a:moveTo>
                    <a:pt x="0" y="0"/>
                  </a:moveTo>
                  <a:lnTo>
                    <a:pt x="0" y="18"/>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6"/>
            <p:cNvSpPr/>
            <p:nvPr/>
          </p:nvSpPr>
          <p:spPr>
            <a:xfrm>
              <a:off x="2080658" y="1917457"/>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6"/>
            <p:cNvSpPr/>
            <p:nvPr/>
          </p:nvSpPr>
          <p:spPr>
            <a:xfrm>
              <a:off x="2050855" y="1932094"/>
              <a:ext cx="1629" cy="68"/>
            </a:xfrm>
            <a:custGeom>
              <a:avLst/>
              <a:gdLst/>
              <a:ahLst/>
              <a:cxnLst/>
              <a:rect l="l" t="t" r="r" b="b"/>
              <a:pathLst>
                <a:path w="120" h="5" extrusionOk="0">
                  <a:moveTo>
                    <a:pt x="120" y="1"/>
                  </a:moveTo>
                  <a:cubicBezTo>
                    <a:pt x="78" y="1"/>
                    <a:pt x="39" y="4"/>
                    <a:pt x="1" y="4"/>
                  </a:cubicBezTo>
                  <a:cubicBezTo>
                    <a:pt x="39" y="4"/>
                    <a:pt x="81" y="4"/>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6"/>
            <p:cNvSpPr/>
            <p:nvPr/>
          </p:nvSpPr>
          <p:spPr>
            <a:xfrm>
              <a:off x="2080943" y="1905482"/>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6"/>
            <p:cNvSpPr/>
            <p:nvPr/>
          </p:nvSpPr>
          <p:spPr>
            <a:xfrm>
              <a:off x="2080943" y="1906813"/>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6"/>
            <p:cNvSpPr/>
            <p:nvPr/>
          </p:nvSpPr>
          <p:spPr>
            <a:xfrm>
              <a:off x="2054996" y="1931714"/>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6"/>
            <p:cNvSpPr/>
            <p:nvPr/>
          </p:nvSpPr>
          <p:spPr>
            <a:xfrm>
              <a:off x="2080943" y="1909325"/>
              <a:ext cx="14" cy="394"/>
            </a:xfrm>
            <a:custGeom>
              <a:avLst/>
              <a:gdLst/>
              <a:ahLst/>
              <a:cxnLst/>
              <a:rect l="l" t="t" r="r" b="b"/>
              <a:pathLst>
                <a:path w="1" h="29" extrusionOk="0">
                  <a:moveTo>
                    <a:pt x="1"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6"/>
            <p:cNvSpPr/>
            <p:nvPr/>
          </p:nvSpPr>
          <p:spPr>
            <a:xfrm>
              <a:off x="2080943" y="190808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6"/>
            <p:cNvSpPr/>
            <p:nvPr/>
          </p:nvSpPr>
          <p:spPr>
            <a:xfrm>
              <a:off x="2062124" y="1929243"/>
              <a:ext cx="5906" cy="638"/>
            </a:xfrm>
            <a:custGeom>
              <a:avLst/>
              <a:gdLst/>
              <a:ahLst/>
              <a:cxnLst/>
              <a:rect l="l" t="t" r="r" b="b"/>
              <a:pathLst>
                <a:path w="435" h="47" extrusionOk="0">
                  <a:moveTo>
                    <a:pt x="435" y="1"/>
                  </a:moveTo>
                  <a:cubicBezTo>
                    <a:pt x="291" y="25"/>
                    <a:pt x="148" y="39"/>
                    <a:pt x="1" y="46"/>
                  </a:cubicBezTo>
                  <a:cubicBezTo>
                    <a:pt x="148" y="39"/>
                    <a:pt x="291" y="25"/>
                    <a:pt x="4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6"/>
            <p:cNvSpPr/>
            <p:nvPr/>
          </p:nvSpPr>
          <p:spPr>
            <a:xfrm>
              <a:off x="2080237" y="191954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6"/>
            <p:cNvSpPr/>
            <p:nvPr/>
          </p:nvSpPr>
          <p:spPr>
            <a:xfrm>
              <a:off x="2080332" y="191935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6"/>
            <p:cNvSpPr/>
            <p:nvPr/>
          </p:nvSpPr>
          <p:spPr>
            <a:xfrm>
              <a:off x="2080278" y="1919453"/>
              <a:ext cx="14" cy="54"/>
            </a:xfrm>
            <a:custGeom>
              <a:avLst/>
              <a:gdLst/>
              <a:ahLst/>
              <a:cxnLst/>
              <a:rect l="l" t="t" r="r" b="b"/>
              <a:pathLst>
                <a:path w="1" h="4"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6"/>
            <p:cNvSpPr/>
            <p:nvPr/>
          </p:nvSpPr>
          <p:spPr>
            <a:xfrm>
              <a:off x="2080183" y="191960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6"/>
            <p:cNvSpPr/>
            <p:nvPr/>
          </p:nvSpPr>
          <p:spPr>
            <a:xfrm>
              <a:off x="2080142" y="191964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6"/>
            <p:cNvSpPr/>
            <p:nvPr/>
          </p:nvSpPr>
          <p:spPr>
            <a:xfrm>
              <a:off x="2079992" y="1919739"/>
              <a:ext cx="109" cy="54"/>
            </a:xfrm>
            <a:custGeom>
              <a:avLst/>
              <a:gdLst/>
              <a:ahLst/>
              <a:cxnLst/>
              <a:rect l="l" t="t" r="r" b="b"/>
              <a:pathLst>
                <a:path w="8" h="4"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6"/>
            <p:cNvSpPr/>
            <p:nvPr/>
          </p:nvSpPr>
          <p:spPr>
            <a:xfrm>
              <a:off x="2060658" y="1947735"/>
              <a:ext cx="1914" cy="407"/>
            </a:xfrm>
            <a:custGeom>
              <a:avLst/>
              <a:gdLst/>
              <a:ahLst/>
              <a:cxnLst/>
              <a:rect l="l" t="t" r="r" b="b"/>
              <a:pathLst>
                <a:path w="141" h="30" extrusionOk="0">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6"/>
            <p:cNvSpPr/>
            <p:nvPr/>
          </p:nvSpPr>
          <p:spPr>
            <a:xfrm>
              <a:off x="2050855" y="193214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6"/>
            <p:cNvSpPr/>
            <p:nvPr/>
          </p:nvSpPr>
          <p:spPr>
            <a:xfrm>
              <a:off x="2050719" y="193390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6"/>
            <p:cNvSpPr/>
            <p:nvPr/>
          </p:nvSpPr>
          <p:spPr>
            <a:xfrm>
              <a:off x="2066401" y="1952067"/>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6"/>
            <p:cNvSpPr/>
            <p:nvPr/>
          </p:nvSpPr>
          <p:spPr>
            <a:xfrm>
              <a:off x="2050760" y="193275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6"/>
            <p:cNvSpPr/>
            <p:nvPr/>
          </p:nvSpPr>
          <p:spPr>
            <a:xfrm>
              <a:off x="2065981" y="195191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6"/>
            <p:cNvSpPr/>
            <p:nvPr/>
          </p:nvSpPr>
          <p:spPr>
            <a:xfrm>
              <a:off x="2050719" y="193418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6"/>
            <p:cNvSpPr/>
            <p:nvPr/>
          </p:nvSpPr>
          <p:spPr>
            <a:xfrm>
              <a:off x="2050719" y="19343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6"/>
            <p:cNvSpPr/>
            <p:nvPr/>
          </p:nvSpPr>
          <p:spPr>
            <a:xfrm>
              <a:off x="2050719" y="193452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6"/>
            <p:cNvSpPr/>
            <p:nvPr/>
          </p:nvSpPr>
          <p:spPr>
            <a:xfrm>
              <a:off x="2065166" y="19516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6"/>
            <p:cNvSpPr/>
            <p:nvPr/>
          </p:nvSpPr>
          <p:spPr>
            <a:xfrm>
              <a:off x="2050719" y="1933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6"/>
            <p:cNvSpPr/>
            <p:nvPr/>
          </p:nvSpPr>
          <p:spPr>
            <a:xfrm>
              <a:off x="2065600" y="195182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6"/>
            <p:cNvSpPr/>
            <p:nvPr/>
          </p:nvSpPr>
          <p:spPr>
            <a:xfrm>
              <a:off x="2050719" y="193323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6"/>
            <p:cNvSpPr/>
            <p:nvPr/>
          </p:nvSpPr>
          <p:spPr>
            <a:xfrm>
              <a:off x="2149346" y="1865605"/>
              <a:ext cx="72640" cy="121356"/>
            </a:xfrm>
            <a:custGeom>
              <a:avLst/>
              <a:gdLst/>
              <a:ahLst/>
              <a:cxnLst/>
              <a:rect l="l" t="t" r="r" b="b"/>
              <a:pathLst>
                <a:path w="5350" h="8938" extrusionOk="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6"/>
            <p:cNvSpPr/>
            <p:nvPr/>
          </p:nvSpPr>
          <p:spPr>
            <a:xfrm>
              <a:off x="2163888" y="1986811"/>
              <a:ext cx="394" cy="149"/>
            </a:xfrm>
            <a:custGeom>
              <a:avLst/>
              <a:gdLst/>
              <a:ahLst/>
              <a:cxnLst/>
              <a:rect l="l" t="t" r="r" b="b"/>
              <a:pathLst>
                <a:path w="29" h="11" extrusionOk="0">
                  <a:moveTo>
                    <a:pt x="29" y="11"/>
                  </a:moveTo>
                  <a:cubicBezTo>
                    <a:pt x="18" y="11"/>
                    <a:pt x="8" y="7"/>
                    <a:pt x="1" y="0"/>
                  </a:cubicBezTo>
                  <a:lnTo>
                    <a:pt x="1" y="0"/>
                  </a:lnTo>
                  <a:cubicBezTo>
                    <a:pt x="8" y="7"/>
                    <a:pt x="18" y="11"/>
                    <a:pt x="29"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6"/>
            <p:cNvSpPr/>
            <p:nvPr/>
          </p:nvSpPr>
          <p:spPr>
            <a:xfrm>
              <a:off x="2163467" y="1986282"/>
              <a:ext cx="339" cy="489"/>
            </a:xfrm>
            <a:custGeom>
              <a:avLst/>
              <a:gdLst/>
              <a:ahLst/>
              <a:cxnLst/>
              <a:rect l="l" t="t" r="r" b="b"/>
              <a:pathLst>
                <a:path w="25" h="36" extrusionOk="0">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6"/>
            <p:cNvSpPr/>
            <p:nvPr/>
          </p:nvSpPr>
          <p:spPr>
            <a:xfrm>
              <a:off x="2212943" y="1959331"/>
              <a:ext cx="258" cy="109"/>
            </a:xfrm>
            <a:custGeom>
              <a:avLst/>
              <a:gdLst/>
              <a:ahLst/>
              <a:cxnLst/>
              <a:rect l="l" t="t" r="r" b="b"/>
              <a:pathLst>
                <a:path w="19" h="8" extrusionOk="0">
                  <a:moveTo>
                    <a:pt x="1" y="1"/>
                  </a:moveTo>
                  <a:cubicBezTo>
                    <a:pt x="4" y="4"/>
                    <a:pt x="11" y="4"/>
                    <a:pt x="18" y="8"/>
                  </a:cubicBezTo>
                  <a:cubicBezTo>
                    <a:pt x="11"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6"/>
            <p:cNvSpPr/>
            <p:nvPr/>
          </p:nvSpPr>
          <p:spPr>
            <a:xfrm>
              <a:off x="2212468" y="1959235"/>
              <a:ext cx="299" cy="68"/>
            </a:xfrm>
            <a:custGeom>
              <a:avLst/>
              <a:gdLst/>
              <a:ahLst/>
              <a:cxnLst/>
              <a:rect l="l" t="t" r="r" b="b"/>
              <a:pathLst>
                <a:path w="22" h="5" extrusionOk="0">
                  <a:moveTo>
                    <a:pt x="1" y="1"/>
                  </a:moveTo>
                  <a:cubicBezTo>
                    <a:pt x="8" y="1"/>
                    <a:pt x="15" y="4"/>
                    <a:pt x="22" y="4"/>
                  </a:cubicBezTo>
                  <a:cubicBezTo>
                    <a:pt x="15"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6"/>
            <p:cNvSpPr/>
            <p:nvPr/>
          </p:nvSpPr>
          <p:spPr>
            <a:xfrm>
              <a:off x="2206195" y="1959235"/>
              <a:ext cx="5295" cy="2865"/>
            </a:xfrm>
            <a:custGeom>
              <a:avLst/>
              <a:gdLst/>
              <a:ahLst/>
              <a:cxnLst/>
              <a:rect l="l" t="t" r="r" b="b"/>
              <a:pathLst>
                <a:path w="390" h="211" extrusionOk="0">
                  <a:moveTo>
                    <a:pt x="1" y="211"/>
                  </a:moveTo>
                  <a:cubicBezTo>
                    <a:pt x="78" y="137"/>
                    <a:pt x="242" y="18"/>
                    <a:pt x="389" y="1"/>
                  </a:cubicBezTo>
                  <a:cubicBezTo>
                    <a:pt x="242" y="18"/>
                    <a:pt x="78" y="137"/>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6"/>
            <p:cNvSpPr/>
            <p:nvPr/>
          </p:nvSpPr>
          <p:spPr>
            <a:xfrm>
              <a:off x="2211993" y="1959195"/>
              <a:ext cx="353" cy="14"/>
            </a:xfrm>
            <a:custGeom>
              <a:avLst/>
              <a:gdLst/>
              <a:ahLst/>
              <a:cxnLst/>
              <a:rect l="l" t="t" r="r" b="b"/>
              <a:pathLst>
                <a:path w="26" h="1" extrusionOk="0">
                  <a:moveTo>
                    <a:pt x="1" y="0"/>
                  </a:moveTo>
                  <a:cubicBezTo>
                    <a:pt x="8" y="0"/>
                    <a:pt x="15" y="0"/>
                    <a:pt x="25" y="0"/>
                  </a:cubicBezTo>
                  <a:cubicBezTo>
                    <a:pt x="15" y="0"/>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6"/>
            <p:cNvSpPr/>
            <p:nvPr/>
          </p:nvSpPr>
          <p:spPr>
            <a:xfrm>
              <a:off x="2211477" y="1959195"/>
              <a:ext cx="434" cy="54"/>
            </a:xfrm>
            <a:custGeom>
              <a:avLst/>
              <a:gdLst/>
              <a:ahLst/>
              <a:cxnLst/>
              <a:rect l="l" t="t" r="r" b="b"/>
              <a:pathLst>
                <a:path w="32" h="4" extrusionOk="0">
                  <a:moveTo>
                    <a:pt x="0" y="4"/>
                  </a:moveTo>
                  <a:cubicBezTo>
                    <a:pt x="11" y="0"/>
                    <a:pt x="21" y="0"/>
                    <a:pt x="32" y="4"/>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6"/>
            <p:cNvSpPr/>
            <p:nvPr/>
          </p:nvSpPr>
          <p:spPr>
            <a:xfrm>
              <a:off x="2154153" y="194416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6"/>
            <p:cNvSpPr/>
            <p:nvPr/>
          </p:nvSpPr>
          <p:spPr>
            <a:xfrm>
              <a:off x="2149536" y="1939752"/>
              <a:ext cx="1303" cy="1480"/>
            </a:xfrm>
            <a:custGeom>
              <a:avLst/>
              <a:gdLst/>
              <a:ahLst/>
              <a:cxnLst/>
              <a:rect l="l" t="t" r="r" b="b"/>
              <a:pathLst>
                <a:path w="96" h="109" extrusionOk="0">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6"/>
            <p:cNvSpPr/>
            <p:nvPr/>
          </p:nvSpPr>
          <p:spPr>
            <a:xfrm>
              <a:off x="2150826" y="1941218"/>
              <a:ext cx="2675" cy="2824"/>
            </a:xfrm>
            <a:custGeom>
              <a:avLst/>
              <a:gdLst/>
              <a:ahLst/>
              <a:cxnLst/>
              <a:rect l="l" t="t" r="r" b="b"/>
              <a:pathLst>
                <a:path w="197" h="208" extrusionOk="0">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6"/>
            <p:cNvSpPr/>
            <p:nvPr/>
          </p:nvSpPr>
          <p:spPr>
            <a:xfrm>
              <a:off x="2158905" y="1969785"/>
              <a:ext cx="1100" cy="68"/>
            </a:xfrm>
            <a:custGeom>
              <a:avLst/>
              <a:gdLst/>
              <a:ahLst/>
              <a:cxnLst/>
              <a:rect l="l" t="t" r="r" b="b"/>
              <a:pathLst>
                <a:path w="81" h="5" extrusionOk="0">
                  <a:moveTo>
                    <a:pt x="0" y="1"/>
                  </a:moveTo>
                  <a:cubicBezTo>
                    <a:pt x="21" y="4"/>
                    <a:pt x="49" y="4"/>
                    <a:pt x="81" y="4"/>
                  </a:cubicBezTo>
                  <a:cubicBezTo>
                    <a:pt x="49" y="4"/>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6"/>
            <p:cNvSpPr/>
            <p:nvPr/>
          </p:nvSpPr>
          <p:spPr>
            <a:xfrm>
              <a:off x="2161376" y="1981150"/>
              <a:ext cx="2105" cy="5146"/>
            </a:xfrm>
            <a:custGeom>
              <a:avLst/>
              <a:gdLst/>
              <a:ahLst/>
              <a:cxnLst/>
              <a:rect l="l" t="t" r="r" b="b"/>
              <a:pathLst>
                <a:path w="155" h="379" extrusionOk="0">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6"/>
            <p:cNvSpPr/>
            <p:nvPr/>
          </p:nvSpPr>
          <p:spPr>
            <a:xfrm>
              <a:off x="2163277" y="1985997"/>
              <a:ext cx="339" cy="543"/>
            </a:xfrm>
            <a:custGeom>
              <a:avLst/>
              <a:gdLst/>
              <a:ahLst/>
              <a:cxnLst/>
              <a:rect l="l" t="t" r="r" b="b"/>
              <a:pathLst>
                <a:path w="25" h="40" extrusionOk="0">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6"/>
            <p:cNvSpPr/>
            <p:nvPr/>
          </p:nvSpPr>
          <p:spPr>
            <a:xfrm>
              <a:off x="2152917" y="1943974"/>
              <a:ext cx="584" cy="109"/>
            </a:xfrm>
            <a:custGeom>
              <a:avLst/>
              <a:gdLst/>
              <a:ahLst/>
              <a:cxnLst/>
              <a:rect l="l" t="t" r="r" b="b"/>
              <a:pathLst>
                <a:path w="43" h="8" extrusionOk="0">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6"/>
            <p:cNvSpPr/>
            <p:nvPr/>
          </p:nvSpPr>
          <p:spPr>
            <a:xfrm>
              <a:off x="2160711" y="1877105"/>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6"/>
            <p:cNvSpPr/>
            <p:nvPr/>
          </p:nvSpPr>
          <p:spPr>
            <a:xfrm>
              <a:off x="2160656" y="1875680"/>
              <a:ext cx="14" cy="394"/>
            </a:xfrm>
            <a:custGeom>
              <a:avLst/>
              <a:gdLst/>
              <a:ahLst/>
              <a:cxnLst/>
              <a:rect l="l" t="t" r="r" b="b"/>
              <a:pathLst>
                <a:path w="1" h="29" extrusionOk="0">
                  <a:moveTo>
                    <a:pt x="1" y="0"/>
                  </a:moveTo>
                  <a:lnTo>
                    <a:pt x="1" y="28"/>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6"/>
            <p:cNvSpPr/>
            <p:nvPr/>
          </p:nvSpPr>
          <p:spPr>
            <a:xfrm>
              <a:off x="2160751" y="18774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6"/>
            <p:cNvSpPr/>
            <p:nvPr/>
          </p:nvSpPr>
          <p:spPr>
            <a:xfrm>
              <a:off x="2160656" y="1875055"/>
              <a:ext cx="14" cy="489"/>
            </a:xfrm>
            <a:custGeom>
              <a:avLst/>
              <a:gdLst/>
              <a:ahLst/>
              <a:cxnLst/>
              <a:rect l="l" t="t" r="r" b="b"/>
              <a:pathLst>
                <a:path w="1" h="36" extrusionOk="0">
                  <a:moveTo>
                    <a:pt x="1" y="1"/>
                  </a:moveTo>
                  <a:lnTo>
                    <a:pt x="1"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6"/>
            <p:cNvSpPr/>
            <p:nvPr/>
          </p:nvSpPr>
          <p:spPr>
            <a:xfrm>
              <a:off x="2160711" y="1876671"/>
              <a:ext cx="14" cy="258"/>
            </a:xfrm>
            <a:custGeom>
              <a:avLst/>
              <a:gdLst/>
              <a:ahLst/>
              <a:cxnLst/>
              <a:rect l="l" t="t" r="r" b="b"/>
              <a:pathLst>
                <a:path w="1" h="19" extrusionOk="0">
                  <a:moveTo>
                    <a:pt x="0" y="1"/>
                  </a:moveTo>
                  <a:lnTo>
                    <a:pt x="0" y="18"/>
                  </a:lnTo>
                  <a:cubicBezTo>
                    <a:pt x="0" y="11"/>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6"/>
            <p:cNvSpPr/>
            <p:nvPr/>
          </p:nvSpPr>
          <p:spPr>
            <a:xfrm>
              <a:off x="2149536" y="1937946"/>
              <a:ext cx="14" cy="815"/>
            </a:xfrm>
            <a:custGeom>
              <a:avLst/>
              <a:gdLst/>
              <a:ahLst/>
              <a:cxnLst/>
              <a:rect l="l" t="t" r="r" b="b"/>
              <a:pathLst>
                <a:path w="1" h="60" extrusionOk="0">
                  <a:moveTo>
                    <a:pt x="1" y="0"/>
                  </a:moveTo>
                  <a:lnTo>
                    <a:pt x="1" y="60"/>
                  </a:lnTo>
                  <a:cubicBezTo>
                    <a:pt x="1" y="39"/>
                    <a:pt x="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6"/>
            <p:cNvSpPr/>
            <p:nvPr/>
          </p:nvSpPr>
          <p:spPr>
            <a:xfrm>
              <a:off x="2149536" y="1938896"/>
              <a:ext cx="14" cy="869"/>
            </a:xfrm>
            <a:custGeom>
              <a:avLst/>
              <a:gdLst/>
              <a:ahLst/>
              <a:cxnLst/>
              <a:rect l="l" t="t" r="r" b="b"/>
              <a:pathLst>
                <a:path w="1" h="64" extrusionOk="0">
                  <a:moveTo>
                    <a:pt x="1" y="6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6"/>
            <p:cNvSpPr/>
            <p:nvPr/>
          </p:nvSpPr>
          <p:spPr>
            <a:xfrm>
              <a:off x="2160616" y="1874444"/>
              <a:ext cx="14" cy="584"/>
            </a:xfrm>
            <a:custGeom>
              <a:avLst/>
              <a:gdLst/>
              <a:ahLst/>
              <a:cxnLst/>
              <a:rect l="l" t="t" r="r" b="b"/>
              <a:pathLst>
                <a:path w="1"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6"/>
            <p:cNvSpPr/>
            <p:nvPr/>
          </p:nvSpPr>
          <p:spPr>
            <a:xfrm>
              <a:off x="2160711" y="1876195"/>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6"/>
            <p:cNvSpPr/>
            <p:nvPr/>
          </p:nvSpPr>
          <p:spPr>
            <a:xfrm>
              <a:off x="2160331" y="1868741"/>
              <a:ext cx="299" cy="5716"/>
            </a:xfrm>
            <a:custGeom>
              <a:avLst/>
              <a:gdLst/>
              <a:ahLst/>
              <a:cxnLst/>
              <a:rect l="l" t="t" r="r" b="b"/>
              <a:pathLst>
                <a:path w="22" h="421" extrusionOk="0">
                  <a:moveTo>
                    <a:pt x="0" y="1"/>
                  </a:moveTo>
                  <a:cubicBezTo>
                    <a:pt x="7" y="154"/>
                    <a:pt x="14" y="301"/>
                    <a:pt x="21" y="420"/>
                  </a:cubicBezTo>
                  <a:cubicBezTo>
                    <a:pt x="18" y="301"/>
                    <a:pt x="7" y="15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6"/>
            <p:cNvSpPr/>
            <p:nvPr/>
          </p:nvSpPr>
          <p:spPr>
            <a:xfrm>
              <a:off x="2149631" y="1932379"/>
              <a:ext cx="1344" cy="3910"/>
            </a:xfrm>
            <a:custGeom>
              <a:avLst/>
              <a:gdLst/>
              <a:ahLst/>
              <a:cxnLst/>
              <a:rect l="l" t="t" r="r" b="b"/>
              <a:pathLst>
                <a:path w="99" h="288" extrusionOk="0">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6"/>
            <p:cNvSpPr/>
            <p:nvPr/>
          </p:nvSpPr>
          <p:spPr>
            <a:xfrm>
              <a:off x="2149536" y="193975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6"/>
            <p:cNvSpPr/>
            <p:nvPr/>
          </p:nvSpPr>
          <p:spPr>
            <a:xfrm>
              <a:off x="2229209" y="1797813"/>
              <a:ext cx="78193" cy="78641"/>
            </a:xfrm>
            <a:custGeom>
              <a:avLst/>
              <a:gdLst/>
              <a:ahLst/>
              <a:cxnLst/>
              <a:rect l="l" t="t" r="r" b="b"/>
              <a:pathLst>
                <a:path w="5759" h="5792" extrusionOk="0">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6"/>
            <p:cNvSpPr/>
            <p:nvPr/>
          </p:nvSpPr>
          <p:spPr>
            <a:xfrm>
              <a:off x="2231531" y="1797813"/>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6"/>
            <p:cNvSpPr/>
            <p:nvPr/>
          </p:nvSpPr>
          <p:spPr>
            <a:xfrm>
              <a:off x="2115742" y="2027164"/>
              <a:ext cx="39035" cy="44263"/>
            </a:xfrm>
            <a:custGeom>
              <a:avLst/>
              <a:gdLst/>
              <a:ahLst/>
              <a:cxnLst/>
              <a:rect l="l" t="t" r="r" b="b"/>
              <a:pathLst>
                <a:path w="2875" h="3260" extrusionOk="0">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6"/>
            <p:cNvSpPr/>
            <p:nvPr/>
          </p:nvSpPr>
          <p:spPr>
            <a:xfrm>
              <a:off x="2135375" y="2027164"/>
              <a:ext cx="9952" cy="434"/>
            </a:xfrm>
            <a:custGeom>
              <a:avLst/>
              <a:gdLst/>
              <a:ahLst/>
              <a:cxnLst/>
              <a:rect l="l" t="t" r="r" b="b"/>
              <a:pathLst>
                <a:path w="733" h="32" extrusionOk="0">
                  <a:moveTo>
                    <a:pt x="0" y="0"/>
                  </a:moveTo>
                  <a:cubicBezTo>
                    <a:pt x="63" y="4"/>
                    <a:pt x="399" y="21"/>
                    <a:pt x="732" y="32"/>
                  </a:cubicBezTo>
                  <a:cubicBezTo>
                    <a:pt x="410" y="21"/>
                    <a:pt x="8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6"/>
            <p:cNvSpPr/>
            <p:nvPr/>
          </p:nvSpPr>
          <p:spPr>
            <a:xfrm>
              <a:off x="2119218" y="2027924"/>
              <a:ext cx="13605" cy="8147"/>
            </a:xfrm>
            <a:custGeom>
              <a:avLst/>
              <a:gdLst/>
              <a:ahLst/>
              <a:cxnLst/>
              <a:rect l="l" t="t" r="r" b="b"/>
              <a:pathLst>
                <a:path w="1002" h="600" extrusionOk="0">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6"/>
            <p:cNvSpPr/>
            <p:nvPr/>
          </p:nvSpPr>
          <p:spPr>
            <a:xfrm>
              <a:off x="2132184" y="2028019"/>
              <a:ext cx="163" cy="54"/>
            </a:xfrm>
            <a:custGeom>
              <a:avLst/>
              <a:gdLst/>
              <a:ahLst/>
              <a:cxnLst/>
              <a:rect l="l" t="t" r="r" b="b"/>
              <a:pathLst>
                <a:path w="12" h="4" extrusionOk="0">
                  <a:moveTo>
                    <a:pt x="11"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6"/>
            <p:cNvSpPr/>
            <p:nvPr/>
          </p:nvSpPr>
          <p:spPr>
            <a:xfrm>
              <a:off x="2133040" y="2031576"/>
              <a:ext cx="14" cy="394"/>
            </a:xfrm>
            <a:custGeom>
              <a:avLst/>
              <a:gdLst/>
              <a:ahLst/>
              <a:cxnLst/>
              <a:rect l="l" t="t" r="r" b="b"/>
              <a:pathLst>
                <a:path w="1" h="29" extrusionOk="0">
                  <a:moveTo>
                    <a:pt x="1" y="1"/>
                  </a:moveTo>
                  <a:lnTo>
                    <a:pt x="1" y="29"/>
                  </a:ln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6"/>
            <p:cNvSpPr/>
            <p:nvPr/>
          </p:nvSpPr>
          <p:spPr>
            <a:xfrm>
              <a:off x="2133040" y="2027870"/>
              <a:ext cx="14" cy="163"/>
            </a:xfrm>
            <a:custGeom>
              <a:avLst/>
              <a:gdLst/>
              <a:ahLst/>
              <a:cxnLst/>
              <a:rect l="l" t="t" r="r" b="b"/>
              <a:pathLst>
                <a:path w="1" h="12" extrusionOk="0">
                  <a:moveTo>
                    <a:pt x="1" y="1"/>
                  </a:moveTo>
                  <a:lnTo>
                    <a:pt x="1" y="1"/>
                  </a:ln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6"/>
            <p:cNvSpPr/>
            <p:nvPr/>
          </p:nvSpPr>
          <p:spPr>
            <a:xfrm>
              <a:off x="2133094" y="2030246"/>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6"/>
            <p:cNvSpPr/>
            <p:nvPr/>
          </p:nvSpPr>
          <p:spPr>
            <a:xfrm>
              <a:off x="2133094" y="2028345"/>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6"/>
            <p:cNvSpPr/>
            <p:nvPr/>
          </p:nvSpPr>
          <p:spPr>
            <a:xfrm>
              <a:off x="2133094" y="2029010"/>
              <a:ext cx="14" cy="258"/>
            </a:xfrm>
            <a:custGeom>
              <a:avLst/>
              <a:gdLst/>
              <a:ahLst/>
              <a:cxnLst/>
              <a:rect l="l" t="t" r="r" b="b"/>
              <a:pathLst>
                <a:path w="1" h="19" extrusionOk="0">
                  <a:moveTo>
                    <a:pt x="0"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6"/>
            <p:cNvSpPr/>
            <p:nvPr/>
          </p:nvSpPr>
          <p:spPr>
            <a:xfrm>
              <a:off x="2133094" y="2030816"/>
              <a:ext cx="14" cy="584"/>
            </a:xfrm>
            <a:custGeom>
              <a:avLst/>
              <a:gdLst/>
              <a:ahLst/>
              <a:cxnLst/>
              <a:rect l="l" t="t" r="r" b="b"/>
              <a:pathLst>
                <a:path w="1" h="43" extrusionOk="0">
                  <a:moveTo>
                    <a:pt x="0" y="1"/>
                  </a:moveTo>
                  <a:lnTo>
                    <a:pt x="0" y="43"/>
                  </a:lnTo>
                  <a:cubicBezTo>
                    <a:pt x="0" y="29"/>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6"/>
            <p:cNvSpPr/>
            <p:nvPr/>
          </p:nvSpPr>
          <p:spPr>
            <a:xfrm>
              <a:off x="2133094" y="2029635"/>
              <a:ext cx="14" cy="299"/>
            </a:xfrm>
            <a:custGeom>
              <a:avLst/>
              <a:gdLst/>
              <a:ahLst/>
              <a:cxnLst/>
              <a:rect l="l" t="t" r="r" b="b"/>
              <a:pathLst>
                <a:path w="1" h="22" extrusionOk="0">
                  <a:moveTo>
                    <a:pt x="0" y="0"/>
                  </a:moveTo>
                  <a:lnTo>
                    <a:pt x="0" y="21"/>
                  </a:ln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6"/>
            <p:cNvSpPr/>
            <p:nvPr/>
          </p:nvSpPr>
          <p:spPr>
            <a:xfrm>
              <a:off x="2133040" y="2032160"/>
              <a:ext cx="14" cy="339"/>
            </a:xfrm>
            <a:custGeom>
              <a:avLst/>
              <a:gdLst/>
              <a:ahLst/>
              <a:cxnLst/>
              <a:rect l="l" t="t" r="r" b="b"/>
              <a:pathLst>
                <a:path w="1" h="25" extrusionOk="0">
                  <a:moveTo>
                    <a:pt x="1" y="0"/>
                  </a:moveTo>
                  <a:lnTo>
                    <a:pt x="1" y="25"/>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6"/>
            <p:cNvSpPr/>
            <p:nvPr/>
          </p:nvSpPr>
          <p:spPr>
            <a:xfrm>
              <a:off x="2132809" y="2034767"/>
              <a:ext cx="54" cy="353"/>
            </a:xfrm>
            <a:custGeom>
              <a:avLst/>
              <a:gdLst/>
              <a:ahLst/>
              <a:cxnLst/>
              <a:rect l="l" t="t" r="r" b="b"/>
              <a:pathLst>
                <a:path w="4" h="26" extrusionOk="0">
                  <a:moveTo>
                    <a:pt x="4"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6"/>
            <p:cNvSpPr/>
            <p:nvPr/>
          </p:nvSpPr>
          <p:spPr>
            <a:xfrm>
              <a:off x="2132809" y="2035107"/>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6"/>
            <p:cNvSpPr/>
            <p:nvPr/>
          </p:nvSpPr>
          <p:spPr>
            <a:xfrm>
              <a:off x="2122680" y="2035867"/>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6"/>
            <p:cNvSpPr/>
            <p:nvPr/>
          </p:nvSpPr>
          <p:spPr>
            <a:xfrm>
              <a:off x="2132904" y="203444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6"/>
            <p:cNvSpPr/>
            <p:nvPr/>
          </p:nvSpPr>
          <p:spPr>
            <a:xfrm>
              <a:off x="2132904" y="203406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6"/>
            <p:cNvSpPr/>
            <p:nvPr/>
          </p:nvSpPr>
          <p:spPr>
            <a:xfrm>
              <a:off x="2123400"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6"/>
            <p:cNvSpPr/>
            <p:nvPr/>
          </p:nvSpPr>
          <p:spPr>
            <a:xfrm>
              <a:off x="2123495"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6"/>
            <p:cNvSpPr/>
            <p:nvPr/>
          </p:nvSpPr>
          <p:spPr>
            <a:xfrm>
              <a:off x="2122925" y="2035813"/>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6"/>
            <p:cNvSpPr/>
            <p:nvPr/>
          </p:nvSpPr>
          <p:spPr>
            <a:xfrm>
              <a:off x="2123115" y="203581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6"/>
            <p:cNvSpPr/>
            <p:nvPr/>
          </p:nvSpPr>
          <p:spPr>
            <a:xfrm>
              <a:off x="2132999" y="2032676"/>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6"/>
            <p:cNvSpPr/>
            <p:nvPr/>
          </p:nvSpPr>
          <p:spPr>
            <a:xfrm>
              <a:off x="2121974" y="2035908"/>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6"/>
            <p:cNvSpPr/>
            <p:nvPr/>
          </p:nvSpPr>
          <p:spPr>
            <a:xfrm>
              <a:off x="2132945" y="2033627"/>
              <a:ext cx="14" cy="299"/>
            </a:xfrm>
            <a:custGeom>
              <a:avLst/>
              <a:gdLst/>
              <a:ahLst/>
              <a:cxnLst/>
              <a:rect l="l" t="t" r="r" b="b"/>
              <a:pathLst>
                <a:path w="1" h="22" extrusionOk="0">
                  <a:moveTo>
                    <a:pt x="1"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6"/>
            <p:cNvSpPr/>
            <p:nvPr/>
          </p:nvSpPr>
          <p:spPr>
            <a:xfrm>
              <a:off x="2121499" y="2035962"/>
              <a:ext cx="394" cy="54"/>
            </a:xfrm>
            <a:custGeom>
              <a:avLst/>
              <a:gdLst/>
              <a:ahLst/>
              <a:cxnLst/>
              <a:rect l="l" t="t" r="r" b="b"/>
              <a:pathLst>
                <a:path w="29" h="4" extrusionOk="0">
                  <a:moveTo>
                    <a:pt x="2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6"/>
            <p:cNvSpPr/>
            <p:nvPr/>
          </p:nvSpPr>
          <p:spPr>
            <a:xfrm>
              <a:off x="2132945" y="2033151"/>
              <a:ext cx="68" cy="353"/>
            </a:xfrm>
            <a:custGeom>
              <a:avLst/>
              <a:gdLst/>
              <a:ahLst/>
              <a:cxnLst/>
              <a:rect l="l" t="t" r="r" b="b"/>
              <a:pathLst>
                <a:path w="5" h="26" extrusionOk="0">
                  <a:moveTo>
                    <a:pt x="4" y="1"/>
                  </a:moveTo>
                  <a:cubicBezTo>
                    <a:pt x="4" y="8"/>
                    <a:pt x="1" y="18"/>
                    <a:pt x="4" y="25"/>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6"/>
            <p:cNvSpPr/>
            <p:nvPr/>
          </p:nvSpPr>
          <p:spPr>
            <a:xfrm>
              <a:off x="2122354" y="2035867"/>
              <a:ext cx="299" cy="54"/>
            </a:xfrm>
            <a:custGeom>
              <a:avLst/>
              <a:gdLst/>
              <a:ahLst/>
              <a:cxnLst/>
              <a:rect l="l" t="t" r="r" b="b"/>
              <a:pathLst>
                <a:path w="22" h="4" extrusionOk="0">
                  <a:moveTo>
                    <a:pt x="2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6"/>
            <p:cNvSpPr/>
            <p:nvPr/>
          </p:nvSpPr>
          <p:spPr>
            <a:xfrm>
              <a:off x="2132279" y="2016560"/>
              <a:ext cx="49884" cy="63380"/>
            </a:xfrm>
            <a:custGeom>
              <a:avLst/>
              <a:gdLst/>
              <a:ahLst/>
              <a:cxnLst/>
              <a:rect l="l" t="t" r="r" b="b"/>
              <a:pathLst>
                <a:path w="3674" h="4668" extrusionOk="0">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6"/>
            <p:cNvSpPr/>
            <p:nvPr/>
          </p:nvSpPr>
          <p:spPr>
            <a:xfrm>
              <a:off x="2168070" y="2023593"/>
              <a:ext cx="394" cy="638"/>
            </a:xfrm>
            <a:custGeom>
              <a:avLst/>
              <a:gdLst/>
              <a:ahLst/>
              <a:cxnLst/>
              <a:rect l="l" t="t" r="r" b="b"/>
              <a:pathLst>
                <a:path w="29" h="47" extrusionOk="0">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6"/>
            <p:cNvSpPr/>
            <p:nvPr/>
          </p:nvSpPr>
          <p:spPr>
            <a:xfrm>
              <a:off x="2166359" y="2024217"/>
              <a:ext cx="1724" cy="6191"/>
            </a:xfrm>
            <a:custGeom>
              <a:avLst/>
              <a:gdLst/>
              <a:ahLst/>
              <a:cxnLst/>
              <a:rect l="l" t="t" r="r" b="b"/>
              <a:pathLst>
                <a:path w="127" h="456" extrusionOk="0">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6"/>
            <p:cNvSpPr/>
            <p:nvPr/>
          </p:nvSpPr>
          <p:spPr>
            <a:xfrm>
              <a:off x="2147065" y="2027639"/>
              <a:ext cx="1779" cy="54"/>
            </a:xfrm>
            <a:custGeom>
              <a:avLst/>
              <a:gdLst/>
              <a:ahLst/>
              <a:cxnLst/>
              <a:rect l="l" t="t" r="r" b="b"/>
              <a:pathLst>
                <a:path w="131" h="4" extrusionOk="0">
                  <a:moveTo>
                    <a:pt x="1" y="0"/>
                  </a:moveTo>
                  <a:lnTo>
                    <a:pt x="13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6"/>
            <p:cNvSpPr/>
            <p:nvPr/>
          </p:nvSpPr>
          <p:spPr>
            <a:xfrm>
              <a:off x="2149306" y="202773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6"/>
            <p:cNvSpPr/>
            <p:nvPr/>
          </p:nvSpPr>
          <p:spPr>
            <a:xfrm>
              <a:off x="2167934" y="2023837"/>
              <a:ext cx="394" cy="679"/>
            </a:xfrm>
            <a:custGeom>
              <a:avLst/>
              <a:gdLst/>
              <a:ahLst/>
              <a:cxnLst/>
              <a:rect l="l" t="t" r="r" b="b"/>
              <a:pathLst>
                <a:path w="29" h="50" extrusionOk="0">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6"/>
            <p:cNvSpPr/>
            <p:nvPr/>
          </p:nvSpPr>
          <p:spPr>
            <a:xfrm>
              <a:off x="2132184" y="2072553"/>
              <a:ext cx="68" cy="68"/>
            </a:xfrm>
            <a:custGeom>
              <a:avLst/>
              <a:gdLst/>
              <a:ahLst/>
              <a:cxnLst/>
              <a:rect l="l" t="t" r="r" b="b"/>
              <a:pathLst>
                <a:path w="5" h="5" extrusionOk="0">
                  <a:moveTo>
                    <a:pt x="1" y="4"/>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6"/>
            <p:cNvSpPr/>
            <p:nvPr/>
          </p:nvSpPr>
          <p:spPr>
            <a:xfrm>
              <a:off x="2146400" y="2033532"/>
              <a:ext cx="68" cy="489"/>
            </a:xfrm>
            <a:custGeom>
              <a:avLst/>
              <a:gdLst/>
              <a:ahLst/>
              <a:cxnLst/>
              <a:rect l="l" t="t" r="r" b="b"/>
              <a:pathLst>
                <a:path w="5" h="36" extrusionOk="0">
                  <a:moveTo>
                    <a:pt x="4" y="1"/>
                  </a:moveTo>
                  <a:lnTo>
                    <a:pt x="4" y="1"/>
                  </a:lnTo>
                  <a:cubicBezTo>
                    <a:pt x="1" y="15"/>
                    <a:pt x="1" y="25"/>
                    <a:pt x="1" y="36"/>
                  </a:cubicBezTo>
                  <a:cubicBezTo>
                    <a:pt x="4"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6"/>
            <p:cNvSpPr/>
            <p:nvPr/>
          </p:nvSpPr>
          <p:spPr>
            <a:xfrm>
              <a:off x="2132660" y="2071983"/>
              <a:ext cx="299" cy="204"/>
            </a:xfrm>
            <a:custGeom>
              <a:avLst/>
              <a:gdLst/>
              <a:ahLst/>
              <a:cxnLst/>
              <a:rect l="l" t="t" r="r" b="b"/>
              <a:pathLst>
                <a:path w="22" h="15" extrusionOk="0">
                  <a:moveTo>
                    <a:pt x="1" y="15"/>
                  </a:moveTo>
                  <a:cubicBezTo>
                    <a:pt x="8" y="11"/>
                    <a:pt x="15" y="4"/>
                    <a:pt x="22" y="1"/>
                  </a:cubicBezTo>
                  <a:cubicBezTo>
                    <a:pt x="15" y="4"/>
                    <a:pt x="8"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6"/>
            <p:cNvSpPr/>
            <p:nvPr/>
          </p:nvSpPr>
          <p:spPr>
            <a:xfrm>
              <a:off x="2133759" y="2071603"/>
              <a:ext cx="244" cy="68"/>
            </a:xfrm>
            <a:custGeom>
              <a:avLst/>
              <a:gdLst/>
              <a:ahLst/>
              <a:cxnLst/>
              <a:rect l="l" t="t" r="r" b="b"/>
              <a:pathLst>
                <a:path w="18" h="5" extrusionOk="0">
                  <a:moveTo>
                    <a:pt x="0"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6"/>
            <p:cNvSpPr/>
            <p:nvPr/>
          </p:nvSpPr>
          <p:spPr>
            <a:xfrm>
              <a:off x="2132334" y="2072268"/>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6"/>
            <p:cNvSpPr/>
            <p:nvPr/>
          </p:nvSpPr>
          <p:spPr>
            <a:xfrm>
              <a:off x="2133379" y="2071657"/>
              <a:ext cx="244" cy="109"/>
            </a:xfrm>
            <a:custGeom>
              <a:avLst/>
              <a:gdLst/>
              <a:ahLst/>
              <a:cxnLst/>
              <a:rect l="l" t="t" r="r" b="b"/>
              <a:pathLst>
                <a:path w="18" h="8" extrusionOk="0">
                  <a:moveTo>
                    <a:pt x="0"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6"/>
            <p:cNvSpPr/>
            <p:nvPr/>
          </p:nvSpPr>
          <p:spPr>
            <a:xfrm>
              <a:off x="2134140" y="2071562"/>
              <a:ext cx="394" cy="14"/>
            </a:xfrm>
            <a:custGeom>
              <a:avLst/>
              <a:gdLst/>
              <a:ahLst/>
              <a:cxnLst/>
              <a:rect l="l" t="t" r="r" b="b"/>
              <a:pathLst>
                <a:path w="29" h="1" extrusionOk="0">
                  <a:moveTo>
                    <a:pt x="0" y="0"/>
                  </a:moveTo>
                  <a:cubicBezTo>
                    <a:pt x="7" y="0"/>
                    <a:pt x="18" y="0"/>
                    <a:pt x="28" y="0"/>
                  </a:cubicBezTo>
                  <a:cubicBezTo>
                    <a:pt x="18" y="0"/>
                    <a:pt x="7"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6"/>
            <p:cNvSpPr/>
            <p:nvPr/>
          </p:nvSpPr>
          <p:spPr>
            <a:xfrm>
              <a:off x="2143359" y="2058297"/>
              <a:ext cx="1100" cy="1819"/>
            </a:xfrm>
            <a:custGeom>
              <a:avLst/>
              <a:gdLst/>
              <a:ahLst/>
              <a:cxnLst/>
              <a:rect l="l" t="t" r="r" b="b"/>
              <a:pathLst>
                <a:path w="81" h="134" extrusionOk="0">
                  <a:moveTo>
                    <a:pt x="81" y="134"/>
                  </a:moveTo>
                  <a:cubicBezTo>
                    <a:pt x="60" y="84"/>
                    <a:pt x="32" y="39"/>
                    <a:pt x="0" y="0"/>
                  </a:cubicBezTo>
                  <a:cubicBezTo>
                    <a:pt x="32" y="39"/>
                    <a:pt x="60" y="84"/>
                    <a:pt x="81"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6"/>
            <p:cNvSpPr/>
            <p:nvPr/>
          </p:nvSpPr>
          <p:spPr>
            <a:xfrm>
              <a:off x="2146685" y="2030436"/>
              <a:ext cx="109" cy="774"/>
            </a:xfrm>
            <a:custGeom>
              <a:avLst/>
              <a:gdLst/>
              <a:ahLst/>
              <a:cxnLst/>
              <a:rect l="l" t="t" r="r" b="b"/>
              <a:pathLst>
                <a:path w="8" h="57" extrusionOk="0">
                  <a:moveTo>
                    <a:pt x="8" y="1"/>
                  </a:moveTo>
                  <a:cubicBezTo>
                    <a:pt x="4" y="18"/>
                    <a:pt x="1" y="39"/>
                    <a:pt x="1" y="57"/>
                  </a:cubicBez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6"/>
            <p:cNvSpPr/>
            <p:nvPr/>
          </p:nvSpPr>
          <p:spPr>
            <a:xfrm>
              <a:off x="2146780" y="2029350"/>
              <a:ext cx="109" cy="910"/>
            </a:xfrm>
            <a:custGeom>
              <a:avLst/>
              <a:gdLst/>
              <a:ahLst/>
              <a:cxnLst/>
              <a:rect l="l" t="t" r="r" b="b"/>
              <a:pathLst>
                <a:path w="8" h="67" extrusionOk="0">
                  <a:moveTo>
                    <a:pt x="1" y="6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6"/>
            <p:cNvSpPr/>
            <p:nvPr/>
          </p:nvSpPr>
          <p:spPr>
            <a:xfrm>
              <a:off x="2132945" y="2071793"/>
              <a:ext cx="353" cy="204"/>
            </a:xfrm>
            <a:custGeom>
              <a:avLst/>
              <a:gdLst/>
              <a:ahLst/>
              <a:cxnLst/>
              <a:rect l="l" t="t" r="r" b="b"/>
              <a:pathLst>
                <a:path w="26" h="15" extrusionOk="0">
                  <a:moveTo>
                    <a:pt x="1" y="15"/>
                  </a:moveTo>
                  <a:cubicBezTo>
                    <a:pt x="8" y="8"/>
                    <a:pt x="18" y="4"/>
                    <a:pt x="25" y="1"/>
                  </a:cubicBezTo>
                  <a:cubicBezTo>
                    <a:pt x="18"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6"/>
            <p:cNvSpPr/>
            <p:nvPr/>
          </p:nvSpPr>
          <p:spPr>
            <a:xfrm>
              <a:off x="2146590" y="2031386"/>
              <a:ext cx="68" cy="638"/>
            </a:xfrm>
            <a:custGeom>
              <a:avLst/>
              <a:gdLst/>
              <a:ahLst/>
              <a:cxnLst/>
              <a:rect l="l" t="t" r="r" b="b"/>
              <a:pathLst>
                <a:path w="5" h="47" extrusionOk="0">
                  <a:moveTo>
                    <a:pt x="1" y="47"/>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6"/>
            <p:cNvSpPr/>
            <p:nvPr/>
          </p:nvSpPr>
          <p:spPr>
            <a:xfrm>
              <a:off x="2146930" y="2027639"/>
              <a:ext cx="149" cy="1575"/>
            </a:xfrm>
            <a:custGeom>
              <a:avLst/>
              <a:gdLst/>
              <a:ahLst/>
              <a:cxnLst/>
              <a:rect l="l" t="t" r="r" b="b"/>
              <a:pathLst>
                <a:path w="11" h="116" extrusionOk="0">
                  <a:moveTo>
                    <a:pt x="11" y="0"/>
                  </a:moveTo>
                  <a:cubicBezTo>
                    <a:pt x="7" y="42"/>
                    <a:pt x="4" y="81"/>
                    <a:pt x="0" y="116"/>
                  </a:cubicBezTo>
                  <a:cubicBezTo>
                    <a:pt x="4" y="81"/>
                    <a:pt x="7" y="42"/>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6"/>
            <p:cNvSpPr/>
            <p:nvPr/>
          </p:nvSpPr>
          <p:spPr>
            <a:xfrm>
              <a:off x="2146549" y="2032201"/>
              <a:ext cx="54" cy="584"/>
            </a:xfrm>
            <a:custGeom>
              <a:avLst/>
              <a:gdLst/>
              <a:ahLst/>
              <a:cxnLst/>
              <a:rect l="l" t="t" r="r" b="b"/>
              <a:pathLst>
                <a:path w="4" h="43" extrusionOk="0">
                  <a:moveTo>
                    <a:pt x="4" y="1"/>
                  </a:moveTo>
                  <a:cubicBezTo>
                    <a:pt x="0" y="18"/>
                    <a:pt x="0" y="29"/>
                    <a:pt x="0" y="43"/>
                  </a:cubicBezTo>
                  <a:cubicBezTo>
                    <a:pt x="0" y="32"/>
                    <a:pt x="0"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6"/>
            <p:cNvSpPr/>
            <p:nvPr/>
          </p:nvSpPr>
          <p:spPr>
            <a:xfrm>
              <a:off x="2136135" y="2062329"/>
              <a:ext cx="3150" cy="543"/>
            </a:xfrm>
            <a:custGeom>
              <a:avLst/>
              <a:gdLst/>
              <a:ahLst/>
              <a:cxnLst/>
              <a:rect l="l" t="t" r="r" b="b"/>
              <a:pathLst>
                <a:path w="232" h="40" extrusionOk="0">
                  <a:moveTo>
                    <a:pt x="195" y="1"/>
                  </a:moveTo>
                  <a:cubicBezTo>
                    <a:pt x="118" y="1"/>
                    <a:pt x="24" y="4"/>
                    <a:pt x="0" y="40"/>
                  </a:cubicBezTo>
                  <a:cubicBezTo>
                    <a:pt x="28" y="1"/>
                    <a:pt x="151" y="1"/>
                    <a:pt x="231" y="1"/>
                  </a:cubicBezTo>
                  <a:cubicBezTo>
                    <a:pt x="220" y="1"/>
                    <a:pt x="208" y="1"/>
                    <a:pt x="1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6"/>
            <p:cNvSpPr/>
            <p:nvPr/>
          </p:nvSpPr>
          <p:spPr>
            <a:xfrm>
              <a:off x="2146454" y="2032921"/>
              <a:ext cx="54" cy="489"/>
            </a:xfrm>
            <a:custGeom>
              <a:avLst/>
              <a:gdLst/>
              <a:ahLst/>
              <a:cxnLst/>
              <a:rect l="l" t="t" r="r" b="b"/>
              <a:pathLst>
                <a:path w="4" h="36" extrusionOk="0">
                  <a:moveTo>
                    <a:pt x="4" y="0"/>
                  </a:moveTo>
                  <a:lnTo>
                    <a:pt x="4" y="0"/>
                  </a:lnTo>
                  <a:cubicBezTo>
                    <a:pt x="0" y="14"/>
                    <a:pt x="0" y="25"/>
                    <a:pt x="0" y="35"/>
                  </a:cubicBezTo>
                  <a:cubicBezTo>
                    <a:pt x="4"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6"/>
            <p:cNvSpPr/>
            <p:nvPr/>
          </p:nvSpPr>
          <p:spPr>
            <a:xfrm>
              <a:off x="2208721" y="1867452"/>
              <a:ext cx="119645" cy="148131"/>
            </a:xfrm>
            <a:custGeom>
              <a:avLst/>
              <a:gdLst/>
              <a:ahLst/>
              <a:cxnLst/>
              <a:rect l="l" t="t" r="r" b="b"/>
              <a:pathLst>
                <a:path w="8812" h="10910" extrusionOk="0">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6"/>
            <p:cNvSpPr/>
            <p:nvPr/>
          </p:nvSpPr>
          <p:spPr>
            <a:xfrm>
              <a:off x="2215129" y="1960186"/>
              <a:ext cx="5295" cy="7196"/>
            </a:xfrm>
            <a:custGeom>
              <a:avLst/>
              <a:gdLst/>
              <a:ahLst/>
              <a:cxnLst/>
              <a:rect l="l" t="t" r="r" b="b"/>
              <a:pathLst>
                <a:path w="390" h="530" extrusionOk="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6"/>
            <p:cNvSpPr/>
            <p:nvPr/>
          </p:nvSpPr>
          <p:spPr>
            <a:xfrm>
              <a:off x="2245217" y="1998977"/>
              <a:ext cx="394" cy="625"/>
            </a:xfrm>
            <a:custGeom>
              <a:avLst/>
              <a:gdLst/>
              <a:ahLst/>
              <a:cxnLst/>
              <a:rect l="l" t="t" r="r" b="b"/>
              <a:pathLst>
                <a:path w="29" h="46" extrusionOk="0">
                  <a:moveTo>
                    <a:pt x="29" y="46"/>
                  </a:moveTo>
                  <a:lnTo>
                    <a:pt x="15" y="4"/>
                  </a:lnTo>
                  <a:lnTo>
                    <a:pt x="1" y="0"/>
                  </a:ln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6"/>
            <p:cNvSpPr/>
            <p:nvPr/>
          </p:nvSpPr>
          <p:spPr>
            <a:xfrm>
              <a:off x="2212183" y="1952922"/>
              <a:ext cx="68" cy="149"/>
            </a:xfrm>
            <a:custGeom>
              <a:avLst/>
              <a:gdLst/>
              <a:ahLst/>
              <a:cxnLst/>
              <a:rect l="l" t="t" r="r" b="b"/>
              <a:pathLst>
                <a:path w="5" h="11" extrusionOk="0">
                  <a:moveTo>
                    <a:pt x="1" y="0"/>
                  </a:moveTo>
                  <a:cubicBezTo>
                    <a:pt x="1" y="4"/>
                    <a:pt x="1"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6"/>
            <p:cNvSpPr/>
            <p:nvPr/>
          </p:nvSpPr>
          <p:spPr>
            <a:xfrm>
              <a:off x="2214994" y="1959385"/>
              <a:ext cx="244" cy="720"/>
            </a:xfrm>
            <a:custGeom>
              <a:avLst/>
              <a:gdLst/>
              <a:ahLst/>
              <a:cxnLst/>
              <a:rect l="l" t="t" r="r" b="b"/>
              <a:pathLst>
                <a:path w="18" h="53" extrusionOk="0">
                  <a:moveTo>
                    <a:pt x="0" y="53"/>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6"/>
            <p:cNvSpPr/>
            <p:nvPr/>
          </p:nvSpPr>
          <p:spPr>
            <a:xfrm>
              <a:off x="2208761" y="1945210"/>
              <a:ext cx="14" cy="258"/>
            </a:xfrm>
            <a:custGeom>
              <a:avLst/>
              <a:gdLst/>
              <a:ahLst/>
              <a:cxnLst/>
              <a:rect l="l" t="t" r="r" b="b"/>
              <a:pathLst>
                <a:path w="1" h="19" extrusionOk="0">
                  <a:moveTo>
                    <a:pt x="1" y="18"/>
                  </a:moveTo>
                  <a:cubicBezTo>
                    <a:pt x="1" y="11"/>
                    <a:pt x="1" y="8"/>
                    <a:pt x="1" y="1"/>
                  </a:cubicBezTo>
                  <a:cubicBezTo>
                    <a:pt x="1" y="8"/>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6"/>
            <p:cNvSpPr/>
            <p:nvPr/>
          </p:nvSpPr>
          <p:spPr>
            <a:xfrm>
              <a:off x="2212563" y="1953872"/>
              <a:ext cx="964" cy="1195"/>
            </a:xfrm>
            <a:custGeom>
              <a:avLst/>
              <a:gdLst/>
              <a:ahLst/>
              <a:cxnLst/>
              <a:rect l="l" t="t" r="r" b="b"/>
              <a:pathLst>
                <a:path w="71" h="88" extrusionOk="0">
                  <a:moveTo>
                    <a:pt x="71" y="88"/>
                  </a:moveTo>
                  <a:cubicBezTo>
                    <a:pt x="43" y="60"/>
                    <a:pt x="18" y="32"/>
                    <a:pt x="1" y="0"/>
                  </a:cubicBezTo>
                  <a:cubicBezTo>
                    <a:pt x="18" y="32"/>
                    <a:pt x="43" y="60"/>
                    <a:pt x="71"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6"/>
            <p:cNvSpPr/>
            <p:nvPr/>
          </p:nvSpPr>
          <p:spPr>
            <a:xfrm>
              <a:off x="2215279" y="1956343"/>
              <a:ext cx="54" cy="14"/>
            </a:xfrm>
            <a:custGeom>
              <a:avLst/>
              <a:gdLst/>
              <a:ahLst/>
              <a:cxnLst/>
              <a:rect l="l" t="t" r="r" b="b"/>
              <a:pathLst>
                <a:path w="4" h="1" extrusionOk="0">
                  <a:moveTo>
                    <a:pt x="4" y="0"/>
                  </a:moveTo>
                  <a:lnTo>
                    <a:pt x="4"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6"/>
            <p:cNvSpPr/>
            <p:nvPr/>
          </p:nvSpPr>
          <p:spPr>
            <a:xfrm>
              <a:off x="2212427" y="1953533"/>
              <a:ext cx="109" cy="299"/>
            </a:xfrm>
            <a:custGeom>
              <a:avLst/>
              <a:gdLst/>
              <a:ahLst/>
              <a:cxnLst/>
              <a:rect l="l" t="t" r="r" b="b"/>
              <a:pathLst>
                <a:path w="8" h="22" extrusionOk="0">
                  <a:moveTo>
                    <a:pt x="0" y="1"/>
                  </a:moveTo>
                  <a:cubicBezTo>
                    <a:pt x="4"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6"/>
            <p:cNvSpPr/>
            <p:nvPr/>
          </p:nvSpPr>
          <p:spPr>
            <a:xfrm>
              <a:off x="2212278" y="1953248"/>
              <a:ext cx="109" cy="258"/>
            </a:xfrm>
            <a:custGeom>
              <a:avLst/>
              <a:gdLst/>
              <a:ahLst/>
              <a:cxnLst/>
              <a:rect l="l" t="t" r="r" b="b"/>
              <a:pathLst>
                <a:path w="8" h="19" extrusionOk="0">
                  <a:moveTo>
                    <a:pt x="1" y="1"/>
                  </a:moveTo>
                  <a:cubicBezTo>
                    <a:pt x="1" y="4"/>
                    <a:pt x="4" y="11"/>
                    <a:pt x="8" y="18"/>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6"/>
            <p:cNvSpPr/>
            <p:nvPr/>
          </p:nvSpPr>
          <p:spPr>
            <a:xfrm>
              <a:off x="2216080" y="1961421"/>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6"/>
            <p:cNvSpPr/>
            <p:nvPr/>
          </p:nvSpPr>
          <p:spPr>
            <a:xfrm>
              <a:off x="2307348" y="1867601"/>
              <a:ext cx="394" cy="489"/>
            </a:xfrm>
            <a:custGeom>
              <a:avLst/>
              <a:gdLst/>
              <a:ahLst/>
              <a:cxnLst/>
              <a:rect l="l" t="t" r="r" b="b"/>
              <a:pathLst>
                <a:path w="29" h="36" extrusionOk="0">
                  <a:moveTo>
                    <a:pt x="0" y="3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6"/>
            <p:cNvSpPr/>
            <p:nvPr/>
          </p:nvSpPr>
          <p:spPr>
            <a:xfrm>
              <a:off x="2305583" y="1869312"/>
              <a:ext cx="353" cy="109"/>
            </a:xfrm>
            <a:custGeom>
              <a:avLst/>
              <a:gdLst/>
              <a:ahLst/>
              <a:cxnLst/>
              <a:rect l="l" t="t" r="r" b="b"/>
              <a:pathLst>
                <a:path w="26" h="8" extrusionOk="0">
                  <a:moveTo>
                    <a:pt x="1" y="7"/>
                  </a:moveTo>
                  <a:cubicBezTo>
                    <a:pt x="11" y="4"/>
                    <a:pt x="18" y="4"/>
                    <a:pt x="25" y="0"/>
                  </a:cubicBezTo>
                  <a:cubicBezTo>
                    <a:pt x="18" y="4"/>
                    <a:pt x="1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6"/>
            <p:cNvSpPr/>
            <p:nvPr/>
          </p:nvSpPr>
          <p:spPr>
            <a:xfrm>
              <a:off x="2306302" y="1868932"/>
              <a:ext cx="299" cy="204"/>
            </a:xfrm>
            <a:custGeom>
              <a:avLst/>
              <a:gdLst/>
              <a:ahLst/>
              <a:cxnLst/>
              <a:rect l="l" t="t" r="r" b="b"/>
              <a:pathLst>
                <a:path w="22" h="15" extrusionOk="0">
                  <a:moveTo>
                    <a:pt x="0" y="14"/>
                  </a:moveTo>
                  <a:cubicBezTo>
                    <a:pt x="7" y="11"/>
                    <a:pt x="14" y="4"/>
                    <a:pt x="21" y="0"/>
                  </a:cubicBezTo>
                  <a:cubicBezTo>
                    <a:pt x="14" y="4"/>
                    <a:pt x="7"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6"/>
            <p:cNvSpPr/>
            <p:nvPr/>
          </p:nvSpPr>
          <p:spPr>
            <a:xfrm>
              <a:off x="2305963" y="1869162"/>
              <a:ext cx="353" cy="163"/>
            </a:xfrm>
            <a:custGeom>
              <a:avLst/>
              <a:gdLst/>
              <a:ahLst/>
              <a:cxnLst/>
              <a:rect l="l" t="t" r="r" b="b"/>
              <a:pathLst>
                <a:path w="26" h="12" extrusionOk="0">
                  <a:moveTo>
                    <a:pt x="1" y="11"/>
                  </a:moveTo>
                  <a:cubicBezTo>
                    <a:pt x="11" y="8"/>
                    <a:pt x="18" y="4"/>
                    <a:pt x="25" y="1"/>
                  </a:cubicBezTo>
                  <a:cubicBezTo>
                    <a:pt x="18" y="4"/>
                    <a:pt x="1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6"/>
            <p:cNvSpPr/>
            <p:nvPr/>
          </p:nvSpPr>
          <p:spPr>
            <a:xfrm>
              <a:off x="2306628" y="1868646"/>
              <a:ext cx="299" cy="299"/>
            </a:xfrm>
            <a:custGeom>
              <a:avLst/>
              <a:gdLst/>
              <a:ahLst/>
              <a:cxnLst/>
              <a:rect l="l" t="t" r="r" b="b"/>
              <a:pathLst>
                <a:path w="22" h="22" extrusionOk="0">
                  <a:moveTo>
                    <a:pt x="22" y="0"/>
                  </a:moveTo>
                  <a:cubicBezTo>
                    <a:pt x="15" y="7"/>
                    <a:pt x="8" y="14"/>
                    <a:pt x="1" y="21"/>
                  </a:cubicBezTo>
                  <a:cubicBezTo>
                    <a:pt x="8" y="14"/>
                    <a:pt x="15" y="7"/>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6"/>
            <p:cNvSpPr/>
            <p:nvPr/>
          </p:nvSpPr>
          <p:spPr>
            <a:xfrm>
              <a:off x="2306968" y="1868171"/>
              <a:ext cx="339" cy="394"/>
            </a:xfrm>
            <a:custGeom>
              <a:avLst/>
              <a:gdLst/>
              <a:ahLst/>
              <a:cxnLst/>
              <a:rect l="l" t="t" r="r" b="b"/>
              <a:pathLst>
                <a:path w="25" h="29" extrusionOk="0">
                  <a:moveTo>
                    <a:pt x="25" y="0"/>
                  </a:moveTo>
                  <a:lnTo>
                    <a:pt x="25" y="0"/>
                  </a:lnTo>
                  <a:cubicBezTo>
                    <a:pt x="18" y="11"/>
                    <a:pt x="7" y="18"/>
                    <a:pt x="0" y="28"/>
                  </a:cubicBezTo>
                  <a:cubicBezTo>
                    <a:pt x="11"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6"/>
            <p:cNvSpPr/>
            <p:nvPr/>
          </p:nvSpPr>
          <p:spPr>
            <a:xfrm>
              <a:off x="2305162" y="1869407"/>
              <a:ext cx="394" cy="54"/>
            </a:xfrm>
            <a:custGeom>
              <a:avLst/>
              <a:gdLst/>
              <a:ahLst/>
              <a:cxnLst/>
              <a:rect l="l" t="t" r="r" b="b"/>
              <a:pathLst>
                <a:path w="29" h="4" extrusionOk="0">
                  <a:moveTo>
                    <a:pt x="0" y="4"/>
                  </a:moveTo>
                  <a:cubicBezTo>
                    <a:pt x="7" y="4"/>
                    <a:pt x="18" y="0"/>
                    <a:pt x="28" y="0"/>
                  </a:cubicBezTo>
                  <a:cubicBezTo>
                    <a:pt x="18" y="0"/>
                    <a:pt x="7"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6"/>
            <p:cNvSpPr/>
            <p:nvPr/>
          </p:nvSpPr>
          <p:spPr>
            <a:xfrm>
              <a:off x="2305067" y="1869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6"/>
            <p:cNvSpPr/>
            <p:nvPr/>
          </p:nvSpPr>
          <p:spPr>
            <a:xfrm>
              <a:off x="2353593" y="1948930"/>
              <a:ext cx="11799" cy="11704"/>
            </a:xfrm>
            <a:custGeom>
              <a:avLst/>
              <a:gdLst/>
              <a:ahLst/>
              <a:cxnLst/>
              <a:rect l="l" t="t" r="r" b="b"/>
              <a:pathLst>
                <a:path w="869" h="862" extrusionOk="0">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6"/>
            <p:cNvSpPr/>
            <p:nvPr/>
          </p:nvSpPr>
          <p:spPr>
            <a:xfrm>
              <a:off x="2361481" y="1958570"/>
              <a:ext cx="1779" cy="2064"/>
            </a:xfrm>
            <a:custGeom>
              <a:avLst/>
              <a:gdLst/>
              <a:ahLst/>
              <a:cxnLst/>
              <a:rect l="l" t="t" r="r" b="b"/>
              <a:pathLst>
                <a:path w="131" h="152" extrusionOk="0">
                  <a:moveTo>
                    <a:pt x="130" y="1"/>
                  </a:moveTo>
                  <a:lnTo>
                    <a:pt x="130" y="1"/>
                  </a:lnTo>
                  <a:cubicBezTo>
                    <a:pt x="88" y="43"/>
                    <a:pt x="43" y="95"/>
                    <a:pt x="1" y="151"/>
                  </a:cubicBezTo>
                  <a:lnTo>
                    <a:pt x="4" y="151"/>
                  </a:lnTo>
                  <a:cubicBezTo>
                    <a:pt x="39" y="102"/>
                    <a:pt x="85"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6"/>
            <p:cNvSpPr/>
            <p:nvPr/>
          </p:nvSpPr>
          <p:spPr>
            <a:xfrm>
              <a:off x="2314910" y="1908374"/>
              <a:ext cx="47019" cy="40325"/>
            </a:xfrm>
            <a:custGeom>
              <a:avLst/>
              <a:gdLst/>
              <a:ahLst/>
              <a:cxnLst/>
              <a:rect l="l" t="t" r="r" b="b"/>
              <a:pathLst>
                <a:path w="3463" h="2970" extrusionOk="0">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6"/>
            <p:cNvSpPr/>
            <p:nvPr/>
          </p:nvSpPr>
          <p:spPr>
            <a:xfrm>
              <a:off x="2327266" y="1910329"/>
              <a:ext cx="625" cy="679"/>
            </a:xfrm>
            <a:custGeom>
              <a:avLst/>
              <a:gdLst/>
              <a:ahLst/>
              <a:cxnLst/>
              <a:rect l="l" t="t" r="r" b="b"/>
              <a:pathLst>
                <a:path w="46" h="50" extrusionOk="0">
                  <a:moveTo>
                    <a:pt x="46" y="0"/>
                  </a:moveTo>
                  <a:cubicBezTo>
                    <a:pt x="32" y="18"/>
                    <a:pt x="14" y="32"/>
                    <a:pt x="0" y="49"/>
                  </a:cubicBezTo>
                  <a:cubicBezTo>
                    <a:pt x="14" y="35"/>
                    <a:pt x="32" y="18"/>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6"/>
            <p:cNvSpPr/>
            <p:nvPr/>
          </p:nvSpPr>
          <p:spPr>
            <a:xfrm>
              <a:off x="2324034" y="1913126"/>
              <a:ext cx="489" cy="353"/>
            </a:xfrm>
            <a:custGeom>
              <a:avLst/>
              <a:gdLst/>
              <a:ahLst/>
              <a:cxnLst/>
              <a:rect l="l" t="t" r="r" b="b"/>
              <a:pathLst>
                <a:path w="36" h="26" extrusionOk="0">
                  <a:moveTo>
                    <a:pt x="0" y="25"/>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6"/>
            <p:cNvSpPr/>
            <p:nvPr/>
          </p:nvSpPr>
          <p:spPr>
            <a:xfrm>
              <a:off x="2325881" y="1911660"/>
              <a:ext cx="638" cy="489"/>
            </a:xfrm>
            <a:custGeom>
              <a:avLst/>
              <a:gdLst/>
              <a:ahLst/>
              <a:cxnLst/>
              <a:rect l="l" t="t" r="r" b="b"/>
              <a:pathLst>
                <a:path w="47" h="36" extrusionOk="0">
                  <a:moveTo>
                    <a:pt x="1" y="35"/>
                  </a:moveTo>
                  <a:cubicBezTo>
                    <a:pt x="15" y="25"/>
                    <a:pt x="32" y="11"/>
                    <a:pt x="46" y="0"/>
                  </a:cubicBezTo>
                  <a:cubicBezTo>
                    <a:pt x="32" y="11"/>
                    <a:pt x="15"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6"/>
            <p:cNvSpPr/>
            <p:nvPr/>
          </p:nvSpPr>
          <p:spPr>
            <a:xfrm>
              <a:off x="2324605" y="1912705"/>
              <a:ext cx="530" cy="394"/>
            </a:xfrm>
            <a:custGeom>
              <a:avLst/>
              <a:gdLst/>
              <a:ahLst/>
              <a:cxnLst/>
              <a:rect l="l" t="t" r="r" b="b"/>
              <a:pathLst>
                <a:path w="39" h="29" extrusionOk="0">
                  <a:moveTo>
                    <a:pt x="0" y="28"/>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6"/>
            <p:cNvSpPr/>
            <p:nvPr/>
          </p:nvSpPr>
          <p:spPr>
            <a:xfrm>
              <a:off x="2325216" y="1912230"/>
              <a:ext cx="584" cy="434"/>
            </a:xfrm>
            <a:custGeom>
              <a:avLst/>
              <a:gdLst/>
              <a:ahLst/>
              <a:cxnLst/>
              <a:rect l="l" t="t" r="r" b="b"/>
              <a:pathLst>
                <a:path w="43" h="32" extrusionOk="0">
                  <a:moveTo>
                    <a:pt x="1" y="32"/>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6"/>
            <p:cNvSpPr/>
            <p:nvPr/>
          </p:nvSpPr>
          <p:spPr>
            <a:xfrm>
              <a:off x="2328026" y="1909515"/>
              <a:ext cx="625" cy="733"/>
            </a:xfrm>
            <a:custGeom>
              <a:avLst/>
              <a:gdLst/>
              <a:ahLst/>
              <a:cxnLst/>
              <a:rect l="l" t="t" r="r" b="b"/>
              <a:pathLst>
                <a:path w="46" h="54" extrusionOk="0">
                  <a:moveTo>
                    <a:pt x="0" y="53"/>
                  </a:moveTo>
                  <a:cubicBezTo>
                    <a:pt x="14" y="36"/>
                    <a:pt x="32" y="18"/>
                    <a:pt x="46" y="1"/>
                  </a:cubicBezTo>
                  <a:cubicBezTo>
                    <a:pt x="32" y="18"/>
                    <a:pt x="14" y="36"/>
                    <a:pt x="0"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6"/>
            <p:cNvSpPr/>
            <p:nvPr/>
          </p:nvSpPr>
          <p:spPr>
            <a:xfrm>
              <a:off x="2326546" y="1911035"/>
              <a:ext cx="679" cy="584"/>
            </a:xfrm>
            <a:custGeom>
              <a:avLst/>
              <a:gdLst/>
              <a:ahLst/>
              <a:cxnLst/>
              <a:rect l="l" t="t" r="r" b="b"/>
              <a:pathLst>
                <a:path w="50" h="43" extrusionOk="0">
                  <a:moveTo>
                    <a:pt x="1" y="43"/>
                  </a:moveTo>
                  <a:cubicBezTo>
                    <a:pt x="15" y="29"/>
                    <a:pt x="32" y="15"/>
                    <a:pt x="50" y="1"/>
                  </a:cubicBezTo>
                  <a:cubicBezTo>
                    <a:pt x="32" y="15"/>
                    <a:pt x="15"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6"/>
            <p:cNvSpPr/>
            <p:nvPr/>
          </p:nvSpPr>
          <p:spPr>
            <a:xfrm>
              <a:off x="2328732" y="1908619"/>
              <a:ext cx="679" cy="774"/>
            </a:xfrm>
            <a:custGeom>
              <a:avLst/>
              <a:gdLst/>
              <a:ahLst/>
              <a:cxnLst/>
              <a:rect l="l" t="t" r="r" b="b"/>
              <a:pathLst>
                <a:path w="50" h="57" extrusionOk="0">
                  <a:moveTo>
                    <a:pt x="50" y="0"/>
                  </a:moveTo>
                  <a:cubicBezTo>
                    <a:pt x="32" y="18"/>
                    <a:pt x="18" y="39"/>
                    <a:pt x="1" y="56"/>
                  </a:cubicBezTo>
                  <a:cubicBezTo>
                    <a:pt x="18" y="39"/>
                    <a:pt x="32" y="21"/>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6"/>
            <p:cNvSpPr/>
            <p:nvPr/>
          </p:nvSpPr>
          <p:spPr>
            <a:xfrm>
              <a:off x="2315196" y="1925726"/>
              <a:ext cx="869" cy="1629"/>
            </a:xfrm>
            <a:custGeom>
              <a:avLst/>
              <a:gdLst/>
              <a:ahLst/>
              <a:cxnLst/>
              <a:rect l="l" t="t" r="r" b="b"/>
              <a:pathLst>
                <a:path w="64" h="120" extrusionOk="0">
                  <a:moveTo>
                    <a:pt x="0" y="120"/>
                  </a:moveTo>
                  <a:cubicBezTo>
                    <a:pt x="14" y="74"/>
                    <a:pt x="35" y="32"/>
                    <a:pt x="63" y="1"/>
                  </a:cubicBezTo>
                  <a:cubicBezTo>
                    <a:pt x="35" y="32"/>
                    <a:pt x="14" y="74"/>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6"/>
            <p:cNvSpPr/>
            <p:nvPr/>
          </p:nvSpPr>
          <p:spPr>
            <a:xfrm>
              <a:off x="2315481" y="1933384"/>
              <a:ext cx="204" cy="869"/>
            </a:xfrm>
            <a:custGeom>
              <a:avLst/>
              <a:gdLst/>
              <a:ahLst/>
              <a:cxnLst/>
              <a:rect l="l" t="t" r="r" b="b"/>
              <a:pathLst>
                <a:path w="15" h="64" extrusionOk="0">
                  <a:moveTo>
                    <a:pt x="0" y="0"/>
                  </a:moveTo>
                  <a:cubicBezTo>
                    <a:pt x="7" y="21"/>
                    <a:pt x="11" y="46"/>
                    <a:pt x="14" y="63"/>
                  </a:cubicBezTo>
                  <a:cubicBezTo>
                    <a:pt x="11" y="42"/>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6"/>
            <p:cNvSpPr/>
            <p:nvPr/>
          </p:nvSpPr>
          <p:spPr>
            <a:xfrm>
              <a:off x="2315046" y="1928062"/>
              <a:ext cx="14" cy="204"/>
            </a:xfrm>
            <a:custGeom>
              <a:avLst/>
              <a:gdLst/>
              <a:ahLst/>
              <a:cxnLst/>
              <a:rect l="l" t="t" r="r" b="b"/>
              <a:pathLst>
                <a:path w="1" h="15" extrusionOk="0">
                  <a:moveTo>
                    <a:pt x="1" y="14"/>
                  </a:moveTo>
                  <a:cubicBezTo>
                    <a:pt x="1" y="7"/>
                    <a:pt x="1" y="4"/>
                    <a:pt x="1" y="0"/>
                  </a:cubicBezTo>
                  <a:cubicBezTo>
                    <a:pt x="1" y="4"/>
                    <a:pt x="1" y="7"/>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6"/>
            <p:cNvSpPr/>
            <p:nvPr/>
          </p:nvSpPr>
          <p:spPr>
            <a:xfrm>
              <a:off x="2315100" y="1927396"/>
              <a:ext cx="109" cy="394"/>
            </a:xfrm>
            <a:custGeom>
              <a:avLst/>
              <a:gdLst/>
              <a:ahLst/>
              <a:cxnLst/>
              <a:rect l="l" t="t" r="r" b="b"/>
              <a:pathLst>
                <a:path w="8" h="29" extrusionOk="0">
                  <a:moveTo>
                    <a:pt x="7" y="0"/>
                  </a:moveTo>
                  <a:lnTo>
                    <a:pt x="7" y="0"/>
                  </a:lnTo>
                  <a:cubicBezTo>
                    <a:pt x="4" y="7"/>
                    <a:pt x="0" y="18"/>
                    <a:pt x="0" y="28"/>
                  </a:cubicBezTo>
                  <a:cubicBezTo>
                    <a:pt x="4" y="18"/>
                    <a:pt x="4"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6"/>
            <p:cNvSpPr/>
            <p:nvPr/>
          </p:nvSpPr>
          <p:spPr>
            <a:xfrm>
              <a:off x="2361250" y="194817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6"/>
            <p:cNvSpPr/>
            <p:nvPr/>
          </p:nvSpPr>
          <p:spPr>
            <a:xfrm>
              <a:off x="2361861" y="1947735"/>
              <a:ext cx="109" cy="109"/>
            </a:xfrm>
            <a:custGeom>
              <a:avLst/>
              <a:gdLst/>
              <a:ahLst/>
              <a:cxnLst/>
              <a:rect l="l" t="t" r="r" b="b"/>
              <a:pathLst>
                <a:path w="8" h="8" extrusionOk="0">
                  <a:moveTo>
                    <a:pt x="8" y="1"/>
                  </a:moveTo>
                  <a:lnTo>
                    <a:pt x="8" y="1"/>
                  </a:ln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6"/>
            <p:cNvSpPr/>
            <p:nvPr/>
          </p:nvSpPr>
          <p:spPr>
            <a:xfrm>
              <a:off x="2360870" y="194849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6"/>
            <p:cNvSpPr/>
            <p:nvPr/>
          </p:nvSpPr>
          <p:spPr>
            <a:xfrm>
              <a:off x="2361481" y="194798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6"/>
            <p:cNvSpPr/>
            <p:nvPr/>
          </p:nvSpPr>
          <p:spPr>
            <a:xfrm>
              <a:off x="2361060" y="194836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6"/>
            <p:cNvSpPr/>
            <p:nvPr/>
          </p:nvSpPr>
          <p:spPr>
            <a:xfrm>
              <a:off x="2360721" y="194864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6"/>
            <p:cNvSpPr/>
            <p:nvPr/>
          </p:nvSpPr>
          <p:spPr>
            <a:xfrm>
              <a:off x="2289045" y="1932474"/>
              <a:ext cx="108104" cy="83909"/>
            </a:xfrm>
            <a:custGeom>
              <a:avLst/>
              <a:gdLst/>
              <a:ahLst/>
              <a:cxnLst/>
              <a:rect l="l" t="t" r="r" b="b"/>
              <a:pathLst>
                <a:path w="7962" h="6180" extrusionOk="0">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6"/>
            <p:cNvSpPr/>
            <p:nvPr/>
          </p:nvSpPr>
          <p:spPr>
            <a:xfrm>
              <a:off x="2360015" y="1962711"/>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6"/>
            <p:cNvSpPr/>
            <p:nvPr/>
          </p:nvSpPr>
          <p:spPr>
            <a:xfrm>
              <a:off x="2360965" y="1967409"/>
              <a:ext cx="3761" cy="4861"/>
            </a:xfrm>
            <a:custGeom>
              <a:avLst/>
              <a:gdLst/>
              <a:ahLst/>
              <a:cxnLst/>
              <a:rect l="l" t="t" r="r" b="b"/>
              <a:pathLst>
                <a:path w="277" h="358" extrusionOk="0">
                  <a:moveTo>
                    <a:pt x="0" y="1"/>
                  </a:moveTo>
                  <a:cubicBezTo>
                    <a:pt x="81" y="141"/>
                    <a:pt x="193" y="316"/>
                    <a:pt x="277" y="358"/>
                  </a:cubicBezTo>
                  <a:cubicBezTo>
                    <a:pt x="193" y="312"/>
                    <a:pt x="81" y="13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6"/>
            <p:cNvSpPr/>
            <p:nvPr/>
          </p:nvSpPr>
          <p:spPr>
            <a:xfrm>
              <a:off x="2359580" y="196470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6"/>
            <p:cNvSpPr/>
            <p:nvPr/>
          </p:nvSpPr>
          <p:spPr>
            <a:xfrm>
              <a:off x="2360205" y="1962087"/>
              <a:ext cx="299" cy="489"/>
            </a:xfrm>
            <a:custGeom>
              <a:avLst/>
              <a:gdLst/>
              <a:ahLst/>
              <a:cxnLst/>
              <a:rect l="l" t="t" r="r" b="b"/>
              <a:pathLst>
                <a:path w="22" h="36" extrusionOk="0">
                  <a:moveTo>
                    <a:pt x="0" y="36"/>
                  </a:moveTo>
                  <a:cubicBezTo>
                    <a:pt x="7" y="25"/>
                    <a:pt x="14" y="11"/>
                    <a:pt x="21" y="1"/>
                  </a:cubicBezTo>
                  <a:lnTo>
                    <a:pt x="21" y="1"/>
                  </a:lnTo>
                  <a:cubicBezTo>
                    <a:pt x="14" y="11"/>
                    <a:pt x="7" y="25"/>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6"/>
            <p:cNvSpPr/>
            <p:nvPr/>
          </p:nvSpPr>
          <p:spPr>
            <a:xfrm>
              <a:off x="2354027" y="2011522"/>
              <a:ext cx="149" cy="14"/>
            </a:xfrm>
            <a:custGeom>
              <a:avLst/>
              <a:gdLst/>
              <a:ahLst/>
              <a:cxnLst/>
              <a:rect l="l" t="t" r="r" b="b"/>
              <a:pathLst>
                <a:path w="11" h="1" extrusionOk="0">
                  <a:moveTo>
                    <a:pt x="0" y="1"/>
                  </a:moveTo>
                  <a:lnTo>
                    <a:pt x="7" y="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6"/>
            <p:cNvSpPr/>
            <p:nvPr/>
          </p:nvSpPr>
          <p:spPr>
            <a:xfrm>
              <a:off x="2353647" y="2011577"/>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6"/>
            <p:cNvSpPr/>
            <p:nvPr/>
          </p:nvSpPr>
          <p:spPr>
            <a:xfrm>
              <a:off x="2356159" y="2010572"/>
              <a:ext cx="3815" cy="543"/>
            </a:xfrm>
            <a:custGeom>
              <a:avLst/>
              <a:gdLst/>
              <a:ahLst/>
              <a:cxnLst/>
              <a:rect l="l" t="t" r="r" b="b"/>
              <a:pathLst>
                <a:path w="281" h="40" extrusionOk="0">
                  <a:moveTo>
                    <a:pt x="1" y="39"/>
                  </a:moveTo>
                  <a:lnTo>
                    <a:pt x="1" y="39"/>
                  </a:lnTo>
                  <a:cubicBezTo>
                    <a:pt x="92" y="18"/>
                    <a:pt x="186" y="8"/>
                    <a:pt x="281" y="1"/>
                  </a:cubicBezTo>
                  <a:cubicBezTo>
                    <a:pt x="186" y="8"/>
                    <a:pt x="92" y="18"/>
                    <a:pt x="1"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6"/>
            <p:cNvSpPr/>
            <p:nvPr/>
          </p:nvSpPr>
          <p:spPr>
            <a:xfrm>
              <a:off x="2314720" y="1939562"/>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6"/>
            <p:cNvSpPr/>
            <p:nvPr/>
          </p:nvSpPr>
          <p:spPr>
            <a:xfrm>
              <a:off x="2314381" y="1940268"/>
              <a:ext cx="258" cy="543"/>
            </a:xfrm>
            <a:custGeom>
              <a:avLst/>
              <a:gdLst/>
              <a:ahLst/>
              <a:cxnLst/>
              <a:rect l="l" t="t" r="r" b="b"/>
              <a:pathLst>
                <a:path w="19" h="40" extrusionOk="0">
                  <a:moveTo>
                    <a:pt x="1" y="39"/>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6"/>
            <p:cNvSpPr/>
            <p:nvPr/>
          </p:nvSpPr>
          <p:spPr>
            <a:xfrm>
              <a:off x="2315005" y="1938896"/>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6"/>
            <p:cNvSpPr/>
            <p:nvPr/>
          </p:nvSpPr>
          <p:spPr>
            <a:xfrm>
              <a:off x="2315236" y="1938231"/>
              <a:ext cx="204" cy="625"/>
            </a:xfrm>
            <a:custGeom>
              <a:avLst/>
              <a:gdLst/>
              <a:ahLst/>
              <a:cxnLst/>
              <a:rect l="l" t="t" r="r" b="b"/>
              <a:pathLst>
                <a:path w="15" h="46" extrusionOk="0">
                  <a:moveTo>
                    <a:pt x="1" y="46"/>
                  </a:moveTo>
                  <a:cubicBezTo>
                    <a:pt x="8" y="28"/>
                    <a:pt x="11" y="14"/>
                    <a:pt x="15" y="0"/>
                  </a:cubicBezTo>
                  <a:cubicBezTo>
                    <a:pt x="11" y="14"/>
                    <a:pt x="8" y="28"/>
                    <a:pt x="1"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6"/>
            <p:cNvSpPr/>
            <p:nvPr/>
          </p:nvSpPr>
          <p:spPr>
            <a:xfrm>
              <a:off x="2314055" y="1940933"/>
              <a:ext cx="244" cy="489"/>
            </a:xfrm>
            <a:custGeom>
              <a:avLst/>
              <a:gdLst/>
              <a:ahLst/>
              <a:cxnLst/>
              <a:rect l="l" t="t" r="r" b="b"/>
              <a:pathLst>
                <a:path w="18" h="36" extrusionOk="0">
                  <a:moveTo>
                    <a:pt x="0" y="36"/>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6"/>
            <p:cNvSpPr/>
            <p:nvPr/>
          </p:nvSpPr>
          <p:spPr>
            <a:xfrm>
              <a:off x="2315481" y="1937511"/>
              <a:ext cx="204" cy="584"/>
            </a:xfrm>
            <a:custGeom>
              <a:avLst/>
              <a:gdLst/>
              <a:ahLst/>
              <a:cxnLst/>
              <a:rect l="l" t="t" r="r" b="b"/>
              <a:pathLst>
                <a:path w="15" h="43" extrusionOk="0">
                  <a:moveTo>
                    <a:pt x="0" y="43"/>
                  </a:moveTo>
                  <a:cubicBezTo>
                    <a:pt x="4" y="29"/>
                    <a:pt x="11" y="15"/>
                    <a:pt x="14" y="1"/>
                  </a:cubicBezTo>
                  <a:cubicBezTo>
                    <a:pt x="11" y="15"/>
                    <a:pt x="4" y="29"/>
                    <a:pt x="0"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6"/>
            <p:cNvSpPr/>
            <p:nvPr/>
          </p:nvSpPr>
          <p:spPr>
            <a:xfrm>
              <a:off x="2296038" y="1987707"/>
              <a:ext cx="1955" cy="2444"/>
            </a:xfrm>
            <a:custGeom>
              <a:avLst/>
              <a:gdLst/>
              <a:ahLst/>
              <a:cxnLst/>
              <a:rect l="l" t="t" r="r" b="b"/>
              <a:pathLst>
                <a:path w="144" h="180" extrusionOk="0">
                  <a:moveTo>
                    <a:pt x="0" y="1"/>
                  </a:moveTo>
                  <a:cubicBezTo>
                    <a:pt x="35" y="67"/>
                    <a:pt x="84" y="130"/>
                    <a:pt x="144" y="179"/>
                  </a:cubicBezTo>
                  <a:cubicBezTo>
                    <a:pt x="84" y="130"/>
                    <a:pt x="35" y="6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6"/>
            <p:cNvSpPr/>
            <p:nvPr/>
          </p:nvSpPr>
          <p:spPr>
            <a:xfrm>
              <a:off x="2315807" y="1936086"/>
              <a:ext cx="68" cy="584"/>
            </a:xfrm>
            <a:custGeom>
              <a:avLst/>
              <a:gdLst/>
              <a:ahLst/>
              <a:cxnLst/>
              <a:rect l="l" t="t" r="r" b="b"/>
              <a:pathLst>
                <a:path w="5" h="43" extrusionOk="0">
                  <a:moveTo>
                    <a:pt x="1" y="43"/>
                  </a:moveTo>
                  <a:cubicBezTo>
                    <a:pt x="1" y="29"/>
                    <a:pt x="4" y="15"/>
                    <a:pt x="4" y="1"/>
                  </a:cubicBezTo>
                  <a:cubicBezTo>
                    <a:pt x="4" y="15"/>
                    <a:pt x="1"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6"/>
            <p:cNvSpPr/>
            <p:nvPr/>
          </p:nvSpPr>
          <p:spPr>
            <a:xfrm>
              <a:off x="2315671" y="1936751"/>
              <a:ext cx="149" cy="638"/>
            </a:xfrm>
            <a:custGeom>
              <a:avLst/>
              <a:gdLst/>
              <a:ahLst/>
              <a:cxnLst/>
              <a:rect l="l" t="t" r="r" b="b"/>
              <a:pathLst>
                <a:path w="11" h="47" extrusionOk="0">
                  <a:moveTo>
                    <a:pt x="0" y="46"/>
                  </a:moveTo>
                  <a:cubicBezTo>
                    <a:pt x="4" y="32"/>
                    <a:pt x="7" y="15"/>
                    <a:pt x="11" y="1"/>
                  </a:cubicBezTo>
                  <a:cubicBezTo>
                    <a:pt x="7" y="15"/>
                    <a:pt x="4" y="32"/>
                    <a:pt x="0"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6"/>
            <p:cNvSpPr/>
            <p:nvPr/>
          </p:nvSpPr>
          <p:spPr>
            <a:xfrm>
              <a:off x="2309534" y="200639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6"/>
            <p:cNvSpPr/>
            <p:nvPr/>
          </p:nvSpPr>
          <p:spPr>
            <a:xfrm>
              <a:off x="2308909" y="2000973"/>
              <a:ext cx="1344" cy="3775"/>
            </a:xfrm>
            <a:custGeom>
              <a:avLst/>
              <a:gdLst/>
              <a:ahLst/>
              <a:cxnLst/>
              <a:rect l="l" t="t" r="r" b="b"/>
              <a:pathLst>
                <a:path w="99" h="278" extrusionOk="0">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6"/>
            <p:cNvSpPr/>
            <p:nvPr/>
          </p:nvSpPr>
          <p:spPr>
            <a:xfrm>
              <a:off x="2309344" y="20077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6"/>
            <p:cNvSpPr/>
            <p:nvPr/>
          </p:nvSpPr>
          <p:spPr>
            <a:xfrm>
              <a:off x="2300029" y="196404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6"/>
            <p:cNvSpPr/>
            <p:nvPr/>
          </p:nvSpPr>
          <p:spPr>
            <a:xfrm>
              <a:off x="2359064" y="196132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6"/>
            <p:cNvSpPr/>
            <p:nvPr/>
          </p:nvSpPr>
          <p:spPr>
            <a:xfrm>
              <a:off x="2354407" y="1952868"/>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6"/>
            <p:cNvSpPr/>
            <p:nvPr/>
          </p:nvSpPr>
          <p:spPr>
            <a:xfrm>
              <a:off x="2355779" y="1950967"/>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6"/>
            <p:cNvSpPr/>
            <p:nvPr/>
          </p:nvSpPr>
          <p:spPr>
            <a:xfrm>
              <a:off x="2353932" y="1953533"/>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6"/>
            <p:cNvSpPr/>
            <p:nvPr/>
          </p:nvSpPr>
          <p:spPr>
            <a:xfrm>
              <a:off x="2358915" y="196132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6"/>
            <p:cNvSpPr/>
            <p:nvPr/>
          </p:nvSpPr>
          <p:spPr>
            <a:xfrm>
              <a:off x="2354828" y="19522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6"/>
            <p:cNvSpPr/>
            <p:nvPr/>
          </p:nvSpPr>
          <p:spPr>
            <a:xfrm>
              <a:off x="2358779"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6"/>
            <p:cNvSpPr/>
            <p:nvPr/>
          </p:nvSpPr>
          <p:spPr>
            <a:xfrm>
              <a:off x="2359445"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6"/>
            <p:cNvSpPr/>
            <p:nvPr/>
          </p:nvSpPr>
          <p:spPr>
            <a:xfrm>
              <a:off x="2356118" y="1950451"/>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6"/>
            <p:cNvSpPr/>
            <p:nvPr/>
          </p:nvSpPr>
          <p:spPr>
            <a:xfrm>
              <a:off x="2360056" y="1961761"/>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6"/>
            <p:cNvSpPr/>
            <p:nvPr/>
          </p:nvSpPr>
          <p:spPr>
            <a:xfrm>
              <a:off x="2359730" y="196151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6"/>
            <p:cNvSpPr/>
            <p:nvPr/>
          </p:nvSpPr>
          <p:spPr>
            <a:xfrm>
              <a:off x="2355263" y="1951591"/>
              <a:ext cx="204" cy="244"/>
            </a:xfrm>
            <a:custGeom>
              <a:avLst/>
              <a:gdLst/>
              <a:ahLst/>
              <a:cxnLst/>
              <a:rect l="l" t="t" r="r" b="b"/>
              <a:pathLst>
                <a:path w="15" h="18" extrusionOk="0">
                  <a:moveTo>
                    <a:pt x="1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6"/>
            <p:cNvSpPr/>
            <p:nvPr/>
          </p:nvSpPr>
          <p:spPr>
            <a:xfrm>
              <a:off x="2356539" y="194992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6"/>
            <p:cNvSpPr/>
            <p:nvPr/>
          </p:nvSpPr>
          <p:spPr>
            <a:xfrm>
              <a:off x="2360490" y="1962087"/>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6"/>
            <p:cNvSpPr/>
            <p:nvPr/>
          </p:nvSpPr>
          <p:spPr>
            <a:xfrm>
              <a:off x="2319703" y="1935991"/>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6"/>
            <p:cNvSpPr/>
            <p:nvPr/>
          </p:nvSpPr>
          <p:spPr>
            <a:xfrm>
              <a:off x="2355113" y="1947735"/>
              <a:ext cx="1724" cy="1779"/>
            </a:xfrm>
            <a:custGeom>
              <a:avLst/>
              <a:gdLst/>
              <a:ahLst/>
              <a:cxnLst/>
              <a:rect l="l" t="t" r="r" b="b"/>
              <a:pathLst>
                <a:path w="127" h="131" extrusionOk="0">
                  <a:moveTo>
                    <a:pt x="127" y="13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6"/>
            <p:cNvSpPr/>
            <p:nvPr/>
          </p:nvSpPr>
          <p:spPr>
            <a:xfrm>
              <a:off x="2320464" y="1936140"/>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6"/>
            <p:cNvSpPr/>
            <p:nvPr/>
          </p:nvSpPr>
          <p:spPr>
            <a:xfrm>
              <a:off x="2320423" y="193614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6"/>
            <p:cNvSpPr/>
            <p:nvPr/>
          </p:nvSpPr>
          <p:spPr>
            <a:xfrm>
              <a:off x="2320233" y="1936086"/>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6"/>
            <p:cNvSpPr/>
            <p:nvPr/>
          </p:nvSpPr>
          <p:spPr>
            <a:xfrm>
              <a:off x="2315861" y="1935950"/>
              <a:ext cx="1860" cy="54"/>
            </a:xfrm>
            <a:custGeom>
              <a:avLst/>
              <a:gdLst/>
              <a:ahLst/>
              <a:cxnLst/>
              <a:rect l="l" t="t" r="r" b="b"/>
              <a:pathLst>
                <a:path w="137" h="4" extrusionOk="0">
                  <a:moveTo>
                    <a:pt x="0" y="4"/>
                  </a:moveTo>
                  <a:lnTo>
                    <a:pt x="0" y="4"/>
                  </a:lnTo>
                  <a:cubicBezTo>
                    <a:pt x="53" y="0"/>
                    <a:pt x="98" y="0"/>
                    <a:pt x="137" y="0"/>
                  </a:cubicBezTo>
                  <a:cubicBezTo>
                    <a:pt x="98" y="0"/>
                    <a:pt x="53"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6"/>
            <p:cNvSpPr/>
            <p:nvPr/>
          </p:nvSpPr>
          <p:spPr>
            <a:xfrm>
              <a:off x="2319893" y="193604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6"/>
            <p:cNvSpPr/>
            <p:nvPr/>
          </p:nvSpPr>
          <p:spPr>
            <a:xfrm>
              <a:off x="2320369" y="1936086"/>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6"/>
            <p:cNvSpPr/>
            <p:nvPr/>
          </p:nvSpPr>
          <p:spPr>
            <a:xfrm>
              <a:off x="2320083" y="193604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6"/>
            <p:cNvSpPr/>
            <p:nvPr/>
          </p:nvSpPr>
          <p:spPr>
            <a:xfrm>
              <a:off x="2341998" y="1935000"/>
              <a:ext cx="12994" cy="12600"/>
            </a:xfrm>
            <a:custGeom>
              <a:avLst/>
              <a:gdLst/>
              <a:ahLst/>
              <a:cxnLst/>
              <a:rect l="l" t="t" r="r" b="b"/>
              <a:pathLst>
                <a:path w="957" h="928" extrusionOk="0">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6"/>
            <p:cNvSpPr/>
            <p:nvPr/>
          </p:nvSpPr>
          <p:spPr>
            <a:xfrm>
              <a:off x="2325121" y="1932284"/>
              <a:ext cx="923" cy="448"/>
            </a:xfrm>
            <a:custGeom>
              <a:avLst/>
              <a:gdLst/>
              <a:ahLst/>
              <a:cxnLst/>
              <a:rect l="l" t="t" r="r" b="b"/>
              <a:pathLst>
                <a:path w="68" h="33" extrusionOk="0">
                  <a:moveTo>
                    <a:pt x="1" y="1"/>
                  </a:moveTo>
                  <a:cubicBezTo>
                    <a:pt x="25" y="4"/>
                    <a:pt x="50" y="15"/>
                    <a:pt x="67" y="32"/>
                  </a:cubicBezTo>
                  <a:cubicBezTo>
                    <a:pt x="50" y="15"/>
                    <a:pt x="2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6"/>
            <p:cNvSpPr/>
            <p:nvPr/>
          </p:nvSpPr>
          <p:spPr>
            <a:xfrm>
              <a:off x="2318753" y="193595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6"/>
            <p:cNvSpPr/>
            <p:nvPr/>
          </p:nvSpPr>
          <p:spPr>
            <a:xfrm>
              <a:off x="2319133" y="1935950"/>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6"/>
            <p:cNvSpPr/>
            <p:nvPr/>
          </p:nvSpPr>
          <p:spPr>
            <a:xfrm>
              <a:off x="231833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6"/>
            <p:cNvSpPr/>
            <p:nvPr/>
          </p:nvSpPr>
          <p:spPr>
            <a:xfrm>
              <a:off x="231776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6"/>
            <p:cNvSpPr/>
            <p:nvPr/>
          </p:nvSpPr>
          <p:spPr>
            <a:xfrm>
              <a:off x="2338902" y="1934945"/>
              <a:ext cx="2539" cy="109"/>
            </a:xfrm>
            <a:custGeom>
              <a:avLst/>
              <a:gdLst/>
              <a:ahLst/>
              <a:cxnLst/>
              <a:rect l="l" t="t" r="r" b="b"/>
              <a:pathLst>
                <a:path w="187" h="8" extrusionOk="0">
                  <a:moveTo>
                    <a:pt x="1" y="8"/>
                  </a:moveTo>
                  <a:cubicBezTo>
                    <a:pt x="67" y="4"/>
                    <a:pt x="134" y="1"/>
                    <a:pt x="186" y="1"/>
                  </a:cubicBezTo>
                  <a:cubicBezTo>
                    <a:pt x="134" y="1"/>
                    <a:pt x="67"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6"/>
            <p:cNvSpPr/>
            <p:nvPr/>
          </p:nvSpPr>
          <p:spPr>
            <a:xfrm>
              <a:off x="2319418" y="193599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6"/>
            <p:cNvSpPr/>
            <p:nvPr/>
          </p:nvSpPr>
          <p:spPr>
            <a:xfrm>
              <a:off x="2306153" y="1772952"/>
              <a:ext cx="8296" cy="11568"/>
            </a:xfrm>
            <a:custGeom>
              <a:avLst/>
              <a:gdLst/>
              <a:ahLst/>
              <a:cxnLst/>
              <a:rect l="l" t="t" r="r" b="b"/>
              <a:pathLst>
                <a:path w="611" h="852" extrusionOk="0">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6"/>
            <p:cNvSpPr/>
            <p:nvPr/>
          </p:nvSpPr>
          <p:spPr>
            <a:xfrm>
              <a:off x="2309669" y="1752192"/>
              <a:ext cx="47929" cy="38750"/>
            </a:xfrm>
            <a:custGeom>
              <a:avLst/>
              <a:gdLst/>
              <a:ahLst/>
              <a:cxnLst/>
              <a:rect l="l" t="t" r="r" b="b"/>
              <a:pathLst>
                <a:path w="3530" h="2854" extrusionOk="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6"/>
            <p:cNvSpPr/>
            <p:nvPr/>
          </p:nvSpPr>
          <p:spPr>
            <a:xfrm>
              <a:off x="2314625" y="1772192"/>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6"/>
            <p:cNvSpPr/>
            <p:nvPr/>
          </p:nvSpPr>
          <p:spPr>
            <a:xfrm>
              <a:off x="2313770" y="1779334"/>
              <a:ext cx="190" cy="204"/>
            </a:xfrm>
            <a:custGeom>
              <a:avLst/>
              <a:gdLst/>
              <a:ahLst/>
              <a:cxnLst/>
              <a:rect l="l" t="t" r="r" b="b"/>
              <a:pathLst>
                <a:path w="14"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6"/>
            <p:cNvSpPr/>
            <p:nvPr/>
          </p:nvSpPr>
          <p:spPr>
            <a:xfrm>
              <a:off x="2315671" y="177342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6"/>
            <p:cNvSpPr/>
            <p:nvPr/>
          </p:nvSpPr>
          <p:spPr>
            <a:xfrm>
              <a:off x="2315521" y="177323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6"/>
            <p:cNvSpPr/>
            <p:nvPr/>
          </p:nvSpPr>
          <p:spPr>
            <a:xfrm>
              <a:off x="2313485" y="1771527"/>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6"/>
            <p:cNvSpPr/>
            <p:nvPr/>
          </p:nvSpPr>
          <p:spPr>
            <a:xfrm>
              <a:off x="2314055" y="1779048"/>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6"/>
            <p:cNvSpPr/>
            <p:nvPr/>
          </p:nvSpPr>
          <p:spPr>
            <a:xfrm>
              <a:off x="2314530" y="1778519"/>
              <a:ext cx="204" cy="149"/>
            </a:xfrm>
            <a:custGeom>
              <a:avLst/>
              <a:gdLst/>
              <a:ahLst/>
              <a:cxnLst/>
              <a:rect l="l" t="t" r="r" b="b"/>
              <a:pathLst>
                <a:path w="15" h="11"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6"/>
            <p:cNvSpPr/>
            <p:nvPr/>
          </p:nvSpPr>
          <p:spPr>
            <a:xfrm>
              <a:off x="2313811" y="1771676"/>
              <a:ext cx="244" cy="149"/>
            </a:xfrm>
            <a:custGeom>
              <a:avLst/>
              <a:gdLst/>
              <a:ahLst/>
              <a:cxnLst/>
              <a:rect l="l" t="t" r="r" b="b"/>
              <a:pathLst>
                <a:path w="18"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6"/>
            <p:cNvSpPr/>
            <p:nvPr/>
          </p:nvSpPr>
          <p:spPr>
            <a:xfrm>
              <a:off x="2314096" y="1771866"/>
              <a:ext cx="448" cy="299"/>
            </a:xfrm>
            <a:custGeom>
              <a:avLst/>
              <a:gdLst/>
              <a:ahLst/>
              <a:cxnLst/>
              <a:rect l="l" t="t" r="r" b="b"/>
              <a:pathLst>
                <a:path w="33" h="22" extrusionOk="0">
                  <a:moveTo>
                    <a:pt x="32" y="21"/>
                  </a:moveTo>
                  <a:cubicBezTo>
                    <a:pt x="22" y="11"/>
                    <a:pt x="11" y="4"/>
                    <a:pt x="1" y="0"/>
                  </a:cubicBezTo>
                  <a:cubicBezTo>
                    <a:pt x="11" y="4"/>
                    <a:pt x="22" y="11"/>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6"/>
            <p:cNvSpPr/>
            <p:nvPr/>
          </p:nvSpPr>
          <p:spPr>
            <a:xfrm>
              <a:off x="2315386" y="1773006"/>
              <a:ext cx="54" cy="109"/>
            </a:xfrm>
            <a:custGeom>
              <a:avLst/>
              <a:gdLst/>
              <a:ahLst/>
              <a:cxnLst/>
              <a:rect l="l" t="t" r="r" b="b"/>
              <a:pathLst>
                <a:path w="4" h="8" extrusionOk="0">
                  <a:moveTo>
                    <a:pt x="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6"/>
            <p:cNvSpPr/>
            <p:nvPr/>
          </p:nvSpPr>
          <p:spPr>
            <a:xfrm>
              <a:off x="2315236" y="177281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6"/>
            <p:cNvSpPr/>
            <p:nvPr/>
          </p:nvSpPr>
          <p:spPr>
            <a:xfrm>
              <a:off x="2315046" y="177257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6"/>
            <p:cNvSpPr/>
            <p:nvPr/>
          </p:nvSpPr>
          <p:spPr>
            <a:xfrm>
              <a:off x="2314286" y="1778709"/>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6"/>
            <p:cNvSpPr/>
            <p:nvPr/>
          </p:nvSpPr>
          <p:spPr>
            <a:xfrm>
              <a:off x="2310769" y="1783081"/>
              <a:ext cx="339" cy="543"/>
            </a:xfrm>
            <a:custGeom>
              <a:avLst/>
              <a:gdLst/>
              <a:ahLst/>
              <a:cxnLst/>
              <a:rect l="l" t="t" r="r" b="b"/>
              <a:pathLst>
                <a:path w="25" h="40" extrusionOk="0">
                  <a:moveTo>
                    <a:pt x="0" y="39"/>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6"/>
            <p:cNvSpPr/>
            <p:nvPr/>
          </p:nvSpPr>
          <p:spPr>
            <a:xfrm>
              <a:off x="2310335" y="1783651"/>
              <a:ext cx="394" cy="638"/>
            </a:xfrm>
            <a:custGeom>
              <a:avLst/>
              <a:gdLst/>
              <a:ahLst/>
              <a:cxnLst/>
              <a:rect l="l" t="t" r="r" b="b"/>
              <a:pathLst>
                <a:path w="29" h="47" extrusionOk="0">
                  <a:moveTo>
                    <a:pt x="1" y="46"/>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6"/>
            <p:cNvSpPr/>
            <p:nvPr/>
          </p:nvSpPr>
          <p:spPr>
            <a:xfrm>
              <a:off x="2309669" y="1784982"/>
              <a:ext cx="258" cy="394"/>
            </a:xfrm>
            <a:custGeom>
              <a:avLst/>
              <a:gdLst/>
              <a:ahLst/>
              <a:cxnLst/>
              <a:rect l="l" t="t" r="r" b="b"/>
              <a:pathLst>
                <a:path w="19" h="29" extrusionOk="0">
                  <a:moveTo>
                    <a:pt x="1" y="29"/>
                  </a:moveTo>
                  <a:lnTo>
                    <a:pt x="1" y="29"/>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6"/>
            <p:cNvSpPr/>
            <p:nvPr/>
          </p:nvSpPr>
          <p:spPr>
            <a:xfrm>
              <a:off x="2313430" y="1779659"/>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6"/>
            <p:cNvSpPr/>
            <p:nvPr/>
          </p:nvSpPr>
          <p:spPr>
            <a:xfrm>
              <a:off x="2311190" y="1782511"/>
              <a:ext cx="299" cy="394"/>
            </a:xfrm>
            <a:custGeom>
              <a:avLst/>
              <a:gdLst/>
              <a:ahLst/>
              <a:cxnLst/>
              <a:rect l="l" t="t" r="r" b="b"/>
              <a:pathLst>
                <a:path w="22" h="29" extrusionOk="0">
                  <a:moveTo>
                    <a:pt x="1" y="29"/>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6"/>
            <p:cNvSpPr/>
            <p:nvPr/>
          </p:nvSpPr>
          <p:spPr>
            <a:xfrm>
              <a:off x="2314856" y="1772382"/>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6"/>
            <p:cNvSpPr/>
            <p:nvPr/>
          </p:nvSpPr>
          <p:spPr>
            <a:xfrm>
              <a:off x="2313091" y="1780094"/>
              <a:ext cx="258" cy="244"/>
            </a:xfrm>
            <a:custGeom>
              <a:avLst/>
              <a:gdLst/>
              <a:ahLst/>
              <a:cxnLst/>
              <a:rect l="l" t="t" r="r" b="b"/>
              <a:pathLst>
                <a:path w="19" h="18" extrusionOk="0">
                  <a:moveTo>
                    <a:pt x="1"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6"/>
            <p:cNvSpPr/>
            <p:nvPr/>
          </p:nvSpPr>
          <p:spPr>
            <a:xfrm>
              <a:off x="2312765" y="1780515"/>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6"/>
            <p:cNvSpPr/>
            <p:nvPr/>
          </p:nvSpPr>
          <p:spPr>
            <a:xfrm>
              <a:off x="2312385" y="1780990"/>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6"/>
            <p:cNvSpPr/>
            <p:nvPr/>
          </p:nvSpPr>
          <p:spPr>
            <a:xfrm>
              <a:off x="2312005" y="1781465"/>
              <a:ext cx="244" cy="353"/>
            </a:xfrm>
            <a:custGeom>
              <a:avLst/>
              <a:gdLst/>
              <a:ahLst/>
              <a:cxnLst/>
              <a:rect l="l" t="t" r="r" b="b"/>
              <a:pathLst>
                <a:path w="18" h="26" extrusionOk="0">
                  <a:moveTo>
                    <a:pt x="0" y="2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6"/>
            <p:cNvSpPr/>
            <p:nvPr/>
          </p:nvSpPr>
          <p:spPr>
            <a:xfrm>
              <a:off x="2311625" y="178199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6"/>
            <p:cNvSpPr/>
            <p:nvPr/>
          </p:nvSpPr>
          <p:spPr>
            <a:xfrm>
              <a:off x="2309955" y="1784276"/>
              <a:ext cx="394" cy="584"/>
            </a:xfrm>
            <a:custGeom>
              <a:avLst/>
              <a:gdLst/>
              <a:ahLst/>
              <a:cxnLst/>
              <a:rect l="l" t="t" r="r" b="b"/>
              <a:pathLst>
                <a:path w="29" h="43" extrusionOk="0">
                  <a:moveTo>
                    <a:pt x="1" y="42"/>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6"/>
            <p:cNvSpPr/>
            <p:nvPr/>
          </p:nvSpPr>
          <p:spPr>
            <a:xfrm>
              <a:off x="2312141" y="1771241"/>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6"/>
            <p:cNvSpPr/>
            <p:nvPr/>
          </p:nvSpPr>
          <p:spPr>
            <a:xfrm>
              <a:off x="2312616" y="177129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6"/>
            <p:cNvSpPr/>
            <p:nvPr/>
          </p:nvSpPr>
          <p:spPr>
            <a:xfrm>
              <a:off x="2311665" y="1771146"/>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6"/>
            <p:cNvSpPr/>
            <p:nvPr/>
          </p:nvSpPr>
          <p:spPr>
            <a:xfrm>
              <a:off x="2313050" y="1771431"/>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6"/>
            <p:cNvSpPr/>
            <p:nvPr/>
          </p:nvSpPr>
          <p:spPr>
            <a:xfrm>
              <a:off x="2978891" y="1743340"/>
              <a:ext cx="24684" cy="32355"/>
            </a:xfrm>
            <a:custGeom>
              <a:avLst/>
              <a:gdLst/>
              <a:ahLst/>
              <a:cxnLst/>
              <a:rect l="l" t="t" r="r" b="b"/>
              <a:pathLst>
                <a:path w="1818" h="2383" extrusionOk="0">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6"/>
            <p:cNvSpPr/>
            <p:nvPr/>
          </p:nvSpPr>
          <p:spPr>
            <a:xfrm>
              <a:off x="2700253" y="1844234"/>
              <a:ext cx="29287" cy="39198"/>
            </a:xfrm>
            <a:custGeom>
              <a:avLst/>
              <a:gdLst/>
              <a:ahLst/>
              <a:cxnLst/>
              <a:rect l="l" t="t" r="r" b="b"/>
              <a:pathLst>
                <a:path w="2157" h="2887" extrusionOk="0">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6"/>
            <p:cNvSpPr/>
            <p:nvPr/>
          </p:nvSpPr>
          <p:spPr>
            <a:xfrm>
              <a:off x="2556128" y="1768064"/>
              <a:ext cx="203975" cy="215624"/>
            </a:xfrm>
            <a:custGeom>
              <a:avLst/>
              <a:gdLst/>
              <a:ahLst/>
              <a:cxnLst/>
              <a:rect l="l" t="t" r="r" b="b"/>
              <a:pathLst>
                <a:path w="15023" h="15881" extrusionOk="0">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6"/>
            <p:cNvSpPr/>
            <p:nvPr/>
          </p:nvSpPr>
          <p:spPr>
            <a:xfrm>
              <a:off x="2702915" y="1869217"/>
              <a:ext cx="109" cy="394"/>
            </a:xfrm>
            <a:custGeom>
              <a:avLst/>
              <a:gdLst/>
              <a:ahLst/>
              <a:cxnLst/>
              <a:rect l="l" t="t" r="r" b="b"/>
              <a:pathLst>
                <a:path w="8" h="29" extrusionOk="0">
                  <a:moveTo>
                    <a:pt x="0" y="0"/>
                  </a:moveTo>
                  <a:lnTo>
                    <a:pt x="7"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6"/>
            <p:cNvSpPr/>
            <p:nvPr/>
          </p:nvSpPr>
          <p:spPr>
            <a:xfrm>
              <a:off x="2730382" y="1871783"/>
              <a:ext cx="204" cy="1290"/>
            </a:xfrm>
            <a:custGeom>
              <a:avLst/>
              <a:gdLst/>
              <a:ahLst/>
              <a:cxnLst/>
              <a:rect l="l" t="t" r="r" b="b"/>
              <a:pathLst>
                <a:path w="15" h="95" extrusionOk="0">
                  <a:moveTo>
                    <a:pt x="15" y="9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6"/>
            <p:cNvSpPr/>
            <p:nvPr/>
          </p:nvSpPr>
          <p:spPr>
            <a:xfrm>
              <a:off x="2703105" y="187001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6"/>
            <p:cNvSpPr/>
            <p:nvPr/>
          </p:nvSpPr>
          <p:spPr>
            <a:xfrm>
              <a:off x="2702480" y="1867737"/>
              <a:ext cx="109" cy="394"/>
            </a:xfrm>
            <a:custGeom>
              <a:avLst/>
              <a:gdLst/>
              <a:ahLst/>
              <a:cxnLst/>
              <a:rect l="l" t="t" r="r" b="b"/>
              <a:pathLst>
                <a:path w="8" h="29" extrusionOk="0">
                  <a:moveTo>
                    <a:pt x="1" y="1"/>
                  </a:moveTo>
                  <a:lnTo>
                    <a:pt x="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6"/>
            <p:cNvSpPr/>
            <p:nvPr/>
          </p:nvSpPr>
          <p:spPr>
            <a:xfrm>
              <a:off x="2701774" y="1865795"/>
              <a:ext cx="204" cy="489"/>
            </a:xfrm>
            <a:custGeom>
              <a:avLst/>
              <a:gdLst/>
              <a:ahLst/>
              <a:cxnLst/>
              <a:rect l="l" t="t" r="r" b="b"/>
              <a:pathLst>
                <a:path w="15" h="36" extrusionOk="0">
                  <a:moveTo>
                    <a:pt x="0" y="0"/>
                  </a:moveTo>
                  <a:cubicBezTo>
                    <a:pt x="4" y="11"/>
                    <a:pt x="11" y="21"/>
                    <a:pt x="14" y="35"/>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6"/>
            <p:cNvSpPr/>
            <p:nvPr/>
          </p:nvSpPr>
          <p:spPr>
            <a:xfrm>
              <a:off x="2730667" y="1873439"/>
              <a:ext cx="163" cy="964"/>
            </a:xfrm>
            <a:custGeom>
              <a:avLst/>
              <a:gdLst/>
              <a:ahLst/>
              <a:cxnLst/>
              <a:rect l="l" t="t" r="r" b="b"/>
              <a:pathLst>
                <a:path w="12" h="71" extrusionOk="0">
                  <a:moveTo>
                    <a:pt x="11" y="7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6"/>
            <p:cNvSpPr/>
            <p:nvPr/>
          </p:nvSpPr>
          <p:spPr>
            <a:xfrm>
              <a:off x="2730911" y="1874919"/>
              <a:ext cx="149" cy="1005"/>
            </a:xfrm>
            <a:custGeom>
              <a:avLst/>
              <a:gdLst/>
              <a:ahLst/>
              <a:cxnLst/>
              <a:rect l="l" t="t" r="r" b="b"/>
              <a:pathLst>
                <a:path w="11" h="74" extrusionOk="0">
                  <a:moveTo>
                    <a:pt x="11" y="7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6"/>
            <p:cNvSpPr/>
            <p:nvPr/>
          </p:nvSpPr>
          <p:spPr>
            <a:xfrm>
              <a:off x="2702290" y="1867071"/>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6"/>
            <p:cNvSpPr/>
            <p:nvPr/>
          </p:nvSpPr>
          <p:spPr>
            <a:xfrm>
              <a:off x="2703675" y="1872638"/>
              <a:ext cx="54" cy="434"/>
            </a:xfrm>
            <a:custGeom>
              <a:avLst/>
              <a:gdLst/>
              <a:ahLst/>
              <a:cxnLst/>
              <a:rect l="l" t="t" r="r" b="b"/>
              <a:pathLst>
                <a:path w="4" h="32" extrusionOk="0">
                  <a:moveTo>
                    <a:pt x="0" y="0"/>
                  </a:moveTo>
                  <a:lnTo>
                    <a:pt x="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6"/>
            <p:cNvSpPr/>
            <p:nvPr/>
          </p:nvSpPr>
          <p:spPr>
            <a:xfrm>
              <a:off x="2703485" y="187172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6"/>
            <p:cNvSpPr/>
            <p:nvPr/>
          </p:nvSpPr>
          <p:spPr>
            <a:xfrm>
              <a:off x="2702670" y="1868497"/>
              <a:ext cx="163" cy="353"/>
            </a:xfrm>
            <a:custGeom>
              <a:avLst/>
              <a:gdLst/>
              <a:ahLst/>
              <a:cxnLst/>
              <a:rect l="l" t="t" r="r" b="b"/>
              <a:pathLst>
                <a:path w="12" h="26" extrusionOk="0">
                  <a:moveTo>
                    <a:pt x="1"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6"/>
            <p:cNvSpPr/>
            <p:nvPr/>
          </p:nvSpPr>
          <p:spPr>
            <a:xfrm>
              <a:off x="2731142" y="1876345"/>
              <a:ext cx="14" cy="109"/>
            </a:xfrm>
            <a:custGeom>
              <a:avLst/>
              <a:gdLst/>
              <a:ahLst/>
              <a:cxnLst/>
              <a:rect l="l" t="t" r="r" b="b"/>
              <a:pathLst>
                <a:path w="1" h="8" extrusionOk="0">
                  <a:moveTo>
                    <a:pt x="1" y="7"/>
                  </a:moveTo>
                  <a:lnTo>
                    <a:pt x="1" y="7"/>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6"/>
            <p:cNvSpPr/>
            <p:nvPr/>
          </p:nvSpPr>
          <p:spPr>
            <a:xfrm>
              <a:off x="2699819" y="1855802"/>
              <a:ext cx="1969" cy="10007"/>
            </a:xfrm>
            <a:custGeom>
              <a:avLst/>
              <a:gdLst/>
              <a:ahLst/>
              <a:cxnLst/>
              <a:rect l="l" t="t" r="r" b="b"/>
              <a:pathLst>
                <a:path w="145" h="737" extrusionOk="0">
                  <a:moveTo>
                    <a:pt x="144" y="736"/>
                  </a:moveTo>
                  <a:cubicBezTo>
                    <a:pt x="57" y="501"/>
                    <a:pt x="8" y="253"/>
                    <a:pt x="1" y="1"/>
                  </a:cubicBezTo>
                  <a:cubicBezTo>
                    <a:pt x="8" y="253"/>
                    <a:pt x="57" y="501"/>
                    <a:pt x="144" y="7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6"/>
            <p:cNvSpPr/>
            <p:nvPr/>
          </p:nvSpPr>
          <p:spPr>
            <a:xfrm>
              <a:off x="2704191" y="1876345"/>
              <a:ext cx="68" cy="530"/>
            </a:xfrm>
            <a:custGeom>
              <a:avLst/>
              <a:gdLst/>
              <a:ahLst/>
              <a:cxnLst/>
              <a:rect l="l" t="t" r="r" b="b"/>
              <a:pathLst>
                <a:path w="5" h="39" extrusionOk="0">
                  <a:moveTo>
                    <a:pt x="1" y="0"/>
                  </a:moveTo>
                  <a:cubicBezTo>
                    <a:pt x="1" y="11"/>
                    <a:pt x="1" y="25"/>
                    <a:pt x="4" y="39"/>
                  </a:cubicBezTo>
                  <a:cubicBezTo>
                    <a:pt x="4" y="25"/>
                    <a:pt x="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6"/>
            <p:cNvSpPr/>
            <p:nvPr/>
          </p:nvSpPr>
          <p:spPr>
            <a:xfrm>
              <a:off x="2698543" y="1845022"/>
              <a:ext cx="299" cy="1195"/>
            </a:xfrm>
            <a:custGeom>
              <a:avLst/>
              <a:gdLst/>
              <a:ahLst/>
              <a:cxnLst/>
              <a:rect l="l" t="t" r="r" b="b"/>
              <a:pathLst>
                <a:path w="22" h="88" extrusionOk="0">
                  <a:moveTo>
                    <a:pt x="0" y="88"/>
                  </a:moveTo>
                  <a:cubicBezTo>
                    <a:pt x="0" y="56"/>
                    <a:pt x="7" y="28"/>
                    <a:pt x="21" y="0"/>
                  </a:cubicBezTo>
                  <a:cubicBezTo>
                    <a:pt x="7" y="28"/>
                    <a:pt x="0" y="56"/>
                    <a:pt x="0"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6"/>
            <p:cNvSpPr/>
            <p:nvPr/>
          </p:nvSpPr>
          <p:spPr>
            <a:xfrm>
              <a:off x="2703295" y="1870873"/>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6"/>
            <p:cNvSpPr/>
            <p:nvPr/>
          </p:nvSpPr>
          <p:spPr>
            <a:xfrm>
              <a:off x="2703960" y="1874485"/>
              <a:ext cx="54" cy="489"/>
            </a:xfrm>
            <a:custGeom>
              <a:avLst/>
              <a:gdLst/>
              <a:ahLst/>
              <a:cxnLst/>
              <a:rect l="l" t="t" r="r" b="b"/>
              <a:pathLst>
                <a:path w="4" h="36" extrusionOk="0">
                  <a:moveTo>
                    <a:pt x="0" y="1"/>
                  </a:moveTo>
                  <a:cubicBezTo>
                    <a:pt x="0" y="11"/>
                    <a:pt x="4" y="22"/>
                    <a:pt x="4" y="36"/>
                  </a:cubicBezTo>
                  <a:cubicBezTo>
                    <a:pt x="4" y="22"/>
                    <a:pt x="0"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6"/>
            <p:cNvSpPr/>
            <p:nvPr/>
          </p:nvSpPr>
          <p:spPr>
            <a:xfrm>
              <a:off x="2704245" y="1877241"/>
              <a:ext cx="54" cy="543"/>
            </a:xfrm>
            <a:custGeom>
              <a:avLst/>
              <a:gdLst/>
              <a:ahLst/>
              <a:cxnLst/>
              <a:rect l="l" t="t" r="r" b="b"/>
              <a:pathLst>
                <a:path w="4" h="40" extrusionOk="0">
                  <a:moveTo>
                    <a:pt x="0" y="1"/>
                  </a:moveTo>
                  <a:cubicBezTo>
                    <a:pt x="0" y="15"/>
                    <a:pt x="0" y="29"/>
                    <a:pt x="4" y="39"/>
                  </a:cubicBez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6"/>
            <p:cNvSpPr/>
            <p:nvPr/>
          </p:nvSpPr>
          <p:spPr>
            <a:xfrm>
              <a:off x="2704055" y="1875394"/>
              <a:ext cx="109" cy="489"/>
            </a:xfrm>
            <a:custGeom>
              <a:avLst/>
              <a:gdLst/>
              <a:ahLst/>
              <a:cxnLst/>
              <a:rect l="l" t="t" r="r" b="b"/>
              <a:pathLst>
                <a:path w="8" h="36" extrusionOk="0">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6"/>
            <p:cNvSpPr/>
            <p:nvPr/>
          </p:nvSpPr>
          <p:spPr>
            <a:xfrm>
              <a:off x="2704286" y="1878151"/>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6"/>
            <p:cNvSpPr/>
            <p:nvPr/>
          </p:nvSpPr>
          <p:spPr>
            <a:xfrm>
              <a:off x="2703811" y="1873534"/>
              <a:ext cx="68" cy="489"/>
            </a:xfrm>
            <a:custGeom>
              <a:avLst/>
              <a:gdLst/>
              <a:ahLst/>
              <a:cxnLst/>
              <a:rect l="l" t="t" r="r" b="b"/>
              <a:pathLst>
                <a:path w="5" h="36" extrusionOk="0">
                  <a:moveTo>
                    <a:pt x="1" y="1"/>
                  </a:moveTo>
                  <a:cubicBezTo>
                    <a:pt x="1" y="11"/>
                    <a:pt x="4" y="25"/>
                    <a:pt x="4" y="36"/>
                  </a:cubicBezTo>
                  <a:cubicBezTo>
                    <a:pt x="4" y="25"/>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6"/>
            <p:cNvSpPr/>
            <p:nvPr/>
          </p:nvSpPr>
          <p:spPr>
            <a:xfrm>
              <a:off x="2702059" y="1866460"/>
              <a:ext cx="149" cy="339"/>
            </a:xfrm>
            <a:custGeom>
              <a:avLst/>
              <a:gdLst/>
              <a:ahLst/>
              <a:cxnLst/>
              <a:rect l="l" t="t" r="r" b="b"/>
              <a:pathLst>
                <a:path w="11" h="25" extrusionOk="0">
                  <a:moveTo>
                    <a:pt x="0" y="0"/>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6"/>
            <p:cNvSpPr/>
            <p:nvPr/>
          </p:nvSpPr>
          <p:spPr>
            <a:xfrm>
              <a:off x="2698923" y="1616037"/>
              <a:ext cx="231211" cy="97731"/>
            </a:xfrm>
            <a:custGeom>
              <a:avLst/>
              <a:gdLst/>
              <a:ahLst/>
              <a:cxnLst/>
              <a:rect l="l" t="t" r="r" b="b"/>
              <a:pathLst>
                <a:path w="17029" h="7198" extrusionOk="0">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6"/>
            <p:cNvSpPr/>
            <p:nvPr/>
          </p:nvSpPr>
          <p:spPr>
            <a:xfrm>
              <a:off x="2305162" y="1791540"/>
              <a:ext cx="1914" cy="7047"/>
            </a:xfrm>
            <a:custGeom>
              <a:avLst/>
              <a:gdLst/>
              <a:ahLst/>
              <a:cxnLst/>
              <a:rect l="l" t="t" r="r" b="b"/>
              <a:pathLst>
                <a:path w="141" h="519" extrusionOk="0">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6"/>
            <p:cNvSpPr/>
            <p:nvPr/>
          </p:nvSpPr>
          <p:spPr>
            <a:xfrm>
              <a:off x="2298930" y="1785457"/>
              <a:ext cx="8853" cy="26449"/>
            </a:xfrm>
            <a:custGeom>
              <a:avLst/>
              <a:gdLst/>
              <a:ahLst/>
              <a:cxnLst/>
              <a:rect l="l" t="t" r="r" b="b"/>
              <a:pathLst>
                <a:path w="652" h="1948" extrusionOk="0">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6"/>
            <p:cNvSpPr/>
            <p:nvPr/>
          </p:nvSpPr>
          <p:spPr>
            <a:xfrm>
              <a:off x="2298889" y="1800908"/>
              <a:ext cx="4426" cy="10848"/>
            </a:xfrm>
            <a:custGeom>
              <a:avLst/>
              <a:gdLst/>
              <a:ahLst/>
              <a:cxnLst/>
              <a:rect l="l" t="t" r="r" b="b"/>
              <a:pathLst>
                <a:path w="326" h="799" extrusionOk="0">
                  <a:moveTo>
                    <a:pt x="0" y="0"/>
                  </a:moveTo>
                  <a:lnTo>
                    <a:pt x="326" y="799"/>
                  </a:lnTo>
                  <a:lnTo>
                    <a:pt x="326" y="79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6"/>
            <p:cNvSpPr/>
            <p:nvPr/>
          </p:nvSpPr>
          <p:spPr>
            <a:xfrm>
              <a:off x="2303397" y="1796441"/>
              <a:ext cx="163" cy="434"/>
            </a:xfrm>
            <a:custGeom>
              <a:avLst/>
              <a:gdLst/>
              <a:ahLst/>
              <a:cxnLst/>
              <a:rect l="l" t="t" r="r" b="b"/>
              <a:pathLst>
                <a:path w="12" h="32" extrusionOk="0">
                  <a:moveTo>
                    <a:pt x="11" y="32"/>
                  </a:moveTo>
                  <a:cubicBezTo>
                    <a:pt x="8" y="21"/>
                    <a:pt x="4" y="11"/>
                    <a:pt x="1" y="0"/>
                  </a:cubicBezTo>
                  <a:cubicBezTo>
                    <a:pt x="4" y="11"/>
                    <a:pt x="8" y="21"/>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6"/>
            <p:cNvSpPr/>
            <p:nvPr/>
          </p:nvSpPr>
          <p:spPr>
            <a:xfrm>
              <a:off x="2307063" y="178973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6"/>
            <p:cNvSpPr/>
            <p:nvPr/>
          </p:nvSpPr>
          <p:spPr>
            <a:xfrm>
              <a:off x="2305542" y="1789924"/>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6"/>
            <p:cNvSpPr/>
            <p:nvPr/>
          </p:nvSpPr>
          <p:spPr>
            <a:xfrm>
              <a:off x="2305827" y="178982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6"/>
            <p:cNvSpPr/>
            <p:nvPr/>
          </p:nvSpPr>
          <p:spPr>
            <a:xfrm>
              <a:off x="2304021" y="1798193"/>
              <a:ext cx="339" cy="584"/>
            </a:xfrm>
            <a:custGeom>
              <a:avLst/>
              <a:gdLst/>
              <a:ahLst/>
              <a:cxnLst/>
              <a:rect l="l" t="t" r="r" b="b"/>
              <a:pathLst>
                <a:path w="25" h="43" extrusionOk="0">
                  <a:moveTo>
                    <a:pt x="25" y="43"/>
                  </a:moveTo>
                  <a:cubicBezTo>
                    <a:pt x="18" y="29"/>
                    <a:pt x="7" y="11"/>
                    <a:pt x="0" y="1"/>
                  </a:cubicBezTo>
                  <a:cubicBezTo>
                    <a:pt x="7" y="11"/>
                    <a:pt x="18" y="29"/>
                    <a:pt x="25"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6"/>
            <p:cNvSpPr/>
            <p:nvPr/>
          </p:nvSpPr>
          <p:spPr>
            <a:xfrm>
              <a:off x="2303546" y="1796916"/>
              <a:ext cx="204" cy="530"/>
            </a:xfrm>
            <a:custGeom>
              <a:avLst/>
              <a:gdLst/>
              <a:ahLst/>
              <a:cxnLst/>
              <a:rect l="l" t="t" r="r" b="b"/>
              <a:pathLst>
                <a:path w="15" h="39" extrusionOk="0">
                  <a:moveTo>
                    <a:pt x="0" y="0"/>
                  </a:moveTo>
                  <a:cubicBezTo>
                    <a:pt x="4" y="14"/>
                    <a:pt x="7" y="25"/>
                    <a:pt x="14" y="39"/>
                  </a:cubicBezTo>
                  <a:cubicBezTo>
                    <a:pt x="11" y="25"/>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6"/>
            <p:cNvSpPr/>
            <p:nvPr/>
          </p:nvSpPr>
          <p:spPr>
            <a:xfrm>
              <a:off x="2304877" y="1799618"/>
              <a:ext cx="530" cy="679"/>
            </a:xfrm>
            <a:custGeom>
              <a:avLst/>
              <a:gdLst/>
              <a:ahLst/>
              <a:cxnLst/>
              <a:rect l="l" t="t" r="r" b="b"/>
              <a:pathLst>
                <a:path w="39" h="50" extrusionOk="0">
                  <a:moveTo>
                    <a:pt x="0" y="1"/>
                  </a:moveTo>
                  <a:lnTo>
                    <a:pt x="0" y="1"/>
                  </a:lnTo>
                  <a:cubicBezTo>
                    <a:pt x="11" y="18"/>
                    <a:pt x="25" y="36"/>
                    <a:pt x="39" y="50"/>
                  </a:cubicBezTo>
                  <a:cubicBezTo>
                    <a:pt x="25" y="32"/>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6"/>
            <p:cNvSpPr/>
            <p:nvPr/>
          </p:nvSpPr>
          <p:spPr>
            <a:xfrm>
              <a:off x="2305447" y="1800379"/>
              <a:ext cx="625" cy="733"/>
            </a:xfrm>
            <a:custGeom>
              <a:avLst/>
              <a:gdLst/>
              <a:ahLst/>
              <a:cxnLst/>
              <a:rect l="l" t="t" r="r" b="b"/>
              <a:pathLst>
                <a:path w="46" h="54" extrusionOk="0">
                  <a:moveTo>
                    <a:pt x="0" y="1"/>
                  </a:moveTo>
                  <a:cubicBezTo>
                    <a:pt x="14" y="18"/>
                    <a:pt x="28" y="39"/>
                    <a:pt x="46" y="53"/>
                  </a:cubicBezTo>
                  <a:cubicBezTo>
                    <a:pt x="28" y="36"/>
                    <a:pt x="14" y="1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6"/>
            <p:cNvSpPr/>
            <p:nvPr/>
          </p:nvSpPr>
          <p:spPr>
            <a:xfrm>
              <a:off x="2304401" y="1798858"/>
              <a:ext cx="434" cy="679"/>
            </a:xfrm>
            <a:custGeom>
              <a:avLst/>
              <a:gdLst/>
              <a:ahLst/>
              <a:cxnLst/>
              <a:rect l="l" t="t" r="r" b="b"/>
              <a:pathLst>
                <a:path w="32" h="50" extrusionOk="0">
                  <a:moveTo>
                    <a:pt x="32" y="50"/>
                  </a:moveTo>
                  <a:cubicBezTo>
                    <a:pt x="21" y="32"/>
                    <a:pt x="11" y="18"/>
                    <a:pt x="0" y="1"/>
                  </a:cubicBezTo>
                  <a:cubicBezTo>
                    <a:pt x="11" y="18"/>
                    <a:pt x="21" y="32"/>
                    <a:pt x="32"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6"/>
            <p:cNvSpPr/>
            <p:nvPr/>
          </p:nvSpPr>
          <p:spPr>
            <a:xfrm>
              <a:off x="2305637" y="178988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6"/>
            <p:cNvSpPr/>
            <p:nvPr/>
          </p:nvSpPr>
          <p:spPr>
            <a:xfrm>
              <a:off x="2306017" y="17897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6"/>
            <p:cNvSpPr/>
            <p:nvPr/>
          </p:nvSpPr>
          <p:spPr>
            <a:xfrm>
              <a:off x="2303397" y="1796102"/>
              <a:ext cx="14" cy="353"/>
            </a:xfrm>
            <a:custGeom>
              <a:avLst/>
              <a:gdLst/>
              <a:ahLst/>
              <a:cxnLst/>
              <a:rect l="l" t="t" r="r" b="b"/>
              <a:pathLst>
                <a:path w="1" h="26" extrusionOk="0">
                  <a:moveTo>
                    <a:pt x="1" y="25"/>
                  </a:moveTo>
                  <a:cubicBezTo>
                    <a:pt x="1" y="18"/>
                    <a:pt x="1" y="8"/>
                    <a:pt x="1" y="1"/>
                  </a:cubicBezTo>
                  <a:cubicBezTo>
                    <a:pt x="1" y="8"/>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6"/>
            <p:cNvSpPr/>
            <p:nvPr/>
          </p:nvSpPr>
          <p:spPr>
            <a:xfrm>
              <a:off x="2303736" y="1797487"/>
              <a:ext cx="299" cy="584"/>
            </a:xfrm>
            <a:custGeom>
              <a:avLst/>
              <a:gdLst/>
              <a:ahLst/>
              <a:cxnLst/>
              <a:rect l="l" t="t" r="r" b="b"/>
              <a:pathLst>
                <a:path w="22" h="43" extrusionOk="0">
                  <a:moveTo>
                    <a:pt x="21" y="42"/>
                  </a:moveTo>
                  <a:cubicBezTo>
                    <a:pt x="14" y="28"/>
                    <a:pt x="7" y="14"/>
                    <a:pt x="0" y="0"/>
                  </a:cubicBezTo>
                  <a:cubicBezTo>
                    <a:pt x="7" y="14"/>
                    <a:pt x="14" y="28"/>
                    <a:pt x="2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6"/>
            <p:cNvSpPr/>
            <p:nvPr/>
          </p:nvSpPr>
          <p:spPr>
            <a:xfrm>
              <a:off x="2304917" y="1785036"/>
              <a:ext cx="29300" cy="32097"/>
            </a:xfrm>
            <a:custGeom>
              <a:avLst/>
              <a:gdLst/>
              <a:ahLst/>
              <a:cxnLst/>
              <a:rect l="l" t="t" r="r" b="b"/>
              <a:pathLst>
                <a:path w="2158" h="2364" extrusionOk="0">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6"/>
            <p:cNvSpPr/>
            <p:nvPr/>
          </p:nvSpPr>
          <p:spPr>
            <a:xfrm>
              <a:off x="2328977" y="1785036"/>
              <a:ext cx="3001" cy="1534"/>
            </a:xfrm>
            <a:custGeom>
              <a:avLst/>
              <a:gdLst/>
              <a:ahLst/>
              <a:cxnLst/>
              <a:rect l="l" t="t" r="r" b="b"/>
              <a:pathLst>
                <a:path w="221" h="113" extrusionOk="0">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6"/>
            <p:cNvSpPr/>
            <p:nvPr/>
          </p:nvSpPr>
          <p:spPr>
            <a:xfrm>
              <a:off x="2317422" y="1791784"/>
              <a:ext cx="584" cy="394"/>
            </a:xfrm>
            <a:custGeom>
              <a:avLst/>
              <a:gdLst/>
              <a:ahLst/>
              <a:cxnLst/>
              <a:rect l="l" t="t" r="r" b="b"/>
              <a:pathLst>
                <a:path w="43" h="29" extrusionOk="0">
                  <a:moveTo>
                    <a:pt x="1" y="28"/>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6"/>
            <p:cNvSpPr/>
            <p:nvPr/>
          </p:nvSpPr>
          <p:spPr>
            <a:xfrm>
              <a:off x="2308773" y="1792069"/>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6"/>
            <p:cNvSpPr/>
            <p:nvPr/>
          </p:nvSpPr>
          <p:spPr>
            <a:xfrm>
              <a:off x="2308013" y="1799293"/>
              <a:ext cx="54" cy="625"/>
            </a:xfrm>
            <a:custGeom>
              <a:avLst/>
              <a:gdLst/>
              <a:ahLst/>
              <a:cxnLst/>
              <a:rect l="l" t="t" r="r" b="b"/>
              <a:pathLst>
                <a:path w="4" h="46" extrusionOk="0">
                  <a:moveTo>
                    <a:pt x="4" y="0"/>
                  </a:moveTo>
                  <a:cubicBezTo>
                    <a:pt x="4" y="18"/>
                    <a:pt x="4" y="32"/>
                    <a:pt x="0" y="46"/>
                  </a:cubicBezTo>
                  <a:cubicBezTo>
                    <a:pt x="4" y="32"/>
                    <a:pt x="4" y="18"/>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6"/>
            <p:cNvSpPr/>
            <p:nvPr/>
          </p:nvSpPr>
          <p:spPr>
            <a:xfrm>
              <a:off x="2309058" y="1789829"/>
              <a:ext cx="54" cy="394"/>
            </a:xfrm>
            <a:custGeom>
              <a:avLst/>
              <a:gdLst/>
              <a:ahLst/>
              <a:cxnLst/>
              <a:rect l="l" t="t" r="r" b="b"/>
              <a:pathLst>
                <a:path w="4" h="29" extrusionOk="0">
                  <a:moveTo>
                    <a:pt x="4" y="1"/>
                  </a:moveTo>
                  <a:lnTo>
                    <a:pt x="4" y="1"/>
                  </a:lnTo>
                  <a:lnTo>
                    <a:pt x="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6"/>
            <p:cNvSpPr/>
            <p:nvPr/>
          </p:nvSpPr>
          <p:spPr>
            <a:xfrm>
              <a:off x="2308339" y="1792300"/>
              <a:ext cx="353" cy="3815"/>
            </a:xfrm>
            <a:custGeom>
              <a:avLst/>
              <a:gdLst/>
              <a:ahLst/>
              <a:cxnLst/>
              <a:rect l="l" t="t" r="r" b="b"/>
              <a:pathLst>
                <a:path w="26" h="281" extrusionOk="0">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6"/>
            <p:cNvSpPr/>
            <p:nvPr/>
          </p:nvSpPr>
          <p:spPr>
            <a:xfrm>
              <a:off x="2307633" y="1800949"/>
              <a:ext cx="299" cy="1819"/>
            </a:xfrm>
            <a:custGeom>
              <a:avLst/>
              <a:gdLst/>
              <a:ahLst/>
              <a:cxnLst/>
              <a:rect l="l" t="t" r="r" b="b"/>
              <a:pathLst>
                <a:path w="22" h="134" extrusionOk="0">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6"/>
            <p:cNvSpPr/>
            <p:nvPr/>
          </p:nvSpPr>
          <p:spPr>
            <a:xfrm>
              <a:off x="2308244" y="1796767"/>
              <a:ext cx="68" cy="638"/>
            </a:xfrm>
            <a:custGeom>
              <a:avLst/>
              <a:gdLst/>
              <a:ahLst/>
              <a:cxnLst/>
              <a:rect l="l" t="t" r="r" b="b"/>
              <a:pathLst>
                <a:path w="5" h="47" extrusionOk="0">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6"/>
            <p:cNvSpPr/>
            <p:nvPr/>
          </p:nvSpPr>
          <p:spPr>
            <a:xfrm>
              <a:off x="2308108" y="1797772"/>
              <a:ext cx="109" cy="1005"/>
            </a:xfrm>
            <a:custGeom>
              <a:avLst/>
              <a:gdLst/>
              <a:ahLst/>
              <a:cxnLst/>
              <a:rect l="l" t="t" r="r" b="b"/>
              <a:pathLst>
                <a:path w="8" h="74" extrusionOk="0">
                  <a:moveTo>
                    <a:pt x="7" y="0"/>
                  </a:moveTo>
                  <a:cubicBezTo>
                    <a:pt x="7" y="25"/>
                    <a:pt x="4" y="49"/>
                    <a:pt x="0" y="74"/>
                  </a:cubicBezTo>
                  <a:cubicBezTo>
                    <a:pt x="4" y="49"/>
                    <a:pt x="7" y="25"/>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6"/>
            <p:cNvSpPr/>
            <p:nvPr/>
          </p:nvSpPr>
          <p:spPr>
            <a:xfrm>
              <a:off x="2306397" y="1805701"/>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6"/>
            <p:cNvSpPr/>
            <p:nvPr/>
          </p:nvSpPr>
          <p:spPr>
            <a:xfrm>
              <a:off x="2307918" y="1800528"/>
              <a:ext cx="54" cy="434"/>
            </a:xfrm>
            <a:custGeom>
              <a:avLst/>
              <a:gdLst/>
              <a:ahLst/>
              <a:cxnLst/>
              <a:rect l="l" t="t" r="r" b="b"/>
              <a:pathLst>
                <a:path w="4" h="32" extrusionOk="0">
                  <a:moveTo>
                    <a:pt x="4" y="0"/>
                  </a:moveTo>
                  <a:lnTo>
                    <a:pt x="0" y="18"/>
                  </a:lnTo>
                  <a:lnTo>
                    <a:pt x="0" y="32"/>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6"/>
            <p:cNvSpPr/>
            <p:nvPr/>
          </p:nvSpPr>
          <p:spPr>
            <a:xfrm>
              <a:off x="2307388" y="1803284"/>
              <a:ext cx="109" cy="299"/>
            </a:xfrm>
            <a:custGeom>
              <a:avLst/>
              <a:gdLst/>
              <a:ahLst/>
              <a:cxnLst/>
              <a:rect l="l" t="t" r="r" b="b"/>
              <a:pathLst>
                <a:path w="8" h="22" extrusionOk="0">
                  <a:moveTo>
                    <a:pt x="8" y="0"/>
                  </a:moveTo>
                  <a:lnTo>
                    <a:pt x="8" y="0"/>
                  </a:lnTo>
                  <a:cubicBezTo>
                    <a:pt x="4" y="7"/>
                    <a:pt x="1" y="14"/>
                    <a:pt x="1" y="21"/>
                  </a:cubicBezTo>
                  <a:cubicBezTo>
                    <a:pt x="4" y="14"/>
                    <a:pt x="4" y="7"/>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6"/>
            <p:cNvSpPr/>
            <p:nvPr/>
          </p:nvSpPr>
          <p:spPr>
            <a:xfrm>
              <a:off x="2306587" y="1805131"/>
              <a:ext cx="109" cy="204"/>
            </a:xfrm>
            <a:custGeom>
              <a:avLst/>
              <a:gdLst/>
              <a:ahLst/>
              <a:cxnLst/>
              <a:rect l="l" t="t" r="r" b="b"/>
              <a:pathLst>
                <a:path w="8" h="15" extrusionOk="0">
                  <a:moveTo>
                    <a:pt x="0" y="15"/>
                  </a:moveTo>
                  <a:cubicBezTo>
                    <a:pt x="4" y="8"/>
                    <a:pt x="7" y="4"/>
                    <a:pt x="7" y="1"/>
                  </a:cubicBezTo>
                  <a:cubicBezTo>
                    <a:pt x="7" y="4"/>
                    <a:pt x="4" y="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6"/>
            <p:cNvSpPr/>
            <p:nvPr/>
          </p:nvSpPr>
          <p:spPr>
            <a:xfrm>
              <a:off x="2308868" y="1791404"/>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6"/>
            <p:cNvSpPr/>
            <p:nvPr/>
          </p:nvSpPr>
          <p:spPr>
            <a:xfrm>
              <a:off x="2307538" y="1802809"/>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6"/>
            <p:cNvSpPr/>
            <p:nvPr/>
          </p:nvSpPr>
          <p:spPr>
            <a:xfrm>
              <a:off x="2307253" y="1803705"/>
              <a:ext cx="109" cy="353"/>
            </a:xfrm>
            <a:custGeom>
              <a:avLst/>
              <a:gdLst/>
              <a:ahLst/>
              <a:cxnLst/>
              <a:rect l="l" t="t" r="r" b="b"/>
              <a:pathLst>
                <a:path w="8" h="26" extrusionOk="0">
                  <a:moveTo>
                    <a:pt x="7" y="1"/>
                  </a:moveTo>
                  <a:cubicBezTo>
                    <a:pt x="4" y="8"/>
                    <a:pt x="4" y="15"/>
                    <a:pt x="0" y="25"/>
                  </a:cubicBezTo>
                  <a:cubicBezTo>
                    <a:pt x="4" y="18"/>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6"/>
            <p:cNvSpPr/>
            <p:nvPr/>
          </p:nvSpPr>
          <p:spPr>
            <a:xfrm>
              <a:off x="2307103" y="1804045"/>
              <a:ext cx="163" cy="339"/>
            </a:xfrm>
            <a:custGeom>
              <a:avLst/>
              <a:gdLst/>
              <a:ahLst/>
              <a:cxnLst/>
              <a:rect l="l" t="t" r="r" b="b"/>
              <a:pathLst>
                <a:path w="12" h="25" extrusionOk="0">
                  <a:moveTo>
                    <a:pt x="1" y="25"/>
                  </a:moveTo>
                  <a:cubicBezTo>
                    <a:pt x="4" y="18"/>
                    <a:pt x="8" y="11"/>
                    <a:pt x="11"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6"/>
            <p:cNvSpPr/>
            <p:nvPr/>
          </p:nvSpPr>
          <p:spPr>
            <a:xfrm>
              <a:off x="2306248" y="1806041"/>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6"/>
            <p:cNvSpPr/>
            <p:nvPr/>
          </p:nvSpPr>
          <p:spPr>
            <a:xfrm>
              <a:off x="2306492" y="1805375"/>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6"/>
            <p:cNvSpPr/>
            <p:nvPr/>
          </p:nvSpPr>
          <p:spPr>
            <a:xfrm>
              <a:off x="2305393" y="1809652"/>
              <a:ext cx="109" cy="489"/>
            </a:xfrm>
            <a:custGeom>
              <a:avLst/>
              <a:gdLst/>
              <a:ahLst/>
              <a:cxnLst/>
              <a:rect l="l" t="t" r="r" b="b"/>
              <a:pathLst>
                <a:path w="8" h="36" extrusionOk="0">
                  <a:moveTo>
                    <a:pt x="1" y="36"/>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6"/>
            <p:cNvSpPr/>
            <p:nvPr/>
          </p:nvSpPr>
          <p:spPr>
            <a:xfrm>
              <a:off x="2304687" y="1814404"/>
              <a:ext cx="14" cy="299"/>
            </a:xfrm>
            <a:custGeom>
              <a:avLst/>
              <a:gdLst/>
              <a:ahLst/>
              <a:cxnLst/>
              <a:rect l="l" t="t" r="r" b="b"/>
              <a:pathLst>
                <a:path w="1" h="22" extrusionOk="0">
                  <a:moveTo>
                    <a:pt x="0" y="22"/>
                  </a:moveTo>
                  <a:lnTo>
                    <a:pt x="0" y="22"/>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6"/>
            <p:cNvSpPr/>
            <p:nvPr/>
          </p:nvSpPr>
          <p:spPr>
            <a:xfrm>
              <a:off x="2304917" y="181231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6"/>
            <p:cNvSpPr/>
            <p:nvPr/>
          </p:nvSpPr>
          <p:spPr>
            <a:xfrm>
              <a:off x="2305868" y="1807561"/>
              <a:ext cx="109" cy="394"/>
            </a:xfrm>
            <a:custGeom>
              <a:avLst/>
              <a:gdLst/>
              <a:ahLst/>
              <a:cxnLst/>
              <a:rect l="l" t="t" r="r" b="b"/>
              <a:pathLst>
                <a:path w="8" h="29" extrusionOk="0">
                  <a:moveTo>
                    <a:pt x="1" y="29"/>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6"/>
            <p:cNvSpPr/>
            <p:nvPr/>
          </p:nvSpPr>
          <p:spPr>
            <a:xfrm>
              <a:off x="2305732" y="1808186"/>
              <a:ext cx="109" cy="434"/>
            </a:xfrm>
            <a:custGeom>
              <a:avLst/>
              <a:gdLst/>
              <a:ahLst/>
              <a:cxnLst/>
              <a:rect l="l" t="t" r="r" b="b"/>
              <a:pathLst>
                <a:path w="8" h="32" extrusionOk="0">
                  <a:moveTo>
                    <a:pt x="0" y="32"/>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6"/>
            <p:cNvSpPr/>
            <p:nvPr/>
          </p:nvSpPr>
          <p:spPr>
            <a:xfrm>
              <a:off x="2305107" y="181136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6"/>
            <p:cNvSpPr/>
            <p:nvPr/>
          </p:nvSpPr>
          <p:spPr>
            <a:xfrm>
              <a:off x="2304782" y="1813359"/>
              <a:ext cx="109" cy="638"/>
            </a:xfrm>
            <a:custGeom>
              <a:avLst/>
              <a:gdLst/>
              <a:ahLst/>
              <a:cxnLst/>
              <a:rect l="l" t="t" r="r" b="b"/>
              <a:pathLst>
                <a:path w="8" h="47" extrusionOk="0">
                  <a:moveTo>
                    <a:pt x="0" y="4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6"/>
            <p:cNvSpPr/>
            <p:nvPr/>
          </p:nvSpPr>
          <p:spPr>
            <a:xfrm>
              <a:off x="2305257" y="1810467"/>
              <a:ext cx="109" cy="530"/>
            </a:xfrm>
            <a:custGeom>
              <a:avLst/>
              <a:gdLst/>
              <a:ahLst/>
              <a:cxnLst/>
              <a:rect l="l" t="t" r="r" b="b"/>
              <a:pathLst>
                <a:path w="8" h="39" extrusionOk="0">
                  <a:moveTo>
                    <a:pt x="0" y="39"/>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6"/>
            <p:cNvSpPr/>
            <p:nvPr/>
          </p:nvSpPr>
          <p:spPr>
            <a:xfrm>
              <a:off x="2305542" y="1808892"/>
              <a:ext cx="109" cy="489"/>
            </a:xfrm>
            <a:custGeom>
              <a:avLst/>
              <a:gdLst/>
              <a:ahLst/>
              <a:cxnLst/>
              <a:rect l="l" t="t" r="r" b="b"/>
              <a:pathLst>
                <a:path w="8" h="36" extrusionOk="0">
                  <a:moveTo>
                    <a:pt x="0" y="3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6"/>
            <p:cNvSpPr/>
            <p:nvPr/>
          </p:nvSpPr>
          <p:spPr>
            <a:xfrm>
              <a:off x="2306112" y="1806516"/>
              <a:ext cx="109" cy="339"/>
            </a:xfrm>
            <a:custGeom>
              <a:avLst/>
              <a:gdLst/>
              <a:ahLst/>
              <a:cxnLst/>
              <a:rect l="l" t="t" r="r" b="b"/>
              <a:pathLst>
                <a:path w="8" h="25" extrusionOk="0">
                  <a:moveTo>
                    <a:pt x="0" y="25"/>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6"/>
            <p:cNvSpPr/>
            <p:nvPr/>
          </p:nvSpPr>
          <p:spPr>
            <a:xfrm>
              <a:off x="2306017" y="1806991"/>
              <a:ext cx="54" cy="394"/>
            </a:xfrm>
            <a:custGeom>
              <a:avLst/>
              <a:gdLst/>
              <a:ahLst/>
              <a:cxnLst/>
              <a:rect l="l" t="t" r="r" b="b"/>
              <a:pathLst>
                <a:path w="4" h="29" extrusionOk="0">
                  <a:moveTo>
                    <a:pt x="0" y="29"/>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6"/>
            <p:cNvSpPr/>
            <p:nvPr/>
          </p:nvSpPr>
          <p:spPr>
            <a:xfrm>
              <a:off x="2306682" y="1804370"/>
              <a:ext cx="434" cy="774"/>
            </a:xfrm>
            <a:custGeom>
              <a:avLst/>
              <a:gdLst/>
              <a:ahLst/>
              <a:cxnLst/>
              <a:rect l="l" t="t" r="r" b="b"/>
              <a:pathLst>
                <a:path w="32" h="57" extrusionOk="0">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6"/>
            <p:cNvSpPr/>
            <p:nvPr/>
          </p:nvSpPr>
          <p:spPr>
            <a:xfrm>
              <a:off x="2307633" y="180228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6"/>
            <p:cNvSpPr/>
            <p:nvPr/>
          </p:nvSpPr>
          <p:spPr>
            <a:xfrm>
              <a:off x="2307769" y="1801614"/>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6"/>
            <p:cNvSpPr/>
            <p:nvPr/>
          </p:nvSpPr>
          <p:spPr>
            <a:xfrm>
              <a:off x="2307823" y="1800759"/>
              <a:ext cx="109" cy="448"/>
            </a:xfrm>
            <a:custGeom>
              <a:avLst/>
              <a:gdLst/>
              <a:ahLst/>
              <a:cxnLst/>
              <a:rect l="l" t="t" r="r" b="b"/>
              <a:pathLst>
                <a:path w="8" h="33" extrusionOk="0">
                  <a:moveTo>
                    <a:pt x="7" y="1"/>
                  </a:moveTo>
                  <a:lnTo>
                    <a:pt x="4" y="15"/>
                  </a:lnTo>
                  <a:cubicBezTo>
                    <a:pt x="0" y="22"/>
                    <a:pt x="0" y="25"/>
                    <a:pt x="0" y="32"/>
                  </a:cubicBezTo>
                  <a:cubicBezTo>
                    <a:pt x="4" y="22"/>
                    <a:pt x="7" y="11"/>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6"/>
            <p:cNvSpPr/>
            <p:nvPr/>
          </p:nvSpPr>
          <p:spPr>
            <a:xfrm>
              <a:off x="2564356" y="1700353"/>
              <a:ext cx="79157" cy="32179"/>
            </a:xfrm>
            <a:custGeom>
              <a:avLst/>
              <a:gdLst/>
              <a:ahLst/>
              <a:cxnLst/>
              <a:rect l="l" t="t" r="r" b="b"/>
              <a:pathLst>
                <a:path w="5830" h="2370" extrusionOk="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6"/>
            <p:cNvSpPr/>
            <p:nvPr/>
          </p:nvSpPr>
          <p:spPr>
            <a:xfrm>
              <a:off x="2342432" y="1695723"/>
              <a:ext cx="47874" cy="20841"/>
            </a:xfrm>
            <a:custGeom>
              <a:avLst/>
              <a:gdLst/>
              <a:ahLst/>
              <a:cxnLst/>
              <a:rect l="l" t="t" r="r" b="b"/>
              <a:pathLst>
                <a:path w="3526" h="1535" extrusionOk="0">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6"/>
            <p:cNvSpPr/>
            <p:nvPr/>
          </p:nvSpPr>
          <p:spPr>
            <a:xfrm>
              <a:off x="2240180" y="1709559"/>
              <a:ext cx="19076" cy="11745"/>
            </a:xfrm>
            <a:custGeom>
              <a:avLst/>
              <a:gdLst/>
              <a:ahLst/>
              <a:cxnLst/>
              <a:rect l="l" t="t" r="r" b="b"/>
              <a:pathLst>
                <a:path w="1405" h="865" extrusionOk="0">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6"/>
            <p:cNvSpPr/>
            <p:nvPr/>
          </p:nvSpPr>
          <p:spPr>
            <a:xfrm>
              <a:off x="2239949" y="1709871"/>
              <a:ext cx="136291" cy="51934"/>
            </a:xfrm>
            <a:custGeom>
              <a:avLst/>
              <a:gdLst/>
              <a:ahLst/>
              <a:cxnLst/>
              <a:rect l="l" t="t" r="r" b="b"/>
              <a:pathLst>
                <a:path w="10038" h="3825" extrusionOk="0">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6"/>
            <p:cNvSpPr/>
            <p:nvPr/>
          </p:nvSpPr>
          <p:spPr>
            <a:xfrm>
              <a:off x="2314381" y="1759456"/>
              <a:ext cx="68" cy="204"/>
            </a:xfrm>
            <a:custGeom>
              <a:avLst/>
              <a:gdLst/>
              <a:ahLst/>
              <a:cxnLst/>
              <a:rect l="l" t="t" r="r" b="b"/>
              <a:pathLst>
                <a:path w="5" h="15" extrusionOk="0">
                  <a:moveTo>
                    <a:pt x="4" y="1"/>
                  </a:moveTo>
                  <a:cubicBezTo>
                    <a:pt x="4" y="4"/>
                    <a:pt x="1" y="8"/>
                    <a:pt x="1" y="15"/>
                  </a:cubicBezTo>
                  <a:cubicBezTo>
                    <a:pt x="1"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6"/>
            <p:cNvSpPr/>
            <p:nvPr/>
          </p:nvSpPr>
          <p:spPr>
            <a:xfrm>
              <a:off x="2314530" y="1758886"/>
              <a:ext cx="14" cy="204"/>
            </a:xfrm>
            <a:custGeom>
              <a:avLst/>
              <a:gdLst/>
              <a:ahLst/>
              <a:cxnLst/>
              <a:rect l="l" t="t" r="r" b="b"/>
              <a:pathLst>
                <a:path w="1" h="15" extrusionOk="0">
                  <a:moveTo>
                    <a:pt x="0"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6"/>
            <p:cNvSpPr/>
            <p:nvPr/>
          </p:nvSpPr>
          <p:spPr>
            <a:xfrm>
              <a:off x="2314625" y="1758275"/>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6"/>
            <p:cNvSpPr/>
            <p:nvPr/>
          </p:nvSpPr>
          <p:spPr>
            <a:xfrm>
              <a:off x="2314571" y="1758601"/>
              <a:ext cx="14" cy="204"/>
            </a:xfrm>
            <a:custGeom>
              <a:avLst/>
              <a:gdLst/>
              <a:ahLst/>
              <a:cxnLst/>
              <a:rect l="l" t="t" r="r" b="b"/>
              <a:pathLst>
                <a:path w="1" h="15" extrusionOk="0">
                  <a:moveTo>
                    <a:pt x="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6"/>
            <p:cNvSpPr/>
            <p:nvPr/>
          </p:nvSpPr>
          <p:spPr>
            <a:xfrm>
              <a:off x="2314435" y="1759171"/>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6"/>
            <p:cNvSpPr/>
            <p:nvPr/>
          </p:nvSpPr>
          <p:spPr>
            <a:xfrm>
              <a:off x="2314150" y="1759701"/>
              <a:ext cx="204" cy="530"/>
            </a:xfrm>
            <a:custGeom>
              <a:avLst/>
              <a:gdLst/>
              <a:ahLst/>
              <a:cxnLst/>
              <a:rect l="l" t="t" r="r" b="b"/>
              <a:pathLst>
                <a:path w="15" h="39" extrusionOk="0">
                  <a:moveTo>
                    <a:pt x="14" y="0"/>
                  </a:moveTo>
                  <a:cubicBezTo>
                    <a:pt x="11" y="14"/>
                    <a:pt x="7" y="28"/>
                    <a:pt x="0" y="39"/>
                  </a:cubicBezTo>
                  <a:cubicBezTo>
                    <a:pt x="7" y="28"/>
                    <a:pt x="11" y="14"/>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6"/>
            <p:cNvSpPr/>
            <p:nvPr/>
          </p:nvSpPr>
          <p:spPr>
            <a:xfrm>
              <a:off x="2312575" y="1761411"/>
              <a:ext cx="394" cy="149"/>
            </a:xfrm>
            <a:custGeom>
              <a:avLst/>
              <a:gdLst/>
              <a:ahLst/>
              <a:cxnLst/>
              <a:rect l="l" t="t" r="r" b="b"/>
              <a:pathLst>
                <a:path w="29" h="11" extrusionOk="0">
                  <a:moveTo>
                    <a:pt x="28" y="0"/>
                  </a:moveTo>
                  <a:cubicBezTo>
                    <a:pt x="18" y="4"/>
                    <a:pt x="11" y="7"/>
                    <a:pt x="0" y="11"/>
                  </a:cubicBezTo>
                  <a:cubicBezTo>
                    <a:pt x="11" y="7"/>
                    <a:pt x="18" y="4"/>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6"/>
            <p:cNvSpPr/>
            <p:nvPr/>
          </p:nvSpPr>
          <p:spPr>
            <a:xfrm>
              <a:off x="2313811" y="1760556"/>
              <a:ext cx="149" cy="149"/>
            </a:xfrm>
            <a:custGeom>
              <a:avLst/>
              <a:gdLst/>
              <a:ahLst/>
              <a:cxnLst/>
              <a:rect l="l" t="t" r="r" b="b"/>
              <a:pathLst>
                <a:path w="11"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6"/>
            <p:cNvSpPr/>
            <p:nvPr/>
          </p:nvSpPr>
          <p:spPr>
            <a:xfrm>
              <a:off x="2313580" y="17607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6"/>
            <p:cNvSpPr/>
            <p:nvPr/>
          </p:nvSpPr>
          <p:spPr>
            <a:xfrm>
              <a:off x="2338427" y="1752993"/>
              <a:ext cx="4630" cy="1439"/>
            </a:xfrm>
            <a:custGeom>
              <a:avLst/>
              <a:gdLst/>
              <a:ahLst/>
              <a:cxnLst/>
              <a:rect l="l" t="t" r="r" b="b"/>
              <a:pathLst>
                <a:path w="341" h="106" extrusionOk="0">
                  <a:moveTo>
                    <a:pt x="341" y="1"/>
                  </a:moveTo>
                  <a:cubicBezTo>
                    <a:pt x="243" y="67"/>
                    <a:pt x="123" y="106"/>
                    <a:pt x="1" y="106"/>
                  </a:cubicBezTo>
                  <a:cubicBezTo>
                    <a:pt x="123" y="106"/>
                    <a:pt x="243" y="67"/>
                    <a:pt x="3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6"/>
            <p:cNvSpPr/>
            <p:nvPr/>
          </p:nvSpPr>
          <p:spPr>
            <a:xfrm>
              <a:off x="2312236" y="176160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6"/>
            <p:cNvSpPr/>
            <p:nvPr/>
          </p:nvSpPr>
          <p:spPr>
            <a:xfrm>
              <a:off x="2314001" y="1760312"/>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6"/>
            <p:cNvSpPr/>
            <p:nvPr/>
          </p:nvSpPr>
          <p:spPr>
            <a:xfrm>
              <a:off x="2312955" y="1761221"/>
              <a:ext cx="299" cy="149"/>
            </a:xfrm>
            <a:custGeom>
              <a:avLst/>
              <a:gdLst/>
              <a:ahLst/>
              <a:cxnLst/>
              <a:rect l="l" t="t" r="r" b="b"/>
              <a:pathLst>
                <a:path w="22" h="11" extrusionOk="0">
                  <a:moveTo>
                    <a:pt x="21" y="0"/>
                  </a:moveTo>
                  <a:cubicBezTo>
                    <a:pt x="14" y="4"/>
                    <a:pt x="7" y="7"/>
                    <a:pt x="0" y="11"/>
                  </a:cubicBezTo>
                  <a:cubicBezTo>
                    <a:pt x="7" y="7"/>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6"/>
            <p:cNvSpPr/>
            <p:nvPr/>
          </p:nvSpPr>
          <p:spPr>
            <a:xfrm>
              <a:off x="2356254" y="1750291"/>
              <a:ext cx="1344" cy="285"/>
            </a:xfrm>
            <a:custGeom>
              <a:avLst/>
              <a:gdLst/>
              <a:ahLst/>
              <a:cxnLst/>
              <a:rect l="l" t="t" r="r" b="b"/>
              <a:pathLst>
                <a:path w="99" h="21" extrusionOk="0">
                  <a:moveTo>
                    <a:pt x="4" y="7"/>
                  </a:moveTo>
                  <a:lnTo>
                    <a:pt x="1" y="7"/>
                  </a:lnTo>
                  <a:lnTo>
                    <a:pt x="4" y="7"/>
                  </a:lnTo>
                  <a:lnTo>
                    <a:pt x="25" y="0"/>
                  </a:lnTo>
                  <a:lnTo>
                    <a:pt x="99" y="21"/>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6"/>
            <p:cNvSpPr/>
            <p:nvPr/>
          </p:nvSpPr>
          <p:spPr>
            <a:xfrm>
              <a:off x="2314720" y="1754758"/>
              <a:ext cx="2009" cy="2770"/>
            </a:xfrm>
            <a:custGeom>
              <a:avLst/>
              <a:gdLst/>
              <a:ahLst/>
              <a:cxnLst/>
              <a:rect l="l" t="t" r="r" b="b"/>
              <a:pathLst>
                <a:path w="148" h="204" extrusionOk="0">
                  <a:moveTo>
                    <a:pt x="147" y="0"/>
                  </a:moveTo>
                  <a:cubicBezTo>
                    <a:pt x="63" y="28"/>
                    <a:pt x="14" y="123"/>
                    <a:pt x="0" y="203"/>
                  </a:cubicBezTo>
                  <a:cubicBezTo>
                    <a:pt x="14" y="126"/>
                    <a:pt x="63" y="32"/>
                    <a:pt x="14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6"/>
            <p:cNvSpPr/>
            <p:nvPr/>
          </p:nvSpPr>
          <p:spPr>
            <a:xfrm>
              <a:off x="2313335" y="1761031"/>
              <a:ext cx="204" cy="109"/>
            </a:xfrm>
            <a:custGeom>
              <a:avLst/>
              <a:gdLst/>
              <a:ahLst/>
              <a:cxnLst/>
              <a:rect l="l" t="t" r="r" b="b"/>
              <a:pathLst>
                <a:path w="15" h="8" extrusionOk="0">
                  <a:moveTo>
                    <a:pt x="1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6"/>
            <p:cNvSpPr/>
            <p:nvPr/>
          </p:nvSpPr>
          <p:spPr>
            <a:xfrm>
              <a:off x="2360911" y="1713591"/>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6"/>
            <p:cNvSpPr/>
            <p:nvPr/>
          </p:nvSpPr>
          <p:spPr>
            <a:xfrm>
              <a:off x="2360531" y="1713686"/>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6"/>
            <p:cNvSpPr/>
            <p:nvPr/>
          </p:nvSpPr>
          <p:spPr>
            <a:xfrm>
              <a:off x="2361291" y="1713442"/>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6"/>
            <p:cNvSpPr/>
            <p:nvPr/>
          </p:nvSpPr>
          <p:spPr>
            <a:xfrm>
              <a:off x="2364332" y="1715628"/>
              <a:ext cx="1208" cy="1724"/>
            </a:xfrm>
            <a:custGeom>
              <a:avLst/>
              <a:gdLst/>
              <a:ahLst/>
              <a:cxnLst/>
              <a:rect l="l" t="t" r="r" b="b"/>
              <a:pathLst>
                <a:path w="89" h="127" extrusionOk="0">
                  <a:moveTo>
                    <a:pt x="1" y="1"/>
                  </a:moveTo>
                  <a:cubicBezTo>
                    <a:pt x="25" y="39"/>
                    <a:pt x="53" y="81"/>
                    <a:pt x="88" y="127"/>
                  </a:cubicBezTo>
                  <a:cubicBezTo>
                    <a:pt x="57" y="81"/>
                    <a:pt x="29"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6"/>
            <p:cNvSpPr/>
            <p:nvPr/>
          </p:nvSpPr>
          <p:spPr>
            <a:xfrm>
              <a:off x="2358725" y="1713917"/>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6"/>
            <p:cNvSpPr/>
            <p:nvPr/>
          </p:nvSpPr>
          <p:spPr>
            <a:xfrm>
              <a:off x="2354163" y="1713822"/>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6"/>
            <p:cNvSpPr/>
            <p:nvPr/>
          </p:nvSpPr>
          <p:spPr>
            <a:xfrm>
              <a:off x="2353552" y="1713781"/>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6"/>
            <p:cNvSpPr/>
            <p:nvPr/>
          </p:nvSpPr>
          <p:spPr>
            <a:xfrm>
              <a:off x="2359200" y="1713876"/>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6"/>
            <p:cNvSpPr/>
            <p:nvPr/>
          </p:nvSpPr>
          <p:spPr>
            <a:xfrm>
              <a:off x="2365812" y="171781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6"/>
            <p:cNvSpPr/>
            <p:nvPr/>
          </p:nvSpPr>
          <p:spPr>
            <a:xfrm>
              <a:off x="2354788" y="171387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6"/>
            <p:cNvSpPr/>
            <p:nvPr/>
          </p:nvSpPr>
          <p:spPr>
            <a:xfrm>
              <a:off x="2355358"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6"/>
            <p:cNvSpPr/>
            <p:nvPr/>
          </p:nvSpPr>
          <p:spPr>
            <a:xfrm>
              <a:off x="2357680"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6"/>
            <p:cNvSpPr/>
            <p:nvPr/>
          </p:nvSpPr>
          <p:spPr>
            <a:xfrm>
              <a:off x="2359675" y="171382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6"/>
            <p:cNvSpPr/>
            <p:nvPr/>
          </p:nvSpPr>
          <p:spPr>
            <a:xfrm>
              <a:off x="2358209"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6"/>
            <p:cNvSpPr/>
            <p:nvPr/>
          </p:nvSpPr>
          <p:spPr>
            <a:xfrm>
              <a:off x="235653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6"/>
            <p:cNvSpPr/>
            <p:nvPr/>
          </p:nvSpPr>
          <p:spPr>
            <a:xfrm>
              <a:off x="2360110" y="1713781"/>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6"/>
            <p:cNvSpPr/>
            <p:nvPr/>
          </p:nvSpPr>
          <p:spPr>
            <a:xfrm>
              <a:off x="2357299"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6"/>
            <p:cNvSpPr/>
            <p:nvPr/>
          </p:nvSpPr>
          <p:spPr>
            <a:xfrm>
              <a:off x="235596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6"/>
            <p:cNvSpPr/>
            <p:nvPr/>
          </p:nvSpPr>
          <p:spPr>
            <a:xfrm>
              <a:off x="2628523" y="1764588"/>
              <a:ext cx="15085" cy="14419"/>
            </a:xfrm>
            <a:custGeom>
              <a:avLst/>
              <a:gdLst/>
              <a:ahLst/>
              <a:cxnLst/>
              <a:rect l="l" t="t" r="r" b="b"/>
              <a:pathLst>
                <a:path w="1111" h="1062" extrusionOk="0">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6"/>
            <p:cNvSpPr/>
            <p:nvPr/>
          </p:nvSpPr>
          <p:spPr>
            <a:xfrm>
              <a:off x="2634090" y="1775192"/>
              <a:ext cx="964" cy="2620"/>
            </a:xfrm>
            <a:custGeom>
              <a:avLst/>
              <a:gdLst/>
              <a:ahLst/>
              <a:cxnLst/>
              <a:rect l="l" t="t" r="r" b="b"/>
              <a:pathLst>
                <a:path w="71" h="193" extrusionOk="0">
                  <a:moveTo>
                    <a:pt x="0" y="0"/>
                  </a:moveTo>
                  <a:cubicBezTo>
                    <a:pt x="46" y="53"/>
                    <a:pt x="70" y="123"/>
                    <a:pt x="67" y="193"/>
                  </a:cubicBezTo>
                  <a:cubicBezTo>
                    <a:pt x="70" y="123"/>
                    <a:pt x="46" y="53"/>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6"/>
            <p:cNvSpPr/>
            <p:nvPr/>
          </p:nvSpPr>
          <p:spPr>
            <a:xfrm>
              <a:off x="2633846" y="1775002"/>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6"/>
            <p:cNvSpPr/>
            <p:nvPr/>
          </p:nvSpPr>
          <p:spPr>
            <a:xfrm>
              <a:off x="2628483" y="1768349"/>
              <a:ext cx="339" cy="489"/>
            </a:xfrm>
            <a:custGeom>
              <a:avLst/>
              <a:gdLst/>
              <a:ahLst/>
              <a:cxnLst/>
              <a:rect l="l" t="t" r="r" b="b"/>
              <a:pathLst>
                <a:path w="25" h="36" extrusionOk="0">
                  <a:moveTo>
                    <a:pt x="0" y="0"/>
                  </a:moveTo>
                  <a:cubicBezTo>
                    <a:pt x="11" y="11"/>
                    <a:pt x="18" y="21"/>
                    <a:pt x="25" y="35"/>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6"/>
            <p:cNvSpPr/>
            <p:nvPr/>
          </p:nvSpPr>
          <p:spPr>
            <a:xfrm>
              <a:off x="2634891" y="1778858"/>
              <a:ext cx="14" cy="95"/>
            </a:xfrm>
            <a:custGeom>
              <a:avLst/>
              <a:gdLst/>
              <a:ahLst/>
              <a:cxnLst/>
              <a:rect l="l" t="t" r="r" b="b"/>
              <a:pathLst>
                <a:path w="1" h="7"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6"/>
            <p:cNvSpPr/>
            <p:nvPr/>
          </p:nvSpPr>
          <p:spPr>
            <a:xfrm>
              <a:off x="2629148" y="1769341"/>
              <a:ext cx="204" cy="394"/>
            </a:xfrm>
            <a:custGeom>
              <a:avLst/>
              <a:gdLst/>
              <a:ahLst/>
              <a:cxnLst/>
              <a:rect l="l" t="t" r="r" b="b"/>
              <a:pathLst>
                <a:path w="15" h="29" extrusionOk="0">
                  <a:moveTo>
                    <a:pt x="0" y="1"/>
                  </a:moveTo>
                  <a:lnTo>
                    <a:pt x="0" y="1"/>
                  </a:lnTo>
                  <a:cubicBezTo>
                    <a:pt x="7" y="11"/>
                    <a:pt x="11" y="22"/>
                    <a:pt x="14" y="29"/>
                  </a:cubicBezTo>
                  <a:cubicBezTo>
                    <a:pt x="11"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6"/>
            <p:cNvSpPr/>
            <p:nvPr/>
          </p:nvSpPr>
          <p:spPr>
            <a:xfrm>
              <a:off x="2634986" y="1777894"/>
              <a:ext cx="14" cy="204"/>
            </a:xfrm>
            <a:custGeom>
              <a:avLst/>
              <a:gdLst/>
              <a:ahLst/>
              <a:cxnLst/>
              <a:rect l="l" t="t" r="r" b="b"/>
              <a:pathLst>
                <a:path w="1" h="15" extrusionOk="0">
                  <a:moveTo>
                    <a:pt x="1" y="1"/>
                  </a:moveTo>
                  <a:lnTo>
                    <a:pt x="1" y="15"/>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6"/>
            <p:cNvSpPr/>
            <p:nvPr/>
          </p:nvSpPr>
          <p:spPr>
            <a:xfrm>
              <a:off x="2628904" y="1768865"/>
              <a:ext cx="204" cy="394"/>
            </a:xfrm>
            <a:custGeom>
              <a:avLst/>
              <a:gdLst/>
              <a:ahLst/>
              <a:cxnLst/>
              <a:rect l="l" t="t" r="r" b="b"/>
              <a:pathLst>
                <a:path w="15" h="29" extrusionOk="0">
                  <a:moveTo>
                    <a:pt x="15" y="29"/>
                  </a:moveTo>
                  <a:cubicBezTo>
                    <a:pt x="11" y="18"/>
                    <a:pt x="4" y="11"/>
                    <a:pt x="1" y="1"/>
                  </a:cubicBezTo>
                  <a:cubicBezTo>
                    <a:pt x="4" y="11"/>
                    <a:pt x="11" y="18"/>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6"/>
            <p:cNvSpPr/>
            <p:nvPr/>
          </p:nvSpPr>
          <p:spPr>
            <a:xfrm>
              <a:off x="2629379" y="1769816"/>
              <a:ext cx="204" cy="489"/>
            </a:xfrm>
            <a:custGeom>
              <a:avLst/>
              <a:gdLst/>
              <a:ahLst/>
              <a:cxnLst/>
              <a:rect l="l" t="t" r="r" b="b"/>
              <a:pathLst>
                <a:path w="15" h="36" extrusionOk="0">
                  <a:moveTo>
                    <a:pt x="15" y="36"/>
                  </a:moveTo>
                  <a:cubicBezTo>
                    <a:pt x="11" y="25"/>
                    <a:pt x="4" y="15"/>
                    <a:pt x="1" y="1"/>
                  </a:cubicBezTo>
                  <a:cubicBezTo>
                    <a:pt x="4" y="15"/>
                    <a:pt x="11" y="25"/>
                    <a:pt x="15"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6"/>
            <p:cNvSpPr/>
            <p:nvPr/>
          </p:nvSpPr>
          <p:spPr>
            <a:xfrm>
              <a:off x="2964159" y="1702797"/>
              <a:ext cx="47345" cy="45539"/>
            </a:xfrm>
            <a:custGeom>
              <a:avLst/>
              <a:gdLst/>
              <a:ahLst/>
              <a:cxnLst/>
              <a:rect l="l" t="t" r="r" b="b"/>
              <a:pathLst>
                <a:path w="3487" h="3354" extrusionOk="0">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6"/>
            <p:cNvSpPr/>
            <p:nvPr/>
          </p:nvSpPr>
          <p:spPr>
            <a:xfrm>
              <a:off x="2991817" y="1742539"/>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6"/>
            <p:cNvSpPr/>
            <p:nvPr/>
          </p:nvSpPr>
          <p:spPr>
            <a:xfrm>
              <a:off x="2987920" y="1742769"/>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6"/>
            <p:cNvSpPr/>
            <p:nvPr/>
          </p:nvSpPr>
          <p:spPr>
            <a:xfrm>
              <a:off x="2992387" y="1742294"/>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6"/>
            <p:cNvSpPr/>
            <p:nvPr/>
          </p:nvSpPr>
          <p:spPr>
            <a:xfrm>
              <a:off x="2980547" y="1745770"/>
              <a:ext cx="774" cy="584"/>
            </a:xfrm>
            <a:custGeom>
              <a:avLst/>
              <a:gdLst/>
              <a:ahLst/>
              <a:cxnLst/>
              <a:rect l="l" t="t" r="r" b="b"/>
              <a:pathLst>
                <a:path w="57" h="43" extrusionOk="0">
                  <a:moveTo>
                    <a:pt x="57"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6"/>
            <p:cNvSpPr/>
            <p:nvPr/>
          </p:nvSpPr>
          <p:spPr>
            <a:xfrm>
              <a:off x="2979556" y="1746476"/>
              <a:ext cx="815" cy="584"/>
            </a:xfrm>
            <a:custGeom>
              <a:avLst/>
              <a:gdLst/>
              <a:ahLst/>
              <a:cxnLst/>
              <a:rect l="l" t="t" r="r" b="b"/>
              <a:pathLst>
                <a:path w="60" h="43" extrusionOk="0">
                  <a:moveTo>
                    <a:pt x="60" y="1"/>
                  </a:move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6"/>
            <p:cNvSpPr/>
            <p:nvPr/>
          </p:nvSpPr>
          <p:spPr>
            <a:xfrm>
              <a:off x="2982312" y="1744100"/>
              <a:ext cx="1154" cy="964"/>
            </a:xfrm>
            <a:custGeom>
              <a:avLst/>
              <a:gdLst/>
              <a:ahLst/>
              <a:cxnLst/>
              <a:rect l="l" t="t" r="r" b="b"/>
              <a:pathLst>
                <a:path w="85" h="71" extrusionOk="0">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6"/>
            <p:cNvSpPr/>
            <p:nvPr/>
          </p:nvSpPr>
          <p:spPr>
            <a:xfrm>
              <a:off x="2989101" y="1742674"/>
              <a:ext cx="1398" cy="14"/>
            </a:xfrm>
            <a:custGeom>
              <a:avLst/>
              <a:gdLst/>
              <a:ahLst/>
              <a:cxnLst/>
              <a:rect l="l" t="t" r="r" b="b"/>
              <a:pathLst>
                <a:path w="103" h="1" extrusionOk="0">
                  <a:moveTo>
                    <a:pt x="10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6"/>
            <p:cNvSpPr/>
            <p:nvPr/>
          </p:nvSpPr>
          <p:spPr>
            <a:xfrm>
              <a:off x="2993052" y="17419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6"/>
            <p:cNvSpPr/>
            <p:nvPr/>
          </p:nvSpPr>
          <p:spPr>
            <a:xfrm>
              <a:off x="2991111" y="174267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6"/>
            <p:cNvSpPr/>
            <p:nvPr/>
          </p:nvSpPr>
          <p:spPr>
            <a:xfrm>
              <a:off x="2643975" y="1811444"/>
              <a:ext cx="54487" cy="30006"/>
            </a:xfrm>
            <a:custGeom>
              <a:avLst/>
              <a:gdLst/>
              <a:ahLst/>
              <a:cxnLst/>
              <a:rect l="l" t="t" r="r" b="b"/>
              <a:pathLst>
                <a:path w="4013" h="2210" extrusionOk="0">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6"/>
            <p:cNvSpPr/>
            <p:nvPr/>
          </p:nvSpPr>
          <p:spPr>
            <a:xfrm>
              <a:off x="2645115" y="1813508"/>
              <a:ext cx="3001" cy="3381"/>
            </a:xfrm>
            <a:custGeom>
              <a:avLst/>
              <a:gdLst/>
              <a:ahLst/>
              <a:cxnLst/>
              <a:rect l="l" t="t" r="r" b="b"/>
              <a:pathLst>
                <a:path w="221" h="249" extrusionOk="0">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6"/>
            <p:cNvSpPr/>
            <p:nvPr/>
          </p:nvSpPr>
          <p:spPr>
            <a:xfrm>
              <a:off x="2697592" y="1832327"/>
              <a:ext cx="14" cy="394"/>
            </a:xfrm>
            <a:custGeom>
              <a:avLst/>
              <a:gdLst/>
              <a:ahLst/>
              <a:cxnLst/>
              <a:rect l="l" t="t" r="r" b="b"/>
              <a:pathLst>
                <a:path w="1" h="29" extrusionOk="0">
                  <a:moveTo>
                    <a:pt x="0" y="0"/>
                  </a:moveTo>
                  <a:lnTo>
                    <a:pt x="0" y="28"/>
                  </a:lnTo>
                  <a:cubicBezTo>
                    <a:pt x="0"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6"/>
            <p:cNvSpPr/>
            <p:nvPr/>
          </p:nvSpPr>
          <p:spPr>
            <a:xfrm>
              <a:off x="2650763" y="1826149"/>
              <a:ext cx="2878" cy="1955"/>
            </a:xfrm>
            <a:custGeom>
              <a:avLst/>
              <a:gdLst/>
              <a:ahLst/>
              <a:cxnLst/>
              <a:rect l="l" t="t" r="r" b="b"/>
              <a:pathLst>
                <a:path w="212" h="144" extrusionOk="0">
                  <a:moveTo>
                    <a:pt x="1" y="0"/>
                  </a:moveTo>
                  <a:cubicBezTo>
                    <a:pt x="110" y="39"/>
                    <a:pt x="194" y="74"/>
                    <a:pt x="211" y="144"/>
                  </a:cubicBezTo>
                  <a:cubicBezTo>
                    <a:pt x="194" y="74"/>
                    <a:pt x="110"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6"/>
            <p:cNvSpPr/>
            <p:nvPr/>
          </p:nvSpPr>
          <p:spPr>
            <a:xfrm>
              <a:off x="2697633" y="1831892"/>
              <a:ext cx="68" cy="353"/>
            </a:xfrm>
            <a:custGeom>
              <a:avLst/>
              <a:gdLst/>
              <a:ahLst/>
              <a:cxnLst/>
              <a:rect l="l" t="t" r="r" b="b"/>
              <a:pathLst>
                <a:path w="5" h="26" extrusionOk="0">
                  <a:moveTo>
                    <a:pt x="4" y="1"/>
                  </a:moveTo>
                  <a:cubicBezTo>
                    <a:pt x="4" y="8"/>
                    <a:pt x="1" y="15"/>
                    <a:pt x="1"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6"/>
            <p:cNvSpPr/>
            <p:nvPr/>
          </p:nvSpPr>
          <p:spPr>
            <a:xfrm>
              <a:off x="2658856" y="1830426"/>
              <a:ext cx="5811" cy="3381"/>
            </a:xfrm>
            <a:custGeom>
              <a:avLst/>
              <a:gdLst/>
              <a:ahLst/>
              <a:cxnLst/>
              <a:rect l="l" t="t" r="r" b="b"/>
              <a:pathLst>
                <a:path w="428" h="249" extrusionOk="0">
                  <a:moveTo>
                    <a:pt x="427" y="249"/>
                  </a:moveTo>
                  <a:cubicBezTo>
                    <a:pt x="326" y="172"/>
                    <a:pt x="147" y="35"/>
                    <a:pt x="0" y="0"/>
                  </a:cubicBezTo>
                  <a:cubicBezTo>
                    <a:pt x="147" y="35"/>
                    <a:pt x="326" y="172"/>
                    <a:pt x="427" y="2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6"/>
            <p:cNvSpPr/>
            <p:nvPr/>
          </p:nvSpPr>
          <p:spPr>
            <a:xfrm>
              <a:off x="2726960" y="1826773"/>
              <a:ext cx="59904" cy="135897"/>
            </a:xfrm>
            <a:custGeom>
              <a:avLst/>
              <a:gdLst/>
              <a:ahLst/>
              <a:cxnLst/>
              <a:rect l="l" t="t" r="r" b="b"/>
              <a:pathLst>
                <a:path w="4412" h="10009" extrusionOk="0">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6"/>
            <p:cNvSpPr/>
            <p:nvPr/>
          </p:nvSpPr>
          <p:spPr>
            <a:xfrm>
              <a:off x="2728671" y="1883663"/>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6"/>
            <p:cNvSpPr/>
            <p:nvPr/>
          </p:nvSpPr>
          <p:spPr>
            <a:xfrm>
              <a:off x="2729241" y="1883039"/>
              <a:ext cx="14" cy="68"/>
            </a:xfrm>
            <a:custGeom>
              <a:avLst/>
              <a:gdLst/>
              <a:ahLst/>
              <a:cxnLst/>
              <a:rect l="l" t="t" r="r" b="b"/>
              <a:pathLst>
                <a:path w="1" h="5" extrusionOk="0">
                  <a:moveTo>
                    <a:pt x="1" y="1"/>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6"/>
            <p:cNvSpPr/>
            <p:nvPr/>
          </p:nvSpPr>
          <p:spPr>
            <a:xfrm>
              <a:off x="2728155" y="1883989"/>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6"/>
            <p:cNvSpPr/>
            <p:nvPr/>
          </p:nvSpPr>
          <p:spPr>
            <a:xfrm>
              <a:off x="2728820" y="1883568"/>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6"/>
            <p:cNvSpPr/>
            <p:nvPr/>
          </p:nvSpPr>
          <p:spPr>
            <a:xfrm>
              <a:off x="2728440" y="1883799"/>
              <a:ext cx="149" cy="109"/>
            </a:xfrm>
            <a:custGeom>
              <a:avLst/>
              <a:gdLst/>
              <a:ahLst/>
              <a:cxnLst/>
              <a:rect l="l" t="t" r="r" b="b"/>
              <a:pathLst>
                <a:path w="11" h="8" extrusionOk="0">
                  <a:moveTo>
                    <a:pt x="0"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6"/>
            <p:cNvSpPr/>
            <p:nvPr/>
          </p:nvSpPr>
          <p:spPr>
            <a:xfrm>
              <a:off x="2727341" y="1884518"/>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6"/>
            <p:cNvSpPr/>
            <p:nvPr/>
          </p:nvSpPr>
          <p:spPr>
            <a:xfrm>
              <a:off x="2727775" y="188423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6"/>
            <p:cNvSpPr/>
            <p:nvPr/>
          </p:nvSpPr>
          <p:spPr>
            <a:xfrm>
              <a:off x="2726825" y="1884844"/>
              <a:ext cx="394" cy="394"/>
            </a:xfrm>
            <a:custGeom>
              <a:avLst/>
              <a:gdLst/>
              <a:ahLst/>
              <a:cxnLst/>
              <a:rect l="l" t="t" r="r" b="b"/>
              <a:pathLst>
                <a:path w="29" h="29" extrusionOk="0">
                  <a:moveTo>
                    <a:pt x="0" y="29"/>
                  </a:moveTo>
                  <a:lnTo>
                    <a:pt x="0" y="29"/>
                  </a:ln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6"/>
            <p:cNvSpPr/>
            <p:nvPr/>
          </p:nvSpPr>
          <p:spPr>
            <a:xfrm>
              <a:off x="2729296" y="1878531"/>
              <a:ext cx="1914" cy="4331"/>
            </a:xfrm>
            <a:custGeom>
              <a:avLst/>
              <a:gdLst/>
              <a:ahLst/>
              <a:cxnLst/>
              <a:rect l="l" t="t" r="r" b="b"/>
              <a:pathLst>
                <a:path w="141" h="319" extrusionOk="0">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6"/>
            <p:cNvSpPr/>
            <p:nvPr/>
          </p:nvSpPr>
          <p:spPr>
            <a:xfrm>
              <a:off x="2733668" y="18746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6"/>
            <p:cNvSpPr/>
            <p:nvPr/>
          </p:nvSpPr>
          <p:spPr>
            <a:xfrm>
              <a:off x="2760334" y="1831037"/>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6"/>
            <p:cNvSpPr/>
            <p:nvPr/>
          </p:nvSpPr>
          <p:spPr>
            <a:xfrm>
              <a:off x="2760565" y="183080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6"/>
            <p:cNvSpPr/>
            <p:nvPr/>
          </p:nvSpPr>
          <p:spPr>
            <a:xfrm>
              <a:off x="2760945" y="183023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6"/>
            <p:cNvSpPr/>
            <p:nvPr/>
          </p:nvSpPr>
          <p:spPr>
            <a:xfrm>
              <a:off x="2760089" y="1831227"/>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6"/>
            <p:cNvSpPr/>
            <p:nvPr/>
          </p:nvSpPr>
          <p:spPr>
            <a:xfrm>
              <a:off x="2760755" y="1830521"/>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6"/>
            <p:cNvSpPr/>
            <p:nvPr/>
          </p:nvSpPr>
          <p:spPr>
            <a:xfrm>
              <a:off x="2761135" y="1829951"/>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6"/>
            <p:cNvSpPr/>
            <p:nvPr/>
          </p:nvSpPr>
          <p:spPr>
            <a:xfrm>
              <a:off x="2755297" y="18362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6"/>
            <p:cNvSpPr/>
            <p:nvPr/>
          </p:nvSpPr>
          <p:spPr>
            <a:xfrm>
              <a:off x="2734374" y="1864885"/>
              <a:ext cx="1059" cy="5010"/>
            </a:xfrm>
            <a:custGeom>
              <a:avLst/>
              <a:gdLst/>
              <a:ahLst/>
              <a:cxnLst/>
              <a:rect l="l" t="t" r="r" b="b"/>
              <a:pathLst>
                <a:path w="78" h="369" extrusionOk="0">
                  <a:moveTo>
                    <a:pt x="78" y="1"/>
                  </a:moveTo>
                  <a:cubicBezTo>
                    <a:pt x="67" y="134"/>
                    <a:pt x="57" y="284"/>
                    <a:pt x="1" y="368"/>
                  </a:cubicBezTo>
                  <a:cubicBezTo>
                    <a:pt x="57" y="284"/>
                    <a:pt x="67" y="134"/>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6"/>
            <p:cNvSpPr/>
            <p:nvPr/>
          </p:nvSpPr>
          <p:spPr>
            <a:xfrm>
              <a:off x="2731903" y="1878151"/>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6"/>
            <p:cNvSpPr/>
            <p:nvPr/>
          </p:nvSpPr>
          <p:spPr>
            <a:xfrm>
              <a:off x="2761135" y="1836658"/>
              <a:ext cx="204" cy="720"/>
            </a:xfrm>
            <a:custGeom>
              <a:avLst/>
              <a:gdLst/>
              <a:ahLst/>
              <a:cxnLst/>
              <a:rect l="l" t="t" r="r" b="b"/>
              <a:pathLst>
                <a:path w="15" h="53" extrusionOk="0">
                  <a:moveTo>
                    <a:pt x="15" y="0"/>
                  </a:moveTo>
                  <a:cubicBezTo>
                    <a:pt x="15" y="18"/>
                    <a:pt x="11" y="39"/>
                    <a:pt x="1" y="53"/>
                  </a:cubicBezTo>
                  <a:cubicBezTo>
                    <a:pt x="11" y="39"/>
                    <a:pt x="15" y="18"/>
                    <a:pt x="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6"/>
            <p:cNvSpPr/>
            <p:nvPr/>
          </p:nvSpPr>
          <p:spPr>
            <a:xfrm>
              <a:off x="2755527" y="1836128"/>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6"/>
            <p:cNvSpPr/>
            <p:nvPr/>
          </p:nvSpPr>
          <p:spPr>
            <a:xfrm>
              <a:off x="2761990" y="1827805"/>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6"/>
            <p:cNvSpPr/>
            <p:nvPr/>
          </p:nvSpPr>
          <p:spPr>
            <a:xfrm>
              <a:off x="2762045" y="1827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6"/>
            <p:cNvSpPr/>
            <p:nvPr/>
          </p:nvSpPr>
          <p:spPr>
            <a:xfrm>
              <a:off x="2732717" y="187771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6"/>
            <p:cNvSpPr/>
            <p:nvPr/>
          </p:nvSpPr>
          <p:spPr>
            <a:xfrm>
              <a:off x="2761895" y="1828050"/>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6"/>
            <p:cNvSpPr/>
            <p:nvPr/>
          </p:nvSpPr>
          <p:spPr>
            <a:xfrm>
              <a:off x="2761325" y="182966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6"/>
            <p:cNvSpPr/>
            <p:nvPr/>
          </p:nvSpPr>
          <p:spPr>
            <a:xfrm>
              <a:off x="2732188" y="187805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6"/>
            <p:cNvSpPr/>
            <p:nvPr/>
          </p:nvSpPr>
          <p:spPr>
            <a:xfrm>
              <a:off x="2761855" y="1828335"/>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6"/>
            <p:cNvSpPr/>
            <p:nvPr/>
          </p:nvSpPr>
          <p:spPr>
            <a:xfrm>
              <a:off x="2761474" y="18292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6"/>
            <p:cNvSpPr/>
            <p:nvPr/>
          </p:nvSpPr>
          <p:spPr>
            <a:xfrm>
              <a:off x="2761610" y="1828905"/>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6"/>
            <p:cNvSpPr/>
            <p:nvPr/>
          </p:nvSpPr>
          <p:spPr>
            <a:xfrm>
              <a:off x="2761705" y="1828620"/>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6"/>
            <p:cNvSpPr/>
            <p:nvPr/>
          </p:nvSpPr>
          <p:spPr>
            <a:xfrm>
              <a:off x="2732473" y="187790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6"/>
            <p:cNvSpPr/>
            <p:nvPr/>
          </p:nvSpPr>
          <p:spPr>
            <a:xfrm>
              <a:off x="2731197" y="1878151"/>
              <a:ext cx="434" cy="394"/>
            </a:xfrm>
            <a:custGeom>
              <a:avLst/>
              <a:gdLst/>
              <a:ahLst/>
              <a:cxnLst/>
              <a:rect l="l" t="t" r="r" b="b"/>
              <a:pathLst>
                <a:path w="32" h="29" extrusionOk="0">
                  <a:moveTo>
                    <a:pt x="32" y="0"/>
                  </a:moveTo>
                  <a:cubicBezTo>
                    <a:pt x="25" y="4"/>
                    <a:pt x="21" y="4"/>
                    <a:pt x="21" y="7"/>
                  </a:cubicBezTo>
                  <a:lnTo>
                    <a:pt x="0" y="28"/>
                  </a:lnTo>
                  <a:cubicBezTo>
                    <a:pt x="11" y="18"/>
                    <a:pt x="18" y="11"/>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6"/>
            <p:cNvSpPr/>
            <p:nvPr/>
          </p:nvSpPr>
          <p:spPr>
            <a:xfrm>
              <a:off x="2755867" y="1836088"/>
              <a:ext cx="204" cy="14"/>
            </a:xfrm>
            <a:custGeom>
              <a:avLst/>
              <a:gdLst/>
              <a:ahLst/>
              <a:cxnLst/>
              <a:rect l="l" t="t" r="r" b="b"/>
              <a:pathLst>
                <a:path w="15" h="1" extrusionOk="0">
                  <a:moveTo>
                    <a:pt x="0" y="0"/>
                  </a:moveTo>
                  <a:cubicBezTo>
                    <a:pt x="4" y="0"/>
                    <a:pt x="7" y="0"/>
                    <a:pt x="14" y="0"/>
                  </a:cubicBezTo>
                  <a:lnTo>
                    <a:pt x="14" y="0"/>
                  </a:ln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6"/>
            <p:cNvSpPr/>
            <p:nvPr/>
          </p:nvSpPr>
          <p:spPr>
            <a:xfrm>
              <a:off x="2730911" y="1878246"/>
              <a:ext cx="584" cy="625"/>
            </a:xfrm>
            <a:custGeom>
              <a:avLst/>
              <a:gdLst/>
              <a:ahLst/>
              <a:cxnLst/>
              <a:rect l="l" t="t" r="r" b="b"/>
              <a:pathLst>
                <a:path w="43" h="46" extrusionOk="0">
                  <a:moveTo>
                    <a:pt x="42" y="0"/>
                  </a:moveTo>
                  <a:lnTo>
                    <a:pt x="42" y="0"/>
                  </a:lnTo>
                  <a:cubicBezTo>
                    <a:pt x="25" y="14"/>
                    <a:pt x="11" y="28"/>
                    <a:pt x="0" y="46"/>
                  </a:cubicBezTo>
                  <a:lnTo>
                    <a:pt x="21" y="25"/>
                  </a:lnTo>
                  <a:lnTo>
                    <a:pt x="21" y="21"/>
                  </a:ln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6"/>
            <p:cNvSpPr/>
            <p:nvPr/>
          </p:nvSpPr>
          <p:spPr>
            <a:xfrm>
              <a:off x="2705196" y="1828905"/>
              <a:ext cx="20163" cy="10197"/>
            </a:xfrm>
            <a:custGeom>
              <a:avLst/>
              <a:gdLst/>
              <a:ahLst/>
              <a:cxnLst/>
              <a:rect l="l" t="t" r="r" b="b"/>
              <a:pathLst>
                <a:path w="1485" h="751" extrusionOk="0">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6"/>
            <p:cNvSpPr/>
            <p:nvPr/>
          </p:nvSpPr>
          <p:spPr>
            <a:xfrm>
              <a:off x="2713179" y="1838314"/>
              <a:ext cx="489" cy="163"/>
            </a:xfrm>
            <a:custGeom>
              <a:avLst/>
              <a:gdLst/>
              <a:ahLst/>
              <a:cxnLst/>
              <a:rect l="l" t="t" r="r" b="b"/>
              <a:pathLst>
                <a:path w="36" h="12" extrusionOk="0">
                  <a:moveTo>
                    <a:pt x="36"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6"/>
            <p:cNvSpPr/>
            <p:nvPr/>
          </p:nvSpPr>
          <p:spPr>
            <a:xfrm>
              <a:off x="2712039" y="1838178"/>
              <a:ext cx="489" cy="54"/>
            </a:xfrm>
            <a:custGeom>
              <a:avLst/>
              <a:gdLst/>
              <a:ahLst/>
              <a:cxnLst/>
              <a:rect l="l" t="t" r="r" b="b"/>
              <a:pathLst>
                <a:path w="36" h="4" extrusionOk="0">
                  <a:moveTo>
                    <a:pt x="1" y="0"/>
                  </a:moveTo>
                  <a:cubicBezTo>
                    <a:pt x="11" y="0"/>
                    <a:pt x="25" y="4"/>
                    <a:pt x="36" y="4"/>
                  </a:cubicBezTo>
                  <a:cubicBezTo>
                    <a:pt x="25" y="0"/>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6"/>
            <p:cNvSpPr/>
            <p:nvPr/>
          </p:nvSpPr>
          <p:spPr>
            <a:xfrm>
              <a:off x="2713804" y="1838504"/>
              <a:ext cx="489" cy="163"/>
            </a:xfrm>
            <a:custGeom>
              <a:avLst/>
              <a:gdLst/>
              <a:ahLst/>
              <a:cxnLst/>
              <a:rect l="l" t="t" r="r" b="b"/>
              <a:pathLst>
                <a:path w="36" h="12" extrusionOk="0">
                  <a:moveTo>
                    <a:pt x="35"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6"/>
            <p:cNvSpPr/>
            <p:nvPr/>
          </p:nvSpPr>
          <p:spPr>
            <a:xfrm>
              <a:off x="2711523" y="1838178"/>
              <a:ext cx="394" cy="14"/>
            </a:xfrm>
            <a:custGeom>
              <a:avLst/>
              <a:gdLst/>
              <a:ahLst/>
              <a:cxnLst/>
              <a:rect l="l" t="t" r="r" b="b"/>
              <a:pathLst>
                <a:path w="29" h="1" extrusionOk="0">
                  <a:moveTo>
                    <a:pt x="0" y="0"/>
                  </a:moveTo>
                  <a:lnTo>
                    <a:pt x="28" y="0"/>
                  </a:lnTo>
                  <a:cubicBezTo>
                    <a:pt x="18"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6"/>
            <p:cNvSpPr/>
            <p:nvPr/>
          </p:nvSpPr>
          <p:spPr>
            <a:xfrm>
              <a:off x="2723403" y="1831851"/>
              <a:ext cx="394" cy="679"/>
            </a:xfrm>
            <a:custGeom>
              <a:avLst/>
              <a:gdLst/>
              <a:ahLst/>
              <a:cxnLst/>
              <a:rect l="l" t="t" r="r" b="b"/>
              <a:pathLst>
                <a:path w="29" h="50" extrusionOk="0">
                  <a:moveTo>
                    <a:pt x="18" y="49"/>
                  </a:moveTo>
                  <a:lnTo>
                    <a:pt x="0" y="11"/>
                  </a:lnTo>
                  <a:lnTo>
                    <a:pt x="28"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6"/>
            <p:cNvSpPr/>
            <p:nvPr/>
          </p:nvSpPr>
          <p:spPr>
            <a:xfrm>
              <a:off x="2706051" y="1837079"/>
              <a:ext cx="2105" cy="638"/>
            </a:xfrm>
            <a:custGeom>
              <a:avLst/>
              <a:gdLst/>
              <a:ahLst/>
              <a:cxnLst/>
              <a:rect l="l" t="t" r="r" b="b"/>
              <a:pathLst>
                <a:path w="155" h="47" extrusionOk="0">
                  <a:moveTo>
                    <a:pt x="0" y="1"/>
                  </a:moveTo>
                  <a:cubicBezTo>
                    <a:pt x="56" y="1"/>
                    <a:pt x="109" y="15"/>
                    <a:pt x="154" y="46"/>
                  </a:cubicBezTo>
                  <a:cubicBezTo>
                    <a:pt x="109" y="15"/>
                    <a:pt x="56"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6"/>
            <p:cNvSpPr/>
            <p:nvPr/>
          </p:nvSpPr>
          <p:spPr>
            <a:xfrm>
              <a:off x="2710857" y="1838219"/>
              <a:ext cx="530" cy="109"/>
            </a:xfrm>
            <a:custGeom>
              <a:avLst/>
              <a:gdLst/>
              <a:ahLst/>
              <a:cxnLst/>
              <a:rect l="l" t="t" r="r" b="b"/>
              <a:pathLst>
                <a:path w="39" h="8" extrusionOk="0">
                  <a:moveTo>
                    <a:pt x="39" y="1"/>
                  </a:moveTo>
                  <a:cubicBezTo>
                    <a:pt x="28" y="1"/>
                    <a:pt x="14" y="4"/>
                    <a:pt x="0" y="8"/>
                  </a:cubicBezTo>
                  <a:cubicBezTo>
                    <a:pt x="14" y="4"/>
                    <a:pt x="28" y="1"/>
                    <a:pt x="3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6"/>
            <p:cNvSpPr/>
            <p:nvPr/>
          </p:nvSpPr>
          <p:spPr>
            <a:xfrm>
              <a:off x="2712568" y="1838219"/>
              <a:ext cx="584" cy="109"/>
            </a:xfrm>
            <a:custGeom>
              <a:avLst/>
              <a:gdLst/>
              <a:ahLst/>
              <a:cxnLst/>
              <a:rect l="l" t="t" r="r" b="b"/>
              <a:pathLst>
                <a:path w="43" h="8" extrusionOk="0">
                  <a:moveTo>
                    <a:pt x="42" y="8"/>
                  </a:moveTo>
                  <a:cubicBezTo>
                    <a:pt x="28" y="4"/>
                    <a:pt x="14" y="1"/>
                    <a:pt x="0" y="1"/>
                  </a:cubicBezTo>
                  <a:cubicBezTo>
                    <a:pt x="14" y="1"/>
                    <a:pt x="28" y="4"/>
                    <a:pt x="42"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6"/>
            <p:cNvSpPr/>
            <p:nvPr/>
          </p:nvSpPr>
          <p:spPr>
            <a:xfrm>
              <a:off x="2798745" y="1868022"/>
              <a:ext cx="52056" cy="110847"/>
            </a:xfrm>
            <a:custGeom>
              <a:avLst/>
              <a:gdLst/>
              <a:ahLst/>
              <a:cxnLst/>
              <a:rect l="l" t="t" r="r" b="b"/>
              <a:pathLst>
                <a:path w="3834" h="8164" extrusionOk="0">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6"/>
            <p:cNvSpPr/>
            <p:nvPr/>
          </p:nvSpPr>
          <p:spPr>
            <a:xfrm>
              <a:off x="2799356" y="1936670"/>
              <a:ext cx="40800" cy="29477"/>
            </a:xfrm>
            <a:custGeom>
              <a:avLst/>
              <a:gdLst/>
              <a:ahLst/>
              <a:cxnLst/>
              <a:rect l="l" t="t" r="r" b="b"/>
              <a:pathLst>
                <a:path w="3005" h="2171" extrusionOk="0">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6"/>
            <p:cNvSpPr/>
            <p:nvPr/>
          </p:nvSpPr>
          <p:spPr>
            <a:xfrm>
              <a:off x="2816708" y="1965033"/>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6"/>
            <p:cNvSpPr/>
            <p:nvPr/>
          </p:nvSpPr>
          <p:spPr>
            <a:xfrm>
              <a:off x="2815798" y="1965563"/>
              <a:ext cx="299" cy="149"/>
            </a:xfrm>
            <a:custGeom>
              <a:avLst/>
              <a:gdLst/>
              <a:ahLst/>
              <a:cxnLst/>
              <a:rect l="l" t="t" r="r" b="b"/>
              <a:pathLst>
                <a:path w="22" h="11" extrusionOk="0">
                  <a:moveTo>
                    <a:pt x="22"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6"/>
            <p:cNvSpPr/>
            <p:nvPr/>
          </p:nvSpPr>
          <p:spPr>
            <a:xfrm>
              <a:off x="2817033" y="1964802"/>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6"/>
            <p:cNvSpPr/>
            <p:nvPr/>
          </p:nvSpPr>
          <p:spPr>
            <a:xfrm>
              <a:off x="2815133" y="1965848"/>
              <a:ext cx="448" cy="204"/>
            </a:xfrm>
            <a:custGeom>
              <a:avLst/>
              <a:gdLst/>
              <a:ahLst/>
              <a:cxnLst/>
              <a:rect l="l" t="t" r="r" b="b"/>
              <a:pathLst>
                <a:path w="33" h="15" extrusionOk="0">
                  <a:moveTo>
                    <a:pt x="32"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6"/>
            <p:cNvSpPr/>
            <p:nvPr/>
          </p:nvSpPr>
          <p:spPr>
            <a:xfrm>
              <a:off x="2816273" y="1965277"/>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6"/>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6"/>
            <p:cNvSpPr/>
            <p:nvPr/>
          </p:nvSpPr>
          <p:spPr>
            <a:xfrm>
              <a:off x="2838147" y="1943839"/>
              <a:ext cx="625" cy="1059"/>
            </a:xfrm>
            <a:custGeom>
              <a:avLst/>
              <a:gdLst/>
              <a:ahLst/>
              <a:cxnLst/>
              <a:rect l="l" t="t" r="r" b="b"/>
              <a:pathLst>
                <a:path w="46" h="78" extrusionOk="0">
                  <a:moveTo>
                    <a:pt x="0" y="0"/>
                  </a:moveTo>
                  <a:cubicBezTo>
                    <a:pt x="14" y="28"/>
                    <a:pt x="28" y="53"/>
                    <a:pt x="46" y="77"/>
                  </a:cubicBezTo>
                  <a:cubicBezTo>
                    <a:pt x="28" y="53"/>
                    <a:pt x="14" y="2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6"/>
            <p:cNvSpPr/>
            <p:nvPr/>
          </p:nvSpPr>
          <p:spPr>
            <a:xfrm>
              <a:off x="2818364" y="1963702"/>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6"/>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6"/>
            <p:cNvSpPr/>
            <p:nvPr/>
          </p:nvSpPr>
          <p:spPr>
            <a:xfrm>
              <a:off x="2836096" y="1936710"/>
              <a:ext cx="2064" cy="7142"/>
            </a:xfrm>
            <a:custGeom>
              <a:avLst/>
              <a:gdLst/>
              <a:ahLst/>
              <a:cxnLst/>
              <a:rect l="l" t="t" r="r" b="b"/>
              <a:pathLst>
                <a:path w="152" h="526" extrusionOk="0">
                  <a:moveTo>
                    <a:pt x="1" y="0"/>
                  </a:moveTo>
                  <a:lnTo>
                    <a:pt x="1" y="0"/>
                  </a:lnTo>
                  <a:cubicBezTo>
                    <a:pt x="11" y="186"/>
                    <a:pt x="64" y="364"/>
                    <a:pt x="151" y="525"/>
                  </a:cubicBezTo>
                  <a:cubicBezTo>
                    <a:pt x="64" y="364"/>
                    <a:pt x="11" y="18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6"/>
            <p:cNvSpPr/>
            <p:nvPr/>
          </p:nvSpPr>
          <p:spPr>
            <a:xfrm>
              <a:off x="2817373" y="1964612"/>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6"/>
            <p:cNvSpPr/>
            <p:nvPr/>
          </p:nvSpPr>
          <p:spPr>
            <a:xfrm>
              <a:off x="2818364" y="1962616"/>
              <a:ext cx="543" cy="1005"/>
            </a:xfrm>
            <a:custGeom>
              <a:avLst/>
              <a:gdLst/>
              <a:ahLst/>
              <a:cxnLst/>
              <a:rect l="l" t="t" r="r" b="b"/>
              <a:pathLst>
                <a:path w="40" h="74" extrusionOk="0">
                  <a:moveTo>
                    <a:pt x="1" y="74"/>
                  </a:moveTo>
                  <a:cubicBezTo>
                    <a:pt x="4" y="46"/>
                    <a:pt x="15" y="18"/>
                    <a:pt x="39" y="0"/>
                  </a:cubicBezTo>
                  <a:cubicBezTo>
                    <a:pt x="15" y="18"/>
                    <a:pt x="4" y="46"/>
                    <a:pt x="1"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6"/>
            <p:cNvSpPr/>
            <p:nvPr/>
          </p:nvSpPr>
          <p:spPr>
            <a:xfrm>
              <a:off x="2818133" y="1963947"/>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6"/>
            <p:cNvSpPr/>
            <p:nvPr/>
          </p:nvSpPr>
          <p:spPr>
            <a:xfrm>
              <a:off x="2817848" y="1964273"/>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6"/>
            <p:cNvSpPr/>
            <p:nvPr/>
          </p:nvSpPr>
          <p:spPr>
            <a:xfrm>
              <a:off x="2817604" y="1964422"/>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6"/>
            <p:cNvSpPr/>
            <p:nvPr/>
          </p:nvSpPr>
          <p:spPr>
            <a:xfrm>
              <a:off x="2817984" y="196408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6"/>
            <p:cNvSpPr/>
            <p:nvPr/>
          </p:nvSpPr>
          <p:spPr>
            <a:xfrm>
              <a:off x="2818228" y="1963852"/>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6"/>
            <p:cNvSpPr/>
            <p:nvPr/>
          </p:nvSpPr>
          <p:spPr>
            <a:xfrm>
              <a:off x="2818323" y="1963757"/>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6"/>
            <p:cNvSpPr/>
            <p:nvPr/>
          </p:nvSpPr>
          <p:spPr>
            <a:xfrm>
              <a:off x="2784244" y="1875299"/>
              <a:ext cx="52436" cy="63936"/>
            </a:xfrm>
            <a:custGeom>
              <a:avLst/>
              <a:gdLst/>
              <a:ahLst/>
              <a:cxnLst/>
              <a:rect l="l" t="t" r="r" b="b"/>
              <a:pathLst>
                <a:path w="3862" h="4709" extrusionOk="0">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6"/>
            <p:cNvSpPr/>
            <p:nvPr/>
          </p:nvSpPr>
          <p:spPr>
            <a:xfrm>
              <a:off x="2786525" y="18854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6"/>
            <p:cNvSpPr/>
            <p:nvPr/>
          </p:nvSpPr>
          <p:spPr>
            <a:xfrm>
              <a:off x="2788086" y="188299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6"/>
            <p:cNvSpPr/>
            <p:nvPr/>
          </p:nvSpPr>
          <p:spPr>
            <a:xfrm>
              <a:off x="2785615" y="1887981"/>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6"/>
            <p:cNvSpPr/>
            <p:nvPr/>
          </p:nvSpPr>
          <p:spPr>
            <a:xfrm>
              <a:off x="2788996" y="1881857"/>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6"/>
            <p:cNvSpPr/>
            <p:nvPr/>
          </p:nvSpPr>
          <p:spPr>
            <a:xfrm>
              <a:off x="2788371" y="1882618"/>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6"/>
            <p:cNvSpPr/>
            <p:nvPr/>
          </p:nvSpPr>
          <p:spPr>
            <a:xfrm>
              <a:off x="2786185" y="1886514"/>
              <a:ext cx="14" cy="149"/>
            </a:xfrm>
            <a:custGeom>
              <a:avLst/>
              <a:gdLst/>
              <a:ahLst/>
              <a:cxnLst/>
              <a:rect l="l" t="t" r="r" b="b"/>
              <a:pathLst>
                <a:path w="1" h="11" extrusionOk="0">
                  <a:moveTo>
                    <a:pt x="1" y="0"/>
                  </a:moveTo>
                  <a:cubicBezTo>
                    <a:pt x="1" y="4"/>
                    <a:pt x="1" y="7"/>
                    <a:pt x="1" y="11"/>
                  </a:cubicBezTo>
                  <a:cubicBezTo>
                    <a:pt x="1"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6"/>
            <p:cNvSpPr/>
            <p:nvPr/>
          </p:nvSpPr>
          <p:spPr>
            <a:xfrm>
              <a:off x="2786376" y="1885795"/>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6"/>
            <p:cNvSpPr/>
            <p:nvPr/>
          </p:nvSpPr>
          <p:spPr>
            <a:xfrm>
              <a:off x="2786280" y="1886039"/>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6"/>
            <p:cNvSpPr/>
            <p:nvPr/>
          </p:nvSpPr>
          <p:spPr>
            <a:xfrm>
              <a:off x="2787801" y="188337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6"/>
            <p:cNvSpPr/>
            <p:nvPr/>
          </p:nvSpPr>
          <p:spPr>
            <a:xfrm>
              <a:off x="2788657" y="1882237"/>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6"/>
            <p:cNvSpPr/>
            <p:nvPr/>
          </p:nvSpPr>
          <p:spPr>
            <a:xfrm>
              <a:off x="2786185" y="1886270"/>
              <a:ext cx="68" cy="163"/>
            </a:xfrm>
            <a:custGeom>
              <a:avLst/>
              <a:gdLst/>
              <a:ahLst/>
              <a:cxnLst/>
              <a:rect l="l" t="t" r="r" b="b"/>
              <a:pathLst>
                <a:path w="5" h="12" extrusionOk="0">
                  <a:moveTo>
                    <a:pt x="4" y="1"/>
                  </a:moveTo>
                  <a:cubicBezTo>
                    <a:pt x="1" y="4"/>
                    <a:pt x="1" y="8"/>
                    <a:pt x="1" y="11"/>
                  </a:cubicBezTo>
                  <a:cubicBezTo>
                    <a:pt x="4"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6"/>
            <p:cNvSpPr/>
            <p:nvPr/>
          </p:nvSpPr>
          <p:spPr>
            <a:xfrm>
              <a:off x="2785289" y="188832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6"/>
            <p:cNvSpPr/>
            <p:nvPr/>
          </p:nvSpPr>
          <p:spPr>
            <a:xfrm>
              <a:off x="2786050" y="1887180"/>
              <a:ext cx="54" cy="149"/>
            </a:xfrm>
            <a:custGeom>
              <a:avLst/>
              <a:gdLst/>
              <a:ahLst/>
              <a:cxnLst/>
              <a:rect l="l" t="t" r="r" b="b"/>
              <a:pathLst>
                <a:path w="4" h="11" extrusionOk="0">
                  <a:moveTo>
                    <a:pt x="4" y="0"/>
                  </a:moveTo>
                  <a:cubicBezTo>
                    <a:pt x="4" y="4"/>
                    <a:pt x="0" y="7"/>
                    <a:pt x="0" y="11"/>
                  </a:cubicBezTo>
                  <a:cubicBezTo>
                    <a:pt x="0"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6"/>
            <p:cNvSpPr/>
            <p:nvPr/>
          </p:nvSpPr>
          <p:spPr>
            <a:xfrm>
              <a:off x="2785860" y="1887601"/>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6"/>
            <p:cNvSpPr/>
            <p:nvPr/>
          </p:nvSpPr>
          <p:spPr>
            <a:xfrm>
              <a:off x="2787570" y="1883758"/>
              <a:ext cx="109" cy="204"/>
            </a:xfrm>
            <a:custGeom>
              <a:avLst/>
              <a:gdLst/>
              <a:ahLst/>
              <a:cxnLst/>
              <a:rect l="l" t="t" r="r" b="b"/>
              <a:pathLst>
                <a:path w="8" h="15" extrusionOk="0">
                  <a:moveTo>
                    <a:pt x="7"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6"/>
            <p:cNvSpPr/>
            <p:nvPr/>
          </p:nvSpPr>
          <p:spPr>
            <a:xfrm>
              <a:off x="2789281" y="1881572"/>
              <a:ext cx="54" cy="109"/>
            </a:xfrm>
            <a:custGeom>
              <a:avLst/>
              <a:gdLst/>
              <a:ahLst/>
              <a:cxnLst/>
              <a:rect l="l" t="t" r="r" b="b"/>
              <a:pathLst>
                <a:path w="4" h="8" extrusionOk="0">
                  <a:moveTo>
                    <a:pt x="0" y="7"/>
                  </a:moveTo>
                  <a:lnTo>
                    <a:pt x="4"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6"/>
            <p:cNvSpPr/>
            <p:nvPr/>
          </p:nvSpPr>
          <p:spPr>
            <a:xfrm>
              <a:off x="2787285" y="1884138"/>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6"/>
            <p:cNvSpPr/>
            <p:nvPr/>
          </p:nvSpPr>
          <p:spPr>
            <a:xfrm>
              <a:off x="2787041" y="1884464"/>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6"/>
            <p:cNvSpPr/>
            <p:nvPr/>
          </p:nvSpPr>
          <p:spPr>
            <a:xfrm>
              <a:off x="2786851" y="188484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6"/>
            <p:cNvSpPr/>
            <p:nvPr/>
          </p:nvSpPr>
          <p:spPr>
            <a:xfrm>
              <a:off x="2786715" y="1885184"/>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6"/>
            <p:cNvSpPr/>
            <p:nvPr/>
          </p:nvSpPr>
          <p:spPr>
            <a:xfrm>
              <a:off x="2836191" y="1932053"/>
              <a:ext cx="109" cy="530"/>
            </a:xfrm>
            <a:custGeom>
              <a:avLst/>
              <a:gdLst/>
              <a:ahLst/>
              <a:cxnLst/>
              <a:rect l="l" t="t" r="r" b="b"/>
              <a:pathLst>
                <a:path w="8" h="39" extrusionOk="0">
                  <a:moveTo>
                    <a:pt x="8" y="0"/>
                  </a:moveTo>
                  <a:cubicBezTo>
                    <a:pt x="4" y="11"/>
                    <a:pt x="1" y="25"/>
                    <a:pt x="1" y="39"/>
                  </a:cubicBezTo>
                  <a:cubicBezTo>
                    <a:pt x="1" y="25"/>
                    <a:pt x="8"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6"/>
            <p:cNvSpPr/>
            <p:nvPr/>
          </p:nvSpPr>
          <p:spPr>
            <a:xfrm>
              <a:off x="2836056" y="1932664"/>
              <a:ext cx="149" cy="2064"/>
            </a:xfrm>
            <a:custGeom>
              <a:avLst/>
              <a:gdLst/>
              <a:ahLst/>
              <a:cxnLst/>
              <a:rect l="l" t="t" r="r" b="b"/>
              <a:pathLst>
                <a:path w="11" h="152" extrusionOk="0">
                  <a:moveTo>
                    <a:pt x="11" y="1"/>
                  </a:moveTo>
                  <a:cubicBezTo>
                    <a:pt x="4" y="46"/>
                    <a:pt x="0" y="99"/>
                    <a:pt x="0" y="151"/>
                  </a:cubicBezTo>
                  <a:cubicBezTo>
                    <a:pt x="0" y="102"/>
                    <a:pt x="4" y="50"/>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6"/>
            <p:cNvSpPr/>
            <p:nvPr/>
          </p:nvSpPr>
          <p:spPr>
            <a:xfrm>
              <a:off x="2797075" y="1875245"/>
              <a:ext cx="14" cy="14"/>
            </a:xfrm>
            <a:custGeom>
              <a:avLst/>
              <a:gdLst/>
              <a:ahLst/>
              <a:cxnLst/>
              <a:rect l="l" t="t" r="r" b="b"/>
              <a:pathLst>
                <a:path w="1" h="1" extrusionOk="0">
                  <a:moveTo>
                    <a:pt x="1"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6"/>
            <p:cNvSpPr/>
            <p:nvPr/>
          </p:nvSpPr>
          <p:spPr>
            <a:xfrm>
              <a:off x="2825316" y="1938231"/>
              <a:ext cx="339" cy="815"/>
            </a:xfrm>
            <a:custGeom>
              <a:avLst/>
              <a:gdLst/>
              <a:ahLst/>
              <a:cxnLst/>
              <a:rect l="l" t="t" r="r" b="b"/>
              <a:pathLst>
                <a:path w="25" h="60" extrusionOk="0">
                  <a:moveTo>
                    <a:pt x="25" y="0"/>
                  </a:moveTo>
                  <a:cubicBezTo>
                    <a:pt x="21" y="21"/>
                    <a:pt x="14" y="42"/>
                    <a:pt x="0" y="60"/>
                  </a:cubicBezTo>
                  <a:cubicBezTo>
                    <a:pt x="14" y="42"/>
                    <a:pt x="21" y="2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6"/>
            <p:cNvSpPr/>
            <p:nvPr/>
          </p:nvSpPr>
          <p:spPr>
            <a:xfrm>
              <a:off x="2832009" y="1935380"/>
              <a:ext cx="353" cy="149"/>
            </a:xfrm>
            <a:custGeom>
              <a:avLst/>
              <a:gdLst/>
              <a:ahLst/>
              <a:cxnLst/>
              <a:rect l="l" t="t" r="r" b="b"/>
              <a:pathLst>
                <a:path w="26" h="11" extrusionOk="0">
                  <a:moveTo>
                    <a:pt x="25" y="11"/>
                  </a:moveTo>
                  <a:cubicBezTo>
                    <a:pt x="15" y="7"/>
                    <a:pt x="8" y="4"/>
                    <a:pt x="1" y="0"/>
                  </a:cubicBezTo>
                  <a:cubicBezTo>
                    <a:pt x="8" y="4"/>
                    <a:pt x="15" y="7"/>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6"/>
            <p:cNvSpPr/>
            <p:nvPr/>
          </p:nvSpPr>
          <p:spPr>
            <a:xfrm>
              <a:off x="2832960" y="1935570"/>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6"/>
            <p:cNvSpPr/>
            <p:nvPr/>
          </p:nvSpPr>
          <p:spPr>
            <a:xfrm>
              <a:off x="2824881" y="1938516"/>
              <a:ext cx="394" cy="625"/>
            </a:xfrm>
            <a:custGeom>
              <a:avLst/>
              <a:gdLst/>
              <a:ahLst/>
              <a:cxnLst/>
              <a:rect l="l" t="t" r="r" b="b"/>
              <a:pathLst>
                <a:path w="29" h="46" extrusionOk="0">
                  <a:moveTo>
                    <a:pt x="1" y="0"/>
                  </a:moveTo>
                  <a:cubicBezTo>
                    <a:pt x="15" y="14"/>
                    <a:pt x="22" y="28"/>
                    <a:pt x="29" y="46"/>
                  </a:cubicBezTo>
                  <a:lnTo>
                    <a:pt x="29" y="46"/>
                  </a:lnTo>
                  <a:cubicBezTo>
                    <a:pt x="22" y="28"/>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6"/>
            <p:cNvSpPr/>
            <p:nvPr/>
          </p:nvSpPr>
          <p:spPr>
            <a:xfrm>
              <a:off x="2835865" y="1934714"/>
              <a:ext cx="149" cy="109"/>
            </a:xfrm>
            <a:custGeom>
              <a:avLst/>
              <a:gdLst/>
              <a:ahLst/>
              <a:cxnLst/>
              <a:rect l="l" t="t" r="r" b="b"/>
              <a:pathLst>
                <a:path w="11" h="8" extrusionOk="0">
                  <a:moveTo>
                    <a:pt x="0" y="7"/>
                  </a:moveTo>
                  <a:lnTo>
                    <a:pt x="11" y="0"/>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6"/>
            <p:cNvSpPr/>
            <p:nvPr/>
          </p:nvSpPr>
          <p:spPr>
            <a:xfrm>
              <a:off x="2833489" y="1935570"/>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6"/>
            <p:cNvSpPr/>
            <p:nvPr/>
          </p:nvSpPr>
          <p:spPr>
            <a:xfrm>
              <a:off x="2832444" y="1935516"/>
              <a:ext cx="339" cy="68"/>
            </a:xfrm>
            <a:custGeom>
              <a:avLst/>
              <a:gdLst/>
              <a:ahLst/>
              <a:cxnLst/>
              <a:rect l="l" t="t" r="r" b="b"/>
              <a:pathLst>
                <a:path w="25" h="5" extrusionOk="0">
                  <a:moveTo>
                    <a:pt x="0" y="1"/>
                  </a:moveTo>
                  <a:cubicBezTo>
                    <a:pt x="7" y="1"/>
                    <a:pt x="18" y="4"/>
                    <a:pt x="25" y="4"/>
                  </a:cubicBezTo>
                  <a:cubicBezTo>
                    <a:pt x="18"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6"/>
            <p:cNvSpPr/>
            <p:nvPr/>
          </p:nvSpPr>
          <p:spPr>
            <a:xfrm>
              <a:off x="2834671" y="1935230"/>
              <a:ext cx="353" cy="163"/>
            </a:xfrm>
            <a:custGeom>
              <a:avLst/>
              <a:gdLst/>
              <a:ahLst/>
              <a:cxnLst/>
              <a:rect l="l" t="t" r="r" b="b"/>
              <a:pathLst>
                <a:path w="26" h="12" extrusionOk="0">
                  <a:moveTo>
                    <a:pt x="2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6"/>
            <p:cNvSpPr/>
            <p:nvPr/>
          </p:nvSpPr>
          <p:spPr>
            <a:xfrm>
              <a:off x="2834060" y="1935421"/>
              <a:ext cx="339" cy="109"/>
            </a:xfrm>
            <a:custGeom>
              <a:avLst/>
              <a:gdLst/>
              <a:ahLst/>
              <a:cxnLst/>
              <a:rect l="l" t="t" r="r" b="b"/>
              <a:pathLst>
                <a:path w="25" h="8" extrusionOk="0">
                  <a:moveTo>
                    <a:pt x="2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6"/>
            <p:cNvSpPr/>
            <p:nvPr/>
          </p:nvSpPr>
          <p:spPr>
            <a:xfrm>
              <a:off x="2835241" y="1934945"/>
              <a:ext cx="353" cy="204"/>
            </a:xfrm>
            <a:custGeom>
              <a:avLst/>
              <a:gdLst/>
              <a:ahLst/>
              <a:cxnLst/>
              <a:rect l="l" t="t" r="r" b="b"/>
              <a:pathLst>
                <a:path w="26" h="15" extrusionOk="0">
                  <a:moveTo>
                    <a:pt x="25"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6"/>
            <p:cNvSpPr/>
            <p:nvPr/>
          </p:nvSpPr>
          <p:spPr>
            <a:xfrm>
              <a:off x="2836056" y="1934714"/>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6"/>
            <p:cNvSpPr/>
            <p:nvPr/>
          </p:nvSpPr>
          <p:spPr>
            <a:xfrm>
              <a:off x="2764461" y="1889977"/>
              <a:ext cx="57148" cy="110439"/>
            </a:xfrm>
            <a:custGeom>
              <a:avLst/>
              <a:gdLst/>
              <a:ahLst/>
              <a:cxnLst/>
              <a:rect l="l" t="t" r="r" b="b"/>
              <a:pathLst>
                <a:path w="4209" h="8134" extrusionOk="0">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6"/>
            <p:cNvSpPr/>
            <p:nvPr/>
          </p:nvSpPr>
          <p:spPr>
            <a:xfrm>
              <a:off x="2774359" y="1962182"/>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6"/>
            <p:cNvSpPr/>
            <p:nvPr/>
          </p:nvSpPr>
          <p:spPr>
            <a:xfrm>
              <a:off x="2774115" y="1962657"/>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6"/>
            <p:cNvSpPr/>
            <p:nvPr/>
          </p:nvSpPr>
          <p:spPr>
            <a:xfrm>
              <a:off x="2774590" y="1961761"/>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6"/>
            <p:cNvSpPr/>
            <p:nvPr/>
          </p:nvSpPr>
          <p:spPr>
            <a:xfrm>
              <a:off x="2775595" y="1959521"/>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6"/>
            <p:cNvSpPr/>
            <p:nvPr/>
          </p:nvSpPr>
          <p:spPr>
            <a:xfrm>
              <a:off x="2775310" y="1960145"/>
              <a:ext cx="149" cy="394"/>
            </a:xfrm>
            <a:custGeom>
              <a:avLst/>
              <a:gdLst/>
              <a:ahLst/>
              <a:cxnLst/>
              <a:rect l="l" t="t" r="r" b="b"/>
              <a:pathLst>
                <a:path w="11" h="29" extrusionOk="0">
                  <a:moveTo>
                    <a:pt x="0" y="2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6"/>
            <p:cNvSpPr/>
            <p:nvPr/>
          </p:nvSpPr>
          <p:spPr>
            <a:xfrm>
              <a:off x="2775065" y="1960756"/>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6"/>
            <p:cNvSpPr/>
            <p:nvPr/>
          </p:nvSpPr>
          <p:spPr>
            <a:xfrm>
              <a:off x="2774835" y="1961286"/>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6"/>
            <p:cNvSpPr/>
            <p:nvPr/>
          </p:nvSpPr>
          <p:spPr>
            <a:xfrm>
              <a:off x="2773884" y="1963091"/>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6"/>
            <p:cNvSpPr/>
            <p:nvPr/>
          </p:nvSpPr>
          <p:spPr>
            <a:xfrm>
              <a:off x="2772268" y="1965087"/>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6"/>
            <p:cNvSpPr/>
            <p:nvPr/>
          </p:nvSpPr>
          <p:spPr>
            <a:xfrm>
              <a:off x="2772839" y="1964517"/>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6"/>
            <p:cNvSpPr/>
            <p:nvPr/>
          </p:nvSpPr>
          <p:spPr>
            <a:xfrm>
              <a:off x="2771983" y="1965318"/>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6"/>
            <p:cNvSpPr/>
            <p:nvPr/>
          </p:nvSpPr>
          <p:spPr>
            <a:xfrm>
              <a:off x="2773599" y="1963512"/>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6"/>
            <p:cNvSpPr/>
            <p:nvPr/>
          </p:nvSpPr>
          <p:spPr>
            <a:xfrm>
              <a:off x="2773070" y="1964178"/>
              <a:ext cx="163" cy="204"/>
            </a:xfrm>
            <a:custGeom>
              <a:avLst/>
              <a:gdLst/>
              <a:ahLst/>
              <a:cxnLst/>
              <a:rect l="l" t="t" r="r" b="b"/>
              <a:pathLst>
                <a:path w="12" h="15" extrusionOk="0">
                  <a:moveTo>
                    <a:pt x="1"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6"/>
            <p:cNvSpPr/>
            <p:nvPr/>
          </p:nvSpPr>
          <p:spPr>
            <a:xfrm>
              <a:off x="2773355" y="1963852"/>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6"/>
            <p:cNvSpPr/>
            <p:nvPr/>
          </p:nvSpPr>
          <p:spPr>
            <a:xfrm>
              <a:off x="2776776" y="1956384"/>
              <a:ext cx="68" cy="299"/>
            </a:xfrm>
            <a:custGeom>
              <a:avLst/>
              <a:gdLst/>
              <a:ahLst/>
              <a:cxnLst/>
              <a:rect l="l" t="t" r="r" b="b"/>
              <a:pathLst>
                <a:path w="5" h="22" extrusionOk="0">
                  <a:moveTo>
                    <a:pt x="1" y="22"/>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6"/>
            <p:cNvSpPr/>
            <p:nvPr/>
          </p:nvSpPr>
          <p:spPr>
            <a:xfrm>
              <a:off x="2777496" y="1954062"/>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6"/>
            <p:cNvSpPr/>
            <p:nvPr/>
          </p:nvSpPr>
          <p:spPr>
            <a:xfrm>
              <a:off x="2777632" y="1953628"/>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6"/>
            <p:cNvSpPr/>
            <p:nvPr/>
          </p:nvSpPr>
          <p:spPr>
            <a:xfrm>
              <a:off x="2776926" y="1955909"/>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6"/>
            <p:cNvSpPr/>
            <p:nvPr/>
          </p:nvSpPr>
          <p:spPr>
            <a:xfrm>
              <a:off x="2777251" y="1954959"/>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6"/>
            <p:cNvSpPr/>
            <p:nvPr/>
          </p:nvSpPr>
          <p:spPr>
            <a:xfrm>
              <a:off x="2777781" y="195324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6"/>
            <p:cNvSpPr/>
            <p:nvPr/>
          </p:nvSpPr>
          <p:spPr>
            <a:xfrm>
              <a:off x="2777061" y="1955434"/>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6"/>
            <p:cNvSpPr/>
            <p:nvPr/>
          </p:nvSpPr>
          <p:spPr>
            <a:xfrm>
              <a:off x="2776586" y="1956914"/>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6"/>
            <p:cNvSpPr/>
            <p:nvPr/>
          </p:nvSpPr>
          <p:spPr>
            <a:xfrm>
              <a:off x="2776206" y="19579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6"/>
            <p:cNvSpPr/>
            <p:nvPr/>
          </p:nvSpPr>
          <p:spPr>
            <a:xfrm>
              <a:off x="2776016" y="195847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6"/>
            <p:cNvSpPr/>
            <p:nvPr/>
          </p:nvSpPr>
          <p:spPr>
            <a:xfrm>
              <a:off x="2776396" y="1957430"/>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6"/>
            <p:cNvSpPr/>
            <p:nvPr/>
          </p:nvSpPr>
          <p:spPr>
            <a:xfrm>
              <a:off x="2777401" y="1954483"/>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6"/>
            <p:cNvSpPr/>
            <p:nvPr/>
          </p:nvSpPr>
          <p:spPr>
            <a:xfrm>
              <a:off x="2772554" y="1964802"/>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6"/>
            <p:cNvSpPr/>
            <p:nvPr/>
          </p:nvSpPr>
          <p:spPr>
            <a:xfrm>
              <a:off x="2775826" y="1959005"/>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6"/>
            <p:cNvSpPr/>
            <p:nvPr/>
          </p:nvSpPr>
          <p:spPr>
            <a:xfrm>
              <a:off x="2771698" y="196550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6"/>
            <p:cNvSpPr/>
            <p:nvPr/>
          </p:nvSpPr>
          <p:spPr>
            <a:xfrm>
              <a:off x="2800401" y="1951917"/>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6"/>
            <p:cNvSpPr/>
            <p:nvPr/>
          </p:nvSpPr>
          <p:spPr>
            <a:xfrm>
              <a:off x="2800591" y="195258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6"/>
            <p:cNvSpPr/>
            <p:nvPr/>
          </p:nvSpPr>
          <p:spPr>
            <a:xfrm>
              <a:off x="2800591" y="195301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6"/>
            <p:cNvSpPr/>
            <p:nvPr/>
          </p:nvSpPr>
          <p:spPr>
            <a:xfrm>
              <a:off x="2820930" y="1936276"/>
              <a:ext cx="109" cy="109"/>
            </a:xfrm>
            <a:custGeom>
              <a:avLst/>
              <a:gdLst/>
              <a:ahLst/>
              <a:cxnLst/>
              <a:rect l="l" t="t" r="r" b="b"/>
              <a:pathLst>
                <a:path w="8" h="8" extrusionOk="0">
                  <a:moveTo>
                    <a:pt x="1" y="1"/>
                  </a:moveTo>
                  <a:lnTo>
                    <a:pt x="8" y="8"/>
                  </a:ln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6"/>
            <p:cNvSpPr/>
            <p:nvPr/>
          </p:nvSpPr>
          <p:spPr>
            <a:xfrm>
              <a:off x="2800550" y="19522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6"/>
            <p:cNvSpPr/>
            <p:nvPr/>
          </p:nvSpPr>
          <p:spPr>
            <a:xfrm>
              <a:off x="2783293" y="189064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6"/>
            <p:cNvSpPr/>
            <p:nvPr/>
          </p:nvSpPr>
          <p:spPr>
            <a:xfrm>
              <a:off x="2821609" y="1933425"/>
              <a:ext cx="0" cy="109"/>
            </a:xfrm>
            <a:custGeom>
              <a:avLst/>
              <a:gdLst/>
              <a:ahLst/>
              <a:cxnLst/>
              <a:rect l="l" t="t" r="r" b="b"/>
              <a:pathLst>
                <a:path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6"/>
            <p:cNvSpPr/>
            <p:nvPr/>
          </p:nvSpPr>
          <p:spPr>
            <a:xfrm>
              <a:off x="2821555" y="193285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6"/>
            <p:cNvSpPr/>
            <p:nvPr/>
          </p:nvSpPr>
          <p:spPr>
            <a:xfrm>
              <a:off x="2787380" y="1905767"/>
              <a:ext cx="964" cy="2390"/>
            </a:xfrm>
            <a:custGeom>
              <a:avLst/>
              <a:gdLst/>
              <a:ahLst/>
              <a:cxnLst/>
              <a:rect l="l" t="t" r="r" b="b"/>
              <a:pathLst>
                <a:path w="71" h="176" extrusionOk="0">
                  <a:moveTo>
                    <a:pt x="0" y="175"/>
                  </a:moveTo>
                  <a:cubicBezTo>
                    <a:pt x="46" y="130"/>
                    <a:pt x="70" y="67"/>
                    <a:pt x="70" y="0"/>
                  </a:cubicBezTo>
                  <a:cubicBezTo>
                    <a:pt x="70" y="67"/>
                    <a:pt x="46" y="130"/>
                    <a:pt x="0" y="17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6"/>
            <p:cNvSpPr/>
            <p:nvPr/>
          </p:nvSpPr>
          <p:spPr>
            <a:xfrm>
              <a:off x="2782913" y="1890262"/>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6"/>
            <p:cNvSpPr/>
            <p:nvPr/>
          </p:nvSpPr>
          <p:spPr>
            <a:xfrm>
              <a:off x="2783198" y="1890547"/>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6"/>
            <p:cNvSpPr/>
            <p:nvPr/>
          </p:nvSpPr>
          <p:spPr>
            <a:xfrm>
              <a:off x="2815988" y="1913221"/>
              <a:ext cx="299" cy="1018"/>
            </a:xfrm>
            <a:custGeom>
              <a:avLst/>
              <a:gdLst/>
              <a:ahLst/>
              <a:cxnLst/>
              <a:rect l="l" t="t" r="r" b="b"/>
              <a:pathLst>
                <a:path w="22" h="75" extrusionOk="0">
                  <a:moveTo>
                    <a:pt x="1" y="1"/>
                  </a:moveTo>
                  <a:cubicBezTo>
                    <a:pt x="18" y="8"/>
                    <a:pt x="22" y="36"/>
                    <a:pt x="22" y="74"/>
                  </a:cubicBezTo>
                  <a:cubicBezTo>
                    <a:pt x="22" y="36"/>
                    <a:pt x="1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6"/>
            <p:cNvSpPr/>
            <p:nvPr/>
          </p:nvSpPr>
          <p:spPr>
            <a:xfrm>
              <a:off x="2821650" y="1933995"/>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6"/>
            <p:cNvSpPr/>
            <p:nvPr/>
          </p:nvSpPr>
          <p:spPr>
            <a:xfrm>
              <a:off x="2782574" y="18899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6"/>
            <p:cNvSpPr/>
            <p:nvPr/>
          </p:nvSpPr>
          <p:spPr>
            <a:xfrm>
              <a:off x="2782723" y="1890072"/>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6"/>
            <p:cNvSpPr/>
            <p:nvPr/>
          </p:nvSpPr>
          <p:spPr>
            <a:xfrm>
              <a:off x="2783103" y="1890411"/>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6"/>
            <p:cNvSpPr/>
            <p:nvPr/>
          </p:nvSpPr>
          <p:spPr>
            <a:xfrm>
              <a:off x="2783334" y="1890696"/>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6"/>
            <p:cNvSpPr/>
            <p:nvPr/>
          </p:nvSpPr>
          <p:spPr>
            <a:xfrm>
              <a:off x="2821324" y="1935950"/>
              <a:ext cx="0" cy="14"/>
            </a:xfrm>
            <a:custGeom>
              <a:avLst/>
              <a:gdLst/>
              <a:ahLst/>
              <a:cxnLst/>
              <a:rect l="l" t="t" r="r" b="b"/>
              <a:pathLst>
                <a:path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6"/>
            <p:cNvSpPr/>
            <p:nvPr/>
          </p:nvSpPr>
          <p:spPr>
            <a:xfrm>
              <a:off x="2821609" y="1934945"/>
              <a:ext cx="0" cy="68"/>
            </a:xfrm>
            <a:custGeom>
              <a:avLst/>
              <a:gdLst/>
              <a:ahLst/>
              <a:cxnLst/>
              <a:rect l="l" t="t" r="r" b="b"/>
              <a:pathLst>
                <a:path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6"/>
            <p:cNvSpPr/>
            <p:nvPr/>
          </p:nvSpPr>
          <p:spPr>
            <a:xfrm>
              <a:off x="2821650" y="1934429"/>
              <a:ext cx="14" cy="109"/>
            </a:xfrm>
            <a:custGeom>
              <a:avLst/>
              <a:gdLst/>
              <a:ahLst/>
              <a:cxnLst/>
              <a:rect l="l" t="t" r="r" b="b"/>
              <a:pathLst>
                <a:path w="1" h="8" extrusionOk="0">
                  <a:moveTo>
                    <a:pt x="1" y="7"/>
                  </a:moveTo>
                  <a:lnTo>
                    <a:pt x="1" y="4"/>
                  </a:lnTo>
                  <a:cubicBezTo>
                    <a:pt x="1" y="0"/>
                    <a:pt x="1"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6"/>
            <p:cNvSpPr/>
            <p:nvPr/>
          </p:nvSpPr>
          <p:spPr>
            <a:xfrm>
              <a:off x="2821039" y="1936330"/>
              <a:ext cx="0" cy="54"/>
            </a:xfrm>
            <a:custGeom>
              <a:avLst/>
              <a:gdLst/>
              <a:ahLst/>
              <a:cxnLst/>
              <a:rect l="l" t="t" r="r" b="b"/>
              <a:pathLst>
                <a:path h="4" extrusionOk="0">
                  <a:moveTo>
                    <a:pt x="0" y="4"/>
                  </a:moveTo>
                  <a:lnTo>
                    <a:pt x="0"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6"/>
            <p:cNvSpPr/>
            <p:nvPr/>
          </p:nvSpPr>
          <p:spPr>
            <a:xfrm>
              <a:off x="2821460" y="1935421"/>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6"/>
            <p:cNvSpPr/>
            <p:nvPr/>
          </p:nvSpPr>
          <p:spPr>
            <a:xfrm>
              <a:off x="2154289" y="1586085"/>
              <a:ext cx="69123" cy="54935"/>
            </a:xfrm>
            <a:custGeom>
              <a:avLst/>
              <a:gdLst/>
              <a:ahLst/>
              <a:cxnLst/>
              <a:rect l="l" t="t" r="r" b="b"/>
              <a:pathLst>
                <a:path w="5091" h="4046" extrusionOk="0">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6"/>
            <p:cNvSpPr/>
            <p:nvPr/>
          </p:nvSpPr>
          <p:spPr>
            <a:xfrm>
              <a:off x="2164512" y="1680435"/>
              <a:ext cx="24820" cy="22661"/>
            </a:xfrm>
            <a:custGeom>
              <a:avLst/>
              <a:gdLst/>
              <a:ahLst/>
              <a:cxnLst/>
              <a:rect l="l" t="t" r="r" b="b"/>
              <a:pathLst>
                <a:path w="1828" h="1669" extrusionOk="0">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6"/>
            <p:cNvSpPr/>
            <p:nvPr/>
          </p:nvSpPr>
          <p:spPr>
            <a:xfrm>
              <a:off x="2151397" y="1668202"/>
              <a:ext cx="37270" cy="31337"/>
            </a:xfrm>
            <a:custGeom>
              <a:avLst/>
              <a:gdLst/>
              <a:ahLst/>
              <a:cxnLst/>
              <a:rect l="l" t="t" r="r" b="b"/>
              <a:pathLst>
                <a:path w="2745" h="2308" extrusionOk="0">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6"/>
            <p:cNvSpPr/>
            <p:nvPr/>
          </p:nvSpPr>
          <p:spPr>
            <a:xfrm>
              <a:off x="2186141" y="168088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6"/>
            <p:cNvSpPr/>
            <p:nvPr/>
          </p:nvSpPr>
          <p:spPr>
            <a:xfrm>
              <a:off x="2187187" y="1681358"/>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6"/>
            <p:cNvSpPr/>
            <p:nvPr/>
          </p:nvSpPr>
          <p:spPr>
            <a:xfrm>
              <a:off x="2188327" y="1682024"/>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6"/>
            <p:cNvSpPr/>
            <p:nvPr/>
          </p:nvSpPr>
          <p:spPr>
            <a:xfrm>
              <a:off x="2185571" y="1680652"/>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6"/>
            <p:cNvSpPr/>
            <p:nvPr/>
          </p:nvSpPr>
          <p:spPr>
            <a:xfrm>
              <a:off x="2186657" y="168112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6"/>
            <p:cNvSpPr/>
            <p:nvPr/>
          </p:nvSpPr>
          <p:spPr>
            <a:xfrm>
              <a:off x="2184756" y="1680313"/>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6"/>
            <p:cNvSpPr/>
            <p:nvPr/>
          </p:nvSpPr>
          <p:spPr>
            <a:xfrm>
              <a:off x="2185137" y="1680462"/>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6"/>
            <p:cNvSpPr/>
            <p:nvPr/>
          </p:nvSpPr>
          <p:spPr>
            <a:xfrm>
              <a:off x="2183616" y="167989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6"/>
            <p:cNvSpPr/>
            <p:nvPr/>
          </p:nvSpPr>
          <p:spPr>
            <a:xfrm>
              <a:off x="2175347" y="1698615"/>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6"/>
            <p:cNvSpPr/>
            <p:nvPr/>
          </p:nvSpPr>
          <p:spPr>
            <a:xfrm>
              <a:off x="2176257" y="1699525"/>
              <a:ext cx="54" cy="54"/>
            </a:xfrm>
            <a:custGeom>
              <a:avLst/>
              <a:gdLst/>
              <a:ahLst/>
              <a:cxnLst/>
              <a:rect l="l" t="t" r="r" b="b"/>
              <a:pathLst>
                <a:path w="4" h="4" extrusionOk="0">
                  <a:moveTo>
                    <a:pt x="4" y="4"/>
                  </a:moveTo>
                  <a:lnTo>
                    <a:pt x="0" y="0"/>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6"/>
            <p:cNvSpPr/>
            <p:nvPr/>
          </p:nvSpPr>
          <p:spPr>
            <a:xfrm>
              <a:off x="2187703" y="1681698"/>
              <a:ext cx="258" cy="109"/>
            </a:xfrm>
            <a:custGeom>
              <a:avLst/>
              <a:gdLst/>
              <a:ahLst/>
              <a:cxnLst/>
              <a:rect l="l" t="t" r="r" b="b"/>
              <a:pathLst>
                <a:path w="19"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6"/>
            <p:cNvSpPr/>
            <p:nvPr/>
          </p:nvSpPr>
          <p:spPr>
            <a:xfrm>
              <a:off x="2167595" y="1679838"/>
              <a:ext cx="489" cy="163"/>
            </a:xfrm>
            <a:custGeom>
              <a:avLst/>
              <a:gdLst/>
              <a:ahLst/>
              <a:cxnLst/>
              <a:rect l="l" t="t" r="r" b="b"/>
              <a:pathLst>
                <a:path w="36" h="12" extrusionOk="0">
                  <a:moveTo>
                    <a:pt x="1" y="1"/>
                  </a:moveTo>
                  <a:cubicBezTo>
                    <a:pt x="11" y="8"/>
                    <a:pt x="25" y="11"/>
                    <a:pt x="36" y="4"/>
                  </a:cubicBezTo>
                  <a:cubicBezTo>
                    <a:pt x="25" y="11"/>
                    <a:pt x="1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6"/>
            <p:cNvSpPr/>
            <p:nvPr/>
          </p:nvSpPr>
          <p:spPr>
            <a:xfrm>
              <a:off x="2183711" y="16799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6"/>
            <p:cNvSpPr/>
            <p:nvPr/>
          </p:nvSpPr>
          <p:spPr>
            <a:xfrm>
              <a:off x="2184145" y="168008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6"/>
            <p:cNvSpPr/>
            <p:nvPr/>
          </p:nvSpPr>
          <p:spPr>
            <a:xfrm>
              <a:off x="2183860" y="167998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6"/>
            <p:cNvSpPr/>
            <p:nvPr/>
          </p:nvSpPr>
          <p:spPr>
            <a:xfrm>
              <a:off x="2189794" y="1704318"/>
              <a:ext cx="11324" cy="24833"/>
            </a:xfrm>
            <a:custGeom>
              <a:avLst/>
              <a:gdLst/>
              <a:ahLst/>
              <a:cxnLst/>
              <a:rect l="l" t="t" r="r" b="b"/>
              <a:pathLst>
                <a:path w="834" h="1829" extrusionOk="0">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6"/>
            <p:cNvSpPr/>
            <p:nvPr/>
          </p:nvSpPr>
          <p:spPr>
            <a:xfrm>
              <a:off x="2121119" y="1644237"/>
              <a:ext cx="52626" cy="23163"/>
            </a:xfrm>
            <a:custGeom>
              <a:avLst/>
              <a:gdLst/>
              <a:ahLst/>
              <a:cxnLst/>
              <a:rect l="l" t="t" r="r" b="b"/>
              <a:pathLst>
                <a:path w="3876" h="1706" extrusionOk="0">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6"/>
            <p:cNvSpPr/>
            <p:nvPr/>
          </p:nvSpPr>
          <p:spPr>
            <a:xfrm>
              <a:off x="2168545" y="1647618"/>
              <a:ext cx="45838" cy="25064"/>
            </a:xfrm>
            <a:custGeom>
              <a:avLst/>
              <a:gdLst/>
              <a:ahLst/>
              <a:cxnLst/>
              <a:rect l="l" t="t" r="r" b="b"/>
              <a:pathLst>
                <a:path w="3376" h="1846" extrusionOk="0">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6"/>
            <p:cNvSpPr/>
            <p:nvPr/>
          </p:nvSpPr>
          <p:spPr>
            <a:xfrm>
              <a:off x="2170215" y="16668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6"/>
            <p:cNvSpPr/>
            <p:nvPr/>
          </p:nvSpPr>
          <p:spPr>
            <a:xfrm>
              <a:off x="2170636" y="1667061"/>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6"/>
            <p:cNvSpPr/>
            <p:nvPr/>
          </p:nvSpPr>
          <p:spPr>
            <a:xfrm>
              <a:off x="2175252" y="1670524"/>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6"/>
            <p:cNvSpPr/>
            <p:nvPr/>
          </p:nvSpPr>
          <p:spPr>
            <a:xfrm>
              <a:off x="2182571" y="1671854"/>
              <a:ext cx="2539" cy="733"/>
            </a:xfrm>
            <a:custGeom>
              <a:avLst/>
              <a:gdLst/>
              <a:ahLst/>
              <a:cxnLst/>
              <a:rect l="l" t="t" r="r" b="b"/>
              <a:pathLst>
                <a:path w="187" h="54" extrusionOk="0">
                  <a:moveTo>
                    <a:pt x="186" y="1"/>
                  </a:moveTo>
                  <a:cubicBezTo>
                    <a:pt x="95" y="29"/>
                    <a:pt x="32" y="43"/>
                    <a:pt x="1" y="53"/>
                  </a:cubicBezTo>
                  <a:cubicBezTo>
                    <a:pt x="29" y="46"/>
                    <a:pt x="78" y="36"/>
                    <a:pt x="134" y="18"/>
                  </a:cubicBezTo>
                  <a:lnTo>
                    <a:pt x="18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6"/>
            <p:cNvSpPr/>
            <p:nvPr/>
          </p:nvSpPr>
          <p:spPr>
            <a:xfrm>
              <a:off x="2175592" y="167080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6"/>
            <p:cNvSpPr/>
            <p:nvPr/>
          </p:nvSpPr>
          <p:spPr>
            <a:xfrm>
              <a:off x="2174587" y="166985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6"/>
            <p:cNvSpPr/>
            <p:nvPr/>
          </p:nvSpPr>
          <p:spPr>
            <a:xfrm>
              <a:off x="2174207" y="1669573"/>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6"/>
            <p:cNvSpPr/>
            <p:nvPr/>
          </p:nvSpPr>
          <p:spPr>
            <a:xfrm>
              <a:off x="2171070" y="1667346"/>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6"/>
            <p:cNvSpPr/>
            <p:nvPr/>
          </p:nvSpPr>
          <p:spPr>
            <a:xfrm>
              <a:off x="2173786" y="1669247"/>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6"/>
            <p:cNvSpPr/>
            <p:nvPr/>
          </p:nvSpPr>
          <p:spPr>
            <a:xfrm>
              <a:off x="2174926" y="16701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6"/>
            <p:cNvSpPr/>
            <p:nvPr/>
          </p:nvSpPr>
          <p:spPr>
            <a:xfrm>
              <a:off x="2171546" y="166767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6"/>
            <p:cNvSpPr/>
            <p:nvPr/>
          </p:nvSpPr>
          <p:spPr>
            <a:xfrm>
              <a:off x="2172971" y="1668623"/>
              <a:ext cx="54" cy="68"/>
            </a:xfrm>
            <a:custGeom>
              <a:avLst/>
              <a:gdLst/>
              <a:ahLst/>
              <a:cxnLst/>
              <a:rect l="l" t="t" r="r" b="b"/>
              <a:pathLst>
                <a:path w="4"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6"/>
            <p:cNvSpPr/>
            <p:nvPr/>
          </p:nvSpPr>
          <p:spPr>
            <a:xfrm>
              <a:off x="2173351" y="1668908"/>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6"/>
            <p:cNvSpPr/>
            <p:nvPr/>
          </p:nvSpPr>
          <p:spPr>
            <a:xfrm>
              <a:off x="2174831" y="1654081"/>
              <a:ext cx="54" cy="299"/>
            </a:xfrm>
            <a:custGeom>
              <a:avLst/>
              <a:gdLst/>
              <a:ahLst/>
              <a:cxnLst/>
              <a:rect l="l" t="t" r="r" b="b"/>
              <a:pathLst>
                <a:path w="4" h="22" extrusionOk="0">
                  <a:moveTo>
                    <a:pt x="4" y="0"/>
                  </a:moveTo>
                  <a:cubicBezTo>
                    <a:pt x="0" y="7"/>
                    <a:pt x="0" y="14"/>
                    <a:pt x="0" y="21"/>
                  </a:cubicBezTo>
                  <a:cubicBezTo>
                    <a:pt x="0" y="14"/>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6"/>
            <p:cNvSpPr/>
            <p:nvPr/>
          </p:nvSpPr>
          <p:spPr>
            <a:xfrm>
              <a:off x="2168599" y="166343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6"/>
            <p:cNvSpPr/>
            <p:nvPr/>
          </p:nvSpPr>
          <p:spPr>
            <a:xfrm>
              <a:off x="2168409" y="166387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6"/>
            <p:cNvSpPr/>
            <p:nvPr/>
          </p:nvSpPr>
          <p:spPr>
            <a:xfrm>
              <a:off x="2168450" y="1663680"/>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6"/>
            <p:cNvSpPr/>
            <p:nvPr/>
          </p:nvSpPr>
          <p:spPr>
            <a:xfrm>
              <a:off x="2168735" y="166334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6"/>
            <p:cNvSpPr/>
            <p:nvPr/>
          </p:nvSpPr>
          <p:spPr>
            <a:xfrm>
              <a:off x="2168694" y="166334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6"/>
            <p:cNvSpPr/>
            <p:nvPr/>
          </p:nvSpPr>
          <p:spPr>
            <a:xfrm>
              <a:off x="2168640" y="166339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6"/>
            <p:cNvSpPr/>
            <p:nvPr/>
          </p:nvSpPr>
          <p:spPr>
            <a:xfrm>
              <a:off x="2168504" y="16635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6"/>
            <p:cNvSpPr/>
            <p:nvPr/>
          </p:nvSpPr>
          <p:spPr>
            <a:xfrm>
              <a:off x="2174872" y="1653891"/>
              <a:ext cx="68" cy="109"/>
            </a:xfrm>
            <a:custGeom>
              <a:avLst/>
              <a:gdLst/>
              <a:ahLst/>
              <a:cxnLst/>
              <a:rect l="l" t="t" r="r" b="b"/>
              <a:pathLst>
                <a:path w="5" h="8" extrusionOk="0">
                  <a:moveTo>
                    <a:pt x="4" y="0"/>
                  </a:moveTo>
                  <a:lnTo>
                    <a:pt x="4" y="0"/>
                  </a:lnTo>
                  <a:cubicBezTo>
                    <a:pt x="4" y="0"/>
                    <a:pt x="1" y="4"/>
                    <a:pt x="1" y="7"/>
                  </a:cubicBezTo>
                  <a:cubicBezTo>
                    <a:pt x="4" y="4"/>
                    <a:pt x="4" y="0"/>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6"/>
            <p:cNvSpPr/>
            <p:nvPr/>
          </p:nvSpPr>
          <p:spPr>
            <a:xfrm>
              <a:off x="2141078" y="1625270"/>
              <a:ext cx="43597" cy="21317"/>
            </a:xfrm>
            <a:custGeom>
              <a:avLst/>
              <a:gdLst/>
              <a:ahLst/>
              <a:cxnLst/>
              <a:rect l="l" t="t" r="r" b="b"/>
              <a:pathLst>
                <a:path w="3211" h="1570" extrusionOk="0">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6"/>
            <p:cNvSpPr/>
            <p:nvPr/>
          </p:nvSpPr>
          <p:spPr>
            <a:xfrm>
              <a:off x="2183195" y="1635589"/>
              <a:ext cx="1534" cy="2390"/>
            </a:xfrm>
            <a:custGeom>
              <a:avLst/>
              <a:gdLst/>
              <a:ahLst/>
              <a:cxnLst/>
              <a:rect l="l" t="t" r="r" b="b"/>
              <a:pathLst>
                <a:path w="113" h="176" extrusionOk="0">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6"/>
            <p:cNvSpPr/>
            <p:nvPr/>
          </p:nvSpPr>
          <p:spPr>
            <a:xfrm>
              <a:off x="2161756" y="1626465"/>
              <a:ext cx="774" cy="394"/>
            </a:xfrm>
            <a:custGeom>
              <a:avLst/>
              <a:gdLst/>
              <a:ahLst/>
              <a:cxnLst/>
              <a:rect l="l" t="t" r="r" b="b"/>
              <a:pathLst>
                <a:path w="57" h="29" extrusionOk="0">
                  <a:moveTo>
                    <a:pt x="0" y="0"/>
                  </a:moveTo>
                  <a:cubicBezTo>
                    <a:pt x="18" y="11"/>
                    <a:pt x="35" y="18"/>
                    <a:pt x="56" y="28"/>
                  </a:cubicBezTo>
                  <a:cubicBezTo>
                    <a:pt x="35" y="18"/>
                    <a:pt x="1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6"/>
            <p:cNvSpPr/>
            <p:nvPr/>
          </p:nvSpPr>
          <p:spPr>
            <a:xfrm>
              <a:off x="2162612" y="1626885"/>
              <a:ext cx="720" cy="299"/>
            </a:xfrm>
            <a:custGeom>
              <a:avLst/>
              <a:gdLst/>
              <a:ahLst/>
              <a:cxnLst/>
              <a:rect l="l" t="t" r="r" b="b"/>
              <a:pathLst>
                <a:path w="53" h="22" extrusionOk="0">
                  <a:moveTo>
                    <a:pt x="0" y="1"/>
                  </a:moveTo>
                  <a:lnTo>
                    <a:pt x="0" y="1"/>
                  </a:lnTo>
                  <a:cubicBezTo>
                    <a:pt x="18" y="11"/>
                    <a:pt x="39" y="18"/>
                    <a:pt x="53" y="22"/>
                  </a:cubicBezTo>
                  <a:cubicBezTo>
                    <a:pt x="39"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6"/>
            <p:cNvSpPr/>
            <p:nvPr/>
          </p:nvSpPr>
          <p:spPr>
            <a:xfrm>
              <a:off x="2183046" y="1635439"/>
              <a:ext cx="68" cy="68"/>
            </a:xfrm>
            <a:custGeom>
              <a:avLst/>
              <a:gdLst/>
              <a:ahLst/>
              <a:cxnLst/>
              <a:rect l="l" t="t" r="r" b="b"/>
              <a:pathLst>
                <a:path w="5" h="5" extrusionOk="0">
                  <a:moveTo>
                    <a:pt x="1" y="1"/>
                  </a:moveTo>
                  <a:lnTo>
                    <a:pt x="1" y="1"/>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6"/>
            <p:cNvSpPr/>
            <p:nvPr/>
          </p:nvSpPr>
          <p:spPr>
            <a:xfrm>
              <a:off x="2160711" y="1625894"/>
              <a:ext cx="815" cy="489"/>
            </a:xfrm>
            <a:custGeom>
              <a:avLst/>
              <a:gdLst/>
              <a:ahLst/>
              <a:cxnLst/>
              <a:rect l="l" t="t" r="r" b="b"/>
              <a:pathLst>
                <a:path w="60" h="36" extrusionOk="0">
                  <a:moveTo>
                    <a:pt x="0" y="0"/>
                  </a:moveTo>
                  <a:cubicBezTo>
                    <a:pt x="21" y="11"/>
                    <a:pt x="42" y="25"/>
                    <a:pt x="60" y="35"/>
                  </a:cubicBezTo>
                  <a:cubicBezTo>
                    <a:pt x="42" y="25"/>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6"/>
            <p:cNvSpPr/>
            <p:nvPr/>
          </p:nvSpPr>
          <p:spPr>
            <a:xfrm>
              <a:off x="2159801" y="1625270"/>
              <a:ext cx="869" cy="584"/>
            </a:xfrm>
            <a:custGeom>
              <a:avLst/>
              <a:gdLst/>
              <a:ahLst/>
              <a:cxnLst/>
              <a:rect l="l" t="t" r="r" b="b"/>
              <a:pathLst>
                <a:path w="64" h="43" extrusionOk="0">
                  <a:moveTo>
                    <a:pt x="1" y="1"/>
                  </a:moveTo>
                  <a:cubicBezTo>
                    <a:pt x="22" y="15"/>
                    <a:pt x="43" y="29"/>
                    <a:pt x="64" y="43"/>
                  </a:cubicBezTo>
                  <a:cubicBezTo>
                    <a:pt x="43" y="29"/>
                    <a:pt x="22"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6"/>
            <p:cNvSpPr/>
            <p:nvPr/>
          </p:nvSpPr>
          <p:spPr>
            <a:xfrm>
              <a:off x="2166359" y="1644333"/>
              <a:ext cx="204" cy="163"/>
            </a:xfrm>
            <a:custGeom>
              <a:avLst/>
              <a:gdLst/>
              <a:ahLst/>
              <a:cxnLst/>
              <a:rect l="l" t="t" r="r" b="b"/>
              <a:pathLst>
                <a:path w="15" h="12" extrusionOk="0">
                  <a:moveTo>
                    <a:pt x="1" y="1"/>
                  </a:moveTo>
                  <a:cubicBezTo>
                    <a:pt x="8" y="4"/>
                    <a:pt x="11" y="8"/>
                    <a:pt x="15" y="11"/>
                  </a:cubicBezTo>
                  <a:cubicBezTo>
                    <a:pt x="11"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6"/>
            <p:cNvSpPr/>
            <p:nvPr/>
          </p:nvSpPr>
          <p:spPr>
            <a:xfrm>
              <a:off x="2156855" y="164647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6"/>
            <p:cNvSpPr/>
            <p:nvPr/>
          </p:nvSpPr>
          <p:spPr>
            <a:xfrm>
              <a:off x="2157045" y="1646423"/>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6"/>
            <p:cNvSpPr/>
            <p:nvPr/>
          </p:nvSpPr>
          <p:spPr>
            <a:xfrm>
              <a:off x="2156570" y="1646518"/>
              <a:ext cx="204" cy="68"/>
            </a:xfrm>
            <a:custGeom>
              <a:avLst/>
              <a:gdLst/>
              <a:ahLst/>
              <a:cxnLst/>
              <a:rect l="l" t="t" r="r" b="b"/>
              <a:pathLst>
                <a:path w="15" h="5" extrusionOk="0">
                  <a:moveTo>
                    <a:pt x="1" y="4"/>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6"/>
            <p:cNvSpPr/>
            <p:nvPr/>
          </p:nvSpPr>
          <p:spPr>
            <a:xfrm>
              <a:off x="2157384" y="1646233"/>
              <a:ext cx="149" cy="109"/>
            </a:xfrm>
            <a:custGeom>
              <a:avLst/>
              <a:gdLst/>
              <a:ahLst/>
              <a:cxnLst/>
              <a:rect l="l" t="t" r="r" b="b"/>
              <a:pathLst>
                <a:path w="11" h="8" extrusionOk="0">
                  <a:moveTo>
                    <a:pt x="0" y="8"/>
                  </a:moveTo>
                  <a:cubicBezTo>
                    <a:pt x="4" y="4"/>
                    <a:pt x="7" y="4"/>
                    <a:pt x="11" y="1"/>
                  </a:cubicBezTo>
                  <a:cubicBezTo>
                    <a:pt x="7" y="4"/>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6"/>
            <p:cNvSpPr/>
            <p:nvPr/>
          </p:nvSpPr>
          <p:spPr>
            <a:xfrm>
              <a:off x="2165028" y="1643531"/>
              <a:ext cx="1059" cy="584"/>
            </a:xfrm>
            <a:custGeom>
              <a:avLst/>
              <a:gdLst/>
              <a:ahLst/>
              <a:cxnLst/>
              <a:rect l="l" t="t" r="r" b="b"/>
              <a:pathLst>
                <a:path w="78" h="43" extrusionOk="0">
                  <a:moveTo>
                    <a:pt x="1" y="0"/>
                  </a:moveTo>
                  <a:cubicBezTo>
                    <a:pt x="29" y="11"/>
                    <a:pt x="53" y="25"/>
                    <a:pt x="78" y="42"/>
                  </a:cubicBezTo>
                  <a:cubicBezTo>
                    <a:pt x="53" y="25"/>
                    <a:pt x="29"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6"/>
            <p:cNvSpPr/>
            <p:nvPr/>
          </p:nvSpPr>
          <p:spPr>
            <a:xfrm>
              <a:off x="2157235" y="164638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6"/>
            <p:cNvSpPr/>
            <p:nvPr/>
          </p:nvSpPr>
          <p:spPr>
            <a:xfrm>
              <a:off x="2160561" y="1642432"/>
              <a:ext cx="1303" cy="204"/>
            </a:xfrm>
            <a:custGeom>
              <a:avLst/>
              <a:gdLst/>
              <a:ahLst/>
              <a:cxnLst/>
              <a:rect l="l" t="t" r="r" b="b"/>
              <a:pathLst>
                <a:path w="96" h="15" extrusionOk="0">
                  <a:moveTo>
                    <a:pt x="1" y="1"/>
                  </a:moveTo>
                  <a:cubicBezTo>
                    <a:pt x="25" y="4"/>
                    <a:pt x="60" y="8"/>
                    <a:pt x="95" y="15"/>
                  </a:cubicBezTo>
                  <a:cubicBezTo>
                    <a:pt x="60" y="8"/>
                    <a:pt x="29"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6"/>
            <p:cNvSpPr/>
            <p:nvPr/>
          </p:nvSpPr>
          <p:spPr>
            <a:xfrm>
              <a:off x="2164458" y="1643287"/>
              <a:ext cx="489" cy="204"/>
            </a:xfrm>
            <a:custGeom>
              <a:avLst/>
              <a:gdLst/>
              <a:ahLst/>
              <a:cxnLst/>
              <a:rect l="l" t="t" r="r" b="b"/>
              <a:pathLst>
                <a:path w="36" h="15" extrusionOk="0">
                  <a:moveTo>
                    <a:pt x="1" y="1"/>
                  </a:moveTo>
                  <a:cubicBezTo>
                    <a:pt x="15" y="4"/>
                    <a:pt x="25" y="8"/>
                    <a:pt x="36" y="15"/>
                  </a:cubicBezTo>
                  <a:cubicBezTo>
                    <a:pt x="25" y="8"/>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6"/>
            <p:cNvSpPr/>
            <p:nvPr/>
          </p:nvSpPr>
          <p:spPr>
            <a:xfrm>
              <a:off x="2162136" y="1642676"/>
              <a:ext cx="2200" cy="584"/>
            </a:xfrm>
            <a:custGeom>
              <a:avLst/>
              <a:gdLst/>
              <a:ahLst/>
              <a:cxnLst/>
              <a:rect l="l" t="t" r="r" b="b"/>
              <a:pathLst>
                <a:path w="162" h="43" extrusionOk="0">
                  <a:moveTo>
                    <a:pt x="0" y="0"/>
                  </a:moveTo>
                  <a:cubicBezTo>
                    <a:pt x="56" y="7"/>
                    <a:pt x="109" y="21"/>
                    <a:pt x="161" y="42"/>
                  </a:cubicBezTo>
                  <a:cubicBezTo>
                    <a:pt x="109" y="21"/>
                    <a:pt x="5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6"/>
            <p:cNvSpPr/>
            <p:nvPr/>
          </p:nvSpPr>
          <p:spPr>
            <a:xfrm>
              <a:off x="2156244" y="1646614"/>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6"/>
            <p:cNvSpPr/>
            <p:nvPr/>
          </p:nvSpPr>
          <p:spPr>
            <a:xfrm>
              <a:off x="2154628" y="1646614"/>
              <a:ext cx="1195" cy="54"/>
            </a:xfrm>
            <a:custGeom>
              <a:avLst/>
              <a:gdLst/>
              <a:ahLst/>
              <a:cxnLst/>
              <a:rect l="l" t="t" r="r" b="b"/>
              <a:pathLst>
                <a:path w="88" h="4" extrusionOk="0">
                  <a:moveTo>
                    <a:pt x="0" y="1"/>
                  </a:moveTo>
                  <a:cubicBezTo>
                    <a:pt x="16" y="2"/>
                    <a:pt x="32" y="3"/>
                    <a:pt x="47" y="3"/>
                  </a:cubicBezTo>
                  <a:cubicBezTo>
                    <a:pt x="61" y="3"/>
                    <a:pt x="75" y="2"/>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6"/>
            <p:cNvSpPr/>
            <p:nvPr/>
          </p:nvSpPr>
          <p:spPr>
            <a:xfrm>
              <a:off x="2166984" y="1644903"/>
              <a:ext cx="2906" cy="1113"/>
            </a:xfrm>
            <a:custGeom>
              <a:avLst/>
              <a:gdLst/>
              <a:ahLst/>
              <a:cxnLst/>
              <a:rect l="l" t="t" r="r" b="b"/>
              <a:pathLst>
                <a:path w="214" h="82" extrusionOk="0">
                  <a:moveTo>
                    <a:pt x="214" y="67"/>
                  </a:moveTo>
                  <a:cubicBezTo>
                    <a:pt x="137" y="81"/>
                    <a:pt x="60" y="57"/>
                    <a:pt x="4" y="1"/>
                  </a:cubicBezTo>
                  <a:lnTo>
                    <a:pt x="0" y="1"/>
                  </a:lnTo>
                  <a:lnTo>
                    <a:pt x="4" y="1"/>
                  </a:lnTo>
                  <a:cubicBezTo>
                    <a:pt x="60" y="57"/>
                    <a:pt x="137" y="81"/>
                    <a:pt x="214"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6"/>
            <p:cNvSpPr/>
            <p:nvPr/>
          </p:nvSpPr>
          <p:spPr>
            <a:xfrm>
              <a:off x="2154248" y="1646614"/>
              <a:ext cx="394" cy="14"/>
            </a:xfrm>
            <a:custGeom>
              <a:avLst/>
              <a:gdLst/>
              <a:ahLst/>
              <a:cxnLst/>
              <a:rect l="l" t="t" r="r" b="b"/>
              <a:pathLst>
                <a:path w="29" h="1" extrusionOk="0">
                  <a:moveTo>
                    <a:pt x="0" y="1"/>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6"/>
            <p:cNvSpPr/>
            <p:nvPr/>
          </p:nvSpPr>
          <p:spPr>
            <a:xfrm>
              <a:off x="2153813" y="1646573"/>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6"/>
            <p:cNvSpPr/>
            <p:nvPr/>
          </p:nvSpPr>
          <p:spPr>
            <a:xfrm>
              <a:off x="2153433" y="1646518"/>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6"/>
            <p:cNvSpPr/>
            <p:nvPr/>
          </p:nvSpPr>
          <p:spPr>
            <a:xfrm>
              <a:off x="2171641" y="1645052"/>
              <a:ext cx="1100" cy="530"/>
            </a:xfrm>
            <a:custGeom>
              <a:avLst/>
              <a:gdLst/>
              <a:ahLst/>
              <a:cxnLst/>
              <a:rect l="l" t="t" r="r" b="b"/>
              <a:pathLst>
                <a:path w="81" h="39" extrusionOk="0">
                  <a:moveTo>
                    <a:pt x="81" y="39"/>
                  </a:moveTo>
                  <a:lnTo>
                    <a:pt x="81" y="39"/>
                  </a:lnTo>
                  <a:lnTo>
                    <a:pt x="67" y="0"/>
                  </a:lnTo>
                  <a:lnTo>
                    <a:pt x="0" y="25"/>
                  </a:lnTo>
                  <a:lnTo>
                    <a:pt x="6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6"/>
            <p:cNvSpPr/>
            <p:nvPr/>
          </p:nvSpPr>
          <p:spPr>
            <a:xfrm>
              <a:off x="2152958" y="1646478"/>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6"/>
            <p:cNvSpPr/>
            <p:nvPr/>
          </p:nvSpPr>
          <p:spPr>
            <a:xfrm>
              <a:off x="2155864" y="1646614"/>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6"/>
            <p:cNvSpPr/>
            <p:nvPr/>
          </p:nvSpPr>
          <p:spPr>
            <a:xfrm>
              <a:off x="2152768" y="1646423"/>
              <a:ext cx="109" cy="14"/>
            </a:xfrm>
            <a:custGeom>
              <a:avLst/>
              <a:gdLst/>
              <a:ahLst/>
              <a:cxnLst/>
              <a:rect l="l" t="t" r="r" b="b"/>
              <a:pathLst>
                <a:path w="8" h="1" extrusionOk="0">
                  <a:moveTo>
                    <a:pt x="1" y="1"/>
                  </a:moveTo>
                  <a:lnTo>
                    <a:pt x="1" y="1"/>
                  </a:ln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6"/>
            <p:cNvSpPr/>
            <p:nvPr/>
          </p:nvSpPr>
          <p:spPr>
            <a:xfrm>
              <a:off x="2173637" y="1639417"/>
              <a:ext cx="38709" cy="14569"/>
            </a:xfrm>
            <a:custGeom>
              <a:avLst/>
              <a:gdLst/>
              <a:ahLst/>
              <a:cxnLst/>
              <a:rect l="l" t="t" r="r" b="b"/>
              <a:pathLst>
                <a:path w="2851" h="1073" extrusionOk="0">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6"/>
            <p:cNvSpPr/>
            <p:nvPr/>
          </p:nvSpPr>
          <p:spPr>
            <a:xfrm>
              <a:off x="2211667" y="1642866"/>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6"/>
            <p:cNvSpPr/>
            <p:nvPr/>
          </p:nvSpPr>
          <p:spPr>
            <a:xfrm>
              <a:off x="2209332" y="164214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6"/>
            <p:cNvSpPr/>
            <p:nvPr/>
          </p:nvSpPr>
          <p:spPr>
            <a:xfrm>
              <a:off x="2200343" y="1640341"/>
              <a:ext cx="3014" cy="489"/>
            </a:xfrm>
            <a:custGeom>
              <a:avLst/>
              <a:gdLst/>
              <a:ahLst/>
              <a:cxnLst/>
              <a:rect l="l" t="t" r="r" b="b"/>
              <a:pathLst>
                <a:path w="222" h="36" extrusionOk="0">
                  <a:moveTo>
                    <a:pt x="222" y="32"/>
                  </a:moveTo>
                  <a:cubicBezTo>
                    <a:pt x="145" y="36"/>
                    <a:pt x="71" y="25"/>
                    <a:pt x="1" y="1"/>
                  </a:cubicBezTo>
                  <a:cubicBezTo>
                    <a:pt x="71" y="25"/>
                    <a:pt x="145" y="36"/>
                    <a:pt x="2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6"/>
            <p:cNvSpPr/>
            <p:nvPr/>
          </p:nvSpPr>
          <p:spPr>
            <a:xfrm>
              <a:off x="2212088" y="1642961"/>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6"/>
            <p:cNvSpPr/>
            <p:nvPr/>
          </p:nvSpPr>
          <p:spPr>
            <a:xfrm>
              <a:off x="2209807" y="164233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6"/>
            <p:cNvSpPr/>
            <p:nvPr/>
          </p:nvSpPr>
          <p:spPr>
            <a:xfrm>
              <a:off x="2209481" y="1642201"/>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6"/>
            <p:cNvSpPr/>
            <p:nvPr/>
          </p:nvSpPr>
          <p:spPr>
            <a:xfrm>
              <a:off x="2209576" y="1642242"/>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6"/>
            <p:cNvSpPr/>
            <p:nvPr/>
          </p:nvSpPr>
          <p:spPr>
            <a:xfrm>
              <a:off x="2209291" y="1642051"/>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6"/>
            <p:cNvSpPr/>
            <p:nvPr/>
          </p:nvSpPr>
          <p:spPr>
            <a:xfrm>
              <a:off x="2209956" y="1642432"/>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6"/>
            <p:cNvSpPr/>
            <p:nvPr/>
          </p:nvSpPr>
          <p:spPr>
            <a:xfrm>
              <a:off x="2185802" y="1639390"/>
              <a:ext cx="353" cy="258"/>
            </a:xfrm>
            <a:custGeom>
              <a:avLst/>
              <a:gdLst/>
              <a:ahLst/>
              <a:cxnLst/>
              <a:rect l="l" t="t" r="r" b="b"/>
              <a:pathLst>
                <a:path w="26" h="19" extrusionOk="0">
                  <a:moveTo>
                    <a:pt x="25" y="18"/>
                  </a:moveTo>
                  <a:cubicBezTo>
                    <a:pt x="18" y="11"/>
                    <a:pt x="8" y="8"/>
                    <a:pt x="1" y="1"/>
                  </a:cubicBezTo>
                  <a:lnTo>
                    <a:pt x="1" y="1"/>
                  </a:ln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6"/>
            <p:cNvSpPr/>
            <p:nvPr/>
          </p:nvSpPr>
          <p:spPr>
            <a:xfrm>
              <a:off x="2209196" y="164201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6"/>
            <p:cNvSpPr/>
            <p:nvPr/>
          </p:nvSpPr>
          <p:spPr>
            <a:xfrm>
              <a:off x="2210187" y="164248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6"/>
            <p:cNvSpPr/>
            <p:nvPr/>
          </p:nvSpPr>
          <p:spPr>
            <a:xfrm>
              <a:off x="2210472" y="1642581"/>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6"/>
            <p:cNvSpPr/>
            <p:nvPr/>
          </p:nvSpPr>
          <p:spPr>
            <a:xfrm>
              <a:off x="2198062" y="1640056"/>
              <a:ext cx="2295" cy="299"/>
            </a:xfrm>
            <a:custGeom>
              <a:avLst/>
              <a:gdLst/>
              <a:ahLst/>
              <a:cxnLst/>
              <a:rect l="l" t="t" r="r" b="b"/>
              <a:pathLst>
                <a:path w="169" h="22" extrusionOk="0">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6"/>
            <p:cNvSpPr/>
            <p:nvPr/>
          </p:nvSpPr>
          <p:spPr>
            <a:xfrm>
              <a:off x="2210757" y="164267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6"/>
            <p:cNvSpPr/>
            <p:nvPr/>
          </p:nvSpPr>
          <p:spPr>
            <a:xfrm>
              <a:off x="2173501" y="1647713"/>
              <a:ext cx="2145" cy="4195"/>
            </a:xfrm>
            <a:custGeom>
              <a:avLst/>
              <a:gdLst/>
              <a:ahLst/>
              <a:cxnLst/>
              <a:rect l="l" t="t" r="r" b="b"/>
              <a:pathLst>
                <a:path w="158" h="309" extrusionOk="0">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6"/>
            <p:cNvSpPr/>
            <p:nvPr/>
          </p:nvSpPr>
          <p:spPr>
            <a:xfrm>
              <a:off x="2208286" y="16483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6"/>
            <p:cNvSpPr/>
            <p:nvPr/>
          </p:nvSpPr>
          <p:spPr>
            <a:xfrm>
              <a:off x="2208191" y="164832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6"/>
            <p:cNvSpPr/>
            <p:nvPr/>
          </p:nvSpPr>
          <p:spPr>
            <a:xfrm>
              <a:off x="2209956" y="1649085"/>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6"/>
            <p:cNvSpPr/>
            <p:nvPr/>
          </p:nvSpPr>
          <p:spPr>
            <a:xfrm>
              <a:off x="2209427" y="1648895"/>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6"/>
            <p:cNvSpPr/>
            <p:nvPr/>
          </p:nvSpPr>
          <p:spPr>
            <a:xfrm>
              <a:off x="2208381" y="164847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6"/>
            <p:cNvSpPr/>
            <p:nvPr/>
          </p:nvSpPr>
          <p:spPr>
            <a:xfrm>
              <a:off x="2175632" y="1651895"/>
              <a:ext cx="638" cy="774"/>
            </a:xfrm>
            <a:custGeom>
              <a:avLst/>
              <a:gdLst/>
              <a:ahLst/>
              <a:cxnLst/>
              <a:rect l="l" t="t" r="r" b="b"/>
              <a:pathLst>
                <a:path w="47" h="57" extrusionOk="0">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6"/>
            <p:cNvSpPr/>
            <p:nvPr/>
          </p:nvSpPr>
          <p:spPr>
            <a:xfrm>
              <a:off x="2208531" y="1648514"/>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6"/>
            <p:cNvSpPr/>
            <p:nvPr/>
          </p:nvSpPr>
          <p:spPr>
            <a:xfrm>
              <a:off x="2208816" y="16486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6"/>
            <p:cNvSpPr/>
            <p:nvPr/>
          </p:nvSpPr>
          <p:spPr>
            <a:xfrm>
              <a:off x="2209047" y="164880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6"/>
            <p:cNvSpPr/>
            <p:nvPr/>
          </p:nvSpPr>
          <p:spPr>
            <a:xfrm>
              <a:off x="2175402" y="1651515"/>
              <a:ext cx="530" cy="720"/>
            </a:xfrm>
            <a:custGeom>
              <a:avLst/>
              <a:gdLst/>
              <a:ahLst/>
              <a:cxnLst/>
              <a:rect l="l" t="t" r="r" b="b"/>
              <a:pathLst>
                <a:path w="39" h="53" extrusionOk="0">
                  <a:moveTo>
                    <a:pt x="0" y="0"/>
                  </a:moveTo>
                  <a:lnTo>
                    <a:pt x="0" y="0"/>
                  </a:lnTo>
                  <a:cubicBezTo>
                    <a:pt x="14" y="21"/>
                    <a:pt x="25" y="35"/>
                    <a:pt x="39" y="53"/>
                  </a:cubicBezTo>
                  <a:lnTo>
                    <a:pt x="21"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6"/>
            <p:cNvSpPr/>
            <p:nvPr/>
          </p:nvSpPr>
          <p:spPr>
            <a:xfrm>
              <a:off x="2174492" y="164632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6"/>
            <p:cNvSpPr/>
            <p:nvPr/>
          </p:nvSpPr>
          <p:spPr>
            <a:xfrm>
              <a:off x="2174356" y="16464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6"/>
            <p:cNvSpPr/>
            <p:nvPr/>
          </p:nvSpPr>
          <p:spPr>
            <a:xfrm>
              <a:off x="2174166" y="164666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6"/>
            <p:cNvSpPr/>
            <p:nvPr/>
          </p:nvSpPr>
          <p:spPr>
            <a:xfrm>
              <a:off x="2174587"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6"/>
            <p:cNvSpPr/>
            <p:nvPr/>
          </p:nvSpPr>
          <p:spPr>
            <a:xfrm>
              <a:off x="2173732" y="164727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6"/>
            <p:cNvSpPr/>
            <p:nvPr/>
          </p:nvSpPr>
          <p:spPr>
            <a:xfrm>
              <a:off x="2173976" y="164689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6"/>
            <p:cNvSpPr/>
            <p:nvPr/>
          </p:nvSpPr>
          <p:spPr>
            <a:xfrm>
              <a:off x="2182910" y="1641345"/>
              <a:ext cx="339" cy="339"/>
            </a:xfrm>
            <a:custGeom>
              <a:avLst/>
              <a:gdLst/>
              <a:ahLst/>
              <a:cxnLst/>
              <a:rect l="l" t="t" r="r" b="b"/>
              <a:pathLst>
                <a:path w="25" h="25" extrusionOk="0">
                  <a:moveTo>
                    <a:pt x="25" y="0"/>
                  </a:moveTo>
                  <a:cubicBezTo>
                    <a:pt x="14" y="7"/>
                    <a:pt x="7" y="14"/>
                    <a:pt x="0" y="25"/>
                  </a:cubicBezTo>
                  <a:cubicBezTo>
                    <a:pt x="7"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6"/>
            <p:cNvSpPr/>
            <p:nvPr/>
          </p:nvSpPr>
          <p:spPr>
            <a:xfrm>
              <a:off x="2174682"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6"/>
            <p:cNvSpPr/>
            <p:nvPr/>
          </p:nvSpPr>
          <p:spPr>
            <a:xfrm>
              <a:off x="2185517" y="1639390"/>
              <a:ext cx="299" cy="163"/>
            </a:xfrm>
            <a:custGeom>
              <a:avLst/>
              <a:gdLst/>
              <a:ahLst/>
              <a:cxnLst/>
              <a:rect l="l" t="t" r="r" b="b"/>
              <a:pathLst>
                <a:path w="22" h="12" extrusionOk="0">
                  <a:moveTo>
                    <a:pt x="22" y="1"/>
                  </a:moveTo>
                  <a:lnTo>
                    <a:pt x="1" y="11"/>
                  </a:ln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6"/>
            <p:cNvSpPr/>
            <p:nvPr/>
          </p:nvSpPr>
          <p:spPr>
            <a:xfrm>
              <a:off x="2184906" y="1639635"/>
              <a:ext cx="489" cy="339"/>
            </a:xfrm>
            <a:custGeom>
              <a:avLst/>
              <a:gdLst/>
              <a:ahLst/>
              <a:cxnLst/>
              <a:rect l="l" t="t" r="r" b="b"/>
              <a:pathLst>
                <a:path w="36" h="25" extrusionOk="0">
                  <a:moveTo>
                    <a:pt x="0" y="25"/>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6"/>
            <p:cNvSpPr/>
            <p:nvPr/>
          </p:nvSpPr>
          <p:spPr>
            <a:xfrm>
              <a:off x="2173501" y="164771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6"/>
            <p:cNvSpPr/>
            <p:nvPr/>
          </p:nvSpPr>
          <p:spPr>
            <a:xfrm>
              <a:off x="2184376" y="1640056"/>
              <a:ext cx="353" cy="299"/>
            </a:xfrm>
            <a:custGeom>
              <a:avLst/>
              <a:gdLst/>
              <a:ahLst/>
              <a:cxnLst/>
              <a:rect l="l" t="t" r="r" b="b"/>
              <a:pathLst>
                <a:path w="26" h="22" extrusionOk="0">
                  <a:moveTo>
                    <a:pt x="1"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6"/>
            <p:cNvSpPr/>
            <p:nvPr/>
          </p:nvSpPr>
          <p:spPr>
            <a:xfrm>
              <a:off x="2182380" y="1641821"/>
              <a:ext cx="394" cy="489"/>
            </a:xfrm>
            <a:custGeom>
              <a:avLst/>
              <a:gdLst/>
              <a:ahLst/>
              <a:cxnLst/>
              <a:rect l="l" t="t" r="r" b="b"/>
              <a:pathLst>
                <a:path w="29" h="36" extrusionOk="0">
                  <a:moveTo>
                    <a:pt x="1" y="35"/>
                  </a:moveTo>
                  <a:cubicBezTo>
                    <a:pt x="11" y="25"/>
                    <a:pt x="22" y="11"/>
                    <a:pt x="29" y="0"/>
                  </a:cubicBezTo>
                  <a:cubicBezTo>
                    <a:pt x="22" y="11"/>
                    <a:pt x="11"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6"/>
            <p:cNvSpPr/>
            <p:nvPr/>
          </p:nvSpPr>
          <p:spPr>
            <a:xfrm>
              <a:off x="2183860" y="1640490"/>
              <a:ext cx="339" cy="244"/>
            </a:xfrm>
            <a:custGeom>
              <a:avLst/>
              <a:gdLst/>
              <a:ahLst/>
              <a:cxnLst/>
              <a:rect l="l" t="t" r="r" b="b"/>
              <a:pathLst>
                <a:path w="25" h="18" extrusionOk="0">
                  <a:moveTo>
                    <a:pt x="0"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6"/>
            <p:cNvSpPr/>
            <p:nvPr/>
          </p:nvSpPr>
          <p:spPr>
            <a:xfrm>
              <a:off x="2183385" y="1640911"/>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6"/>
            <p:cNvSpPr/>
            <p:nvPr/>
          </p:nvSpPr>
          <p:spPr>
            <a:xfrm>
              <a:off x="2173501" y="1647754"/>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6"/>
            <p:cNvSpPr/>
            <p:nvPr/>
          </p:nvSpPr>
          <p:spPr>
            <a:xfrm>
              <a:off x="1977808" y="1708880"/>
              <a:ext cx="22865" cy="43584"/>
            </a:xfrm>
            <a:custGeom>
              <a:avLst/>
              <a:gdLst/>
              <a:ahLst/>
              <a:cxnLst/>
              <a:rect l="l" t="t" r="r" b="b"/>
              <a:pathLst>
                <a:path w="1684" h="3210" extrusionOk="0">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6"/>
            <p:cNvSpPr/>
            <p:nvPr/>
          </p:nvSpPr>
          <p:spPr>
            <a:xfrm>
              <a:off x="2073964" y="1600939"/>
              <a:ext cx="27440" cy="23163"/>
            </a:xfrm>
            <a:custGeom>
              <a:avLst/>
              <a:gdLst/>
              <a:ahLst/>
              <a:cxnLst/>
              <a:rect l="l" t="t" r="r" b="b"/>
              <a:pathLst>
                <a:path w="2021" h="1706" extrusionOk="0">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6"/>
            <p:cNvSpPr/>
            <p:nvPr/>
          </p:nvSpPr>
          <p:spPr>
            <a:xfrm>
              <a:off x="2092647" y="1634489"/>
              <a:ext cx="2865" cy="4114"/>
            </a:xfrm>
            <a:custGeom>
              <a:avLst/>
              <a:gdLst/>
              <a:ahLst/>
              <a:cxnLst/>
              <a:rect l="l" t="t" r="r" b="b"/>
              <a:pathLst>
                <a:path w="211" h="303" extrusionOk="0">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6"/>
            <p:cNvSpPr/>
            <p:nvPr/>
          </p:nvSpPr>
          <p:spPr>
            <a:xfrm>
              <a:off x="2068873" y="1620273"/>
              <a:ext cx="26014" cy="18194"/>
            </a:xfrm>
            <a:custGeom>
              <a:avLst/>
              <a:gdLst/>
              <a:ahLst/>
              <a:cxnLst/>
              <a:rect l="l" t="t" r="r" b="b"/>
              <a:pathLst>
                <a:path w="1916" h="1340" extrusionOk="0">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6"/>
            <p:cNvSpPr/>
            <p:nvPr/>
          </p:nvSpPr>
          <p:spPr>
            <a:xfrm>
              <a:off x="2073244" y="1623043"/>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6"/>
            <p:cNvSpPr/>
            <p:nvPr/>
          </p:nvSpPr>
          <p:spPr>
            <a:xfrm>
              <a:off x="2091547" y="1625134"/>
              <a:ext cx="543" cy="530"/>
            </a:xfrm>
            <a:custGeom>
              <a:avLst/>
              <a:gdLst/>
              <a:ahLst/>
              <a:cxnLst/>
              <a:rect l="l" t="t" r="r" b="b"/>
              <a:pathLst>
                <a:path w="40" h="39" extrusionOk="0">
                  <a:moveTo>
                    <a:pt x="1" y="0"/>
                  </a:moveTo>
                  <a:cubicBezTo>
                    <a:pt x="11" y="14"/>
                    <a:pt x="25" y="25"/>
                    <a:pt x="39" y="39"/>
                  </a:cubicBezTo>
                  <a:cubicBezTo>
                    <a:pt x="25" y="25"/>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6"/>
            <p:cNvSpPr/>
            <p:nvPr/>
          </p:nvSpPr>
          <p:spPr>
            <a:xfrm>
              <a:off x="2074480" y="162336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6"/>
            <p:cNvSpPr/>
            <p:nvPr/>
          </p:nvSpPr>
          <p:spPr>
            <a:xfrm>
              <a:off x="2072769" y="1622853"/>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6"/>
            <p:cNvSpPr/>
            <p:nvPr/>
          </p:nvSpPr>
          <p:spPr>
            <a:xfrm>
              <a:off x="2072253" y="162260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6"/>
            <p:cNvSpPr/>
            <p:nvPr/>
          </p:nvSpPr>
          <p:spPr>
            <a:xfrm>
              <a:off x="2074005" y="1623274"/>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6"/>
            <p:cNvSpPr/>
            <p:nvPr/>
          </p:nvSpPr>
          <p:spPr>
            <a:xfrm>
              <a:off x="2073679" y="1623179"/>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6"/>
            <p:cNvSpPr/>
            <p:nvPr/>
          </p:nvSpPr>
          <p:spPr>
            <a:xfrm>
              <a:off x="2074249" y="1623328"/>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6"/>
            <p:cNvSpPr/>
            <p:nvPr/>
          </p:nvSpPr>
          <p:spPr>
            <a:xfrm>
              <a:off x="2092212" y="1625745"/>
              <a:ext cx="638" cy="543"/>
            </a:xfrm>
            <a:custGeom>
              <a:avLst/>
              <a:gdLst/>
              <a:ahLst/>
              <a:cxnLst/>
              <a:rect l="l" t="t" r="r" b="b"/>
              <a:pathLst>
                <a:path w="47" h="40" extrusionOk="0">
                  <a:moveTo>
                    <a:pt x="1" y="1"/>
                  </a:moveTo>
                  <a:cubicBezTo>
                    <a:pt x="15" y="15"/>
                    <a:pt x="29" y="25"/>
                    <a:pt x="46" y="39"/>
                  </a:cubicBezTo>
                  <a:cubicBezTo>
                    <a:pt x="29" y="25"/>
                    <a:pt x="1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6"/>
            <p:cNvSpPr/>
            <p:nvPr/>
          </p:nvSpPr>
          <p:spPr>
            <a:xfrm>
              <a:off x="2091031" y="163572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6"/>
            <p:cNvSpPr/>
            <p:nvPr/>
          </p:nvSpPr>
          <p:spPr>
            <a:xfrm>
              <a:off x="2091167" y="1635208"/>
              <a:ext cx="109" cy="204"/>
            </a:xfrm>
            <a:custGeom>
              <a:avLst/>
              <a:gdLst/>
              <a:ahLst/>
              <a:cxnLst/>
              <a:rect l="l" t="t" r="r" b="b"/>
              <a:pathLst>
                <a:path w="8" h="15" extrusionOk="0">
                  <a:moveTo>
                    <a:pt x="8"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6"/>
            <p:cNvSpPr/>
            <p:nvPr/>
          </p:nvSpPr>
          <p:spPr>
            <a:xfrm>
              <a:off x="2091547" y="1634353"/>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6"/>
            <p:cNvSpPr/>
            <p:nvPr/>
          </p:nvSpPr>
          <p:spPr>
            <a:xfrm>
              <a:off x="2092362" y="1633213"/>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6"/>
            <p:cNvSpPr/>
            <p:nvPr/>
          </p:nvSpPr>
          <p:spPr>
            <a:xfrm>
              <a:off x="2092117" y="16335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6"/>
            <p:cNvSpPr/>
            <p:nvPr/>
          </p:nvSpPr>
          <p:spPr>
            <a:xfrm>
              <a:off x="2092647" y="163292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6"/>
            <p:cNvSpPr/>
            <p:nvPr/>
          </p:nvSpPr>
          <p:spPr>
            <a:xfrm>
              <a:off x="2091832" y="163397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6"/>
            <p:cNvSpPr/>
            <p:nvPr/>
          </p:nvSpPr>
          <p:spPr>
            <a:xfrm>
              <a:off x="2090746" y="1637734"/>
              <a:ext cx="14" cy="95"/>
            </a:xfrm>
            <a:custGeom>
              <a:avLst/>
              <a:gdLst/>
              <a:ahLst/>
              <a:cxnLst/>
              <a:rect l="l" t="t" r="r" b="b"/>
              <a:pathLst>
                <a:path w="1" h="7"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6"/>
            <p:cNvSpPr/>
            <p:nvPr/>
          </p:nvSpPr>
          <p:spPr>
            <a:xfrm>
              <a:off x="2093448" y="163226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6"/>
            <p:cNvSpPr/>
            <p:nvPr/>
          </p:nvSpPr>
          <p:spPr>
            <a:xfrm>
              <a:off x="2090936" y="1636254"/>
              <a:ext cx="54" cy="244"/>
            </a:xfrm>
            <a:custGeom>
              <a:avLst/>
              <a:gdLst/>
              <a:ahLst/>
              <a:cxnLst/>
              <a:rect l="l" t="t" r="r" b="b"/>
              <a:pathLst>
                <a:path w="4" h="18" extrusionOk="0">
                  <a:moveTo>
                    <a:pt x="4" y="0"/>
                  </a:moveTo>
                  <a:lnTo>
                    <a:pt x="4" y="0"/>
                  </a:lnTo>
                  <a:cubicBezTo>
                    <a:pt x="0" y="7"/>
                    <a:pt x="0" y="11"/>
                    <a:pt x="0" y="18"/>
                  </a:cubicBezTo>
                  <a:cubicBezTo>
                    <a:pt x="0"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6"/>
            <p:cNvSpPr/>
            <p:nvPr/>
          </p:nvSpPr>
          <p:spPr>
            <a:xfrm>
              <a:off x="2090841" y="1636919"/>
              <a:ext cx="14" cy="204"/>
            </a:xfrm>
            <a:custGeom>
              <a:avLst/>
              <a:gdLst/>
              <a:ahLst/>
              <a:cxnLst/>
              <a:rect l="l" t="t" r="r" b="b"/>
              <a:pathLst>
                <a:path w="1" h="15" extrusionOk="0">
                  <a:moveTo>
                    <a:pt x="0" y="0"/>
                  </a:moveTo>
                  <a:cubicBezTo>
                    <a:pt x="0" y="4"/>
                    <a:pt x="0" y="7"/>
                    <a:pt x="0" y="14"/>
                  </a:cubicBez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6"/>
            <p:cNvSpPr/>
            <p:nvPr/>
          </p:nvSpPr>
          <p:spPr>
            <a:xfrm>
              <a:off x="2091357" y="163477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6"/>
            <p:cNvSpPr/>
            <p:nvPr/>
          </p:nvSpPr>
          <p:spPr>
            <a:xfrm>
              <a:off x="2093163" y="163245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6"/>
            <p:cNvSpPr/>
            <p:nvPr/>
          </p:nvSpPr>
          <p:spPr>
            <a:xfrm>
              <a:off x="2092878" y="163268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6"/>
            <p:cNvSpPr/>
            <p:nvPr/>
          </p:nvSpPr>
          <p:spPr>
            <a:xfrm>
              <a:off x="2199162" y="1650755"/>
              <a:ext cx="65131" cy="41439"/>
            </a:xfrm>
            <a:custGeom>
              <a:avLst/>
              <a:gdLst/>
              <a:ahLst/>
              <a:cxnLst/>
              <a:rect l="l" t="t" r="r" b="b"/>
              <a:pathLst>
                <a:path w="4797" h="3052" extrusionOk="0">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6"/>
            <p:cNvSpPr/>
            <p:nvPr/>
          </p:nvSpPr>
          <p:spPr>
            <a:xfrm>
              <a:off x="2215795" y="1653321"/>
              <a:ext cx="353" cy="720"/>
            </a:xfrm>
            <a:custGeom>
              <a:avLst/>
              <a:gdLst/>
              <a:ahLst/>
              <a:cxnLst/>
              <a:rect l="l" t="t" r="r" b="b"/>
              <a:pathLst>
                <a:path w="26" h="53" extrusionOk="0">
                  <a:moveTo>
                    <a:pt x="1" y="53"/>
                  </a:moveTo>
                  <a:cubicBezTo>
                    <a:pt x="11" y="35"/>
                    <a:pt x="18" y="18"/>
                    <a:pt x="25" y="0"/>
                  </a:cubicBezTo>
                  <a:lnTo>
                    <a:pt x="25" y="0"/>
                  </a:lnTo>
                  <a:cubicBezTo>
                    <a:pt x="18" y="18"/>
                    <a:pt x="11" y="35"/>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6"/>
            <p:cNvSpPr/>
            <p:nvPr/>
          </p:nvSpPr>
          <p:spPr>
            <a:xfrm>
              <a:off x="2214654" y="1654841"/>
              <a:ext cx="353" cy="244"/>
            </a:xfrm>
            <a:custGeom>
              <a:avLst/>
              <a:gdLst/>
              <a:ahLst/>
              <a:cxnLst/>
              <a:rect l="l" t="t" r="r" b="b"/>
              <a:pathLst>
                <a:path w="26" h="18" extrusionOk="0">
                  <a:moveTo>
                    <a:pt x="1" y="18"/>
                  </a:move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6"/>
            <p:cNvSpPr/>
            <p:nvPr/>
          </p:nvSpPr>
          <p:spPr>
            <a:xfrm>
              <a:off x="2199108" y="1671623"/>
              <a:ext cx="774" cy="489"/>
            </a:xfrm>
            <a:custGeom>
              <a:avLst/>
              <a:gdLst/>
              <a:ahLst/>
              <a:cxnLst/>
              <a:rect l="l" t="t" r="r" b="b"/>
              <a:pathLst>
                <a:path w="57" h="36" extrusionOk="0">
                  <a:moveTo>
                    <a:pt x="57" y="0"/>
                  </a:moveTo>
                  <a:cubicBezTo>
                    <a:pt x="36" y="14"/>
                    <a:pt x="15" y="25"/>
                    <a:pt x="1" y="35"/>
                  </a:cubicBezTo>
                  <a:cubicBezTo>
                    <a:pt x="15" y="25"/>
                    <a:pt x="39" y="14"/>
                    <a:pt x="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6"/>
            <p:cNvSpPr/>
            <p:nvPr/>
          </p:nvSpPr>
          <p:spPr>
            <a:xfrm>
              <a:off x="2215319" y="165450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6"/>
            <p:cNvSpPr/>
            <p:nvPr/>
          </p:nvSpPr>
          <p:spPr>
            <a:xfrm>
              <a:off x="2213948" y="1655127"/>
              <a:ext cx="679" cy="434"/>
            </a:xfrm>
            <a:custGeom>
              <a:avLst/>
              <a:gdLst/>
              <a:ahLst/>
              <a:cxnLst/>
              <a:rect l="l" t="t" r="r" b="b"/>
              <a:pathLst>
                <a:path w="50" h="32" extrusionOk="0">
                  <a:moveTo>
                    <a:pt x="49" y="0"/>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6"/>
            <p:cNvSpPr/>
            <p:nvPr/>
          </p:nvSpPr>
          <p:spPr>
            <a:xfrm>
              <a:off x="2215659" y="1654122"/>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6"/>
            <p:cNvSpPr/>
            <p:nvPr/>
          </p:nvSpPr>
          <p:spPr>
            <a:xfrm>
              <a:off x="2245977" y="1649234"/>
              <a:ext cx="20746" cy="26205"/>
            </a:xfrm>
            <a:custGeom>
              <a:avLst/>
              <a:gdLst/>
              <a:ahLst/>
              <a:cxnLst/>
              <a:rect l="l" t="t" r="r" b="b"/>
              <a:pathLst>
                <a:path w="1528" h="1930" extrusionOk="0">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6"/>
            <p:cNvSpPr/>
            <p:nvPr/>
          </p:nvSpPr>
          <p:spPr>
            <a:xfrm>
              <a:off x="2249548" y="165649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6"/>
            <p:cNvSpPr/>
            <p:nvPr/>
          </p:nvSpPr>
          <p:spPr>
            <a:xfrm>
              <a:off x="2249304" y="1656172"/>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6"/>
            <p:cNvSpPr/>
            <p:nvPr/>
          </p:nvSpPr>
          <p:spPr>
            <a:xfrm>
              <a:off x="2254776" y="1673714"/>
              <a:ext cx="204" cy="584"/>
            </a:xfrm>
            <a:custGeom>
              <a:avLst/>
              <a:gdLst/>
              <a:ahLst/>
              <a:cxnLst/>
              <a:rect l="l" t="t" r="r" b="b"/>
              <a:pathLst>
                <a:path w="15" h="43" extrusionOk="0">
                  <a:moveTo>
                    <a:pt x="0" y="0"/>
                  </a:moveTo>
                  <a:cubicBezTo>
                    <a:pt x="4" y="18"/>
                    <a:pt x="11" y="32"/>
                    <a:pt x="14" y="42"/>
                  </a:cubicBezTo>
                  <a:cubicBezTo>
                    <a:pt x="11" y="28"/>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6"/>
            <p:cNvSpPr/>
            <p:nvPr/>
          </p:nvSpPr>
          <p:spPr>
            <a:xfrm>
              <a:off x="2254626" y="1673144"/>
              <a:ext cx="163" cy="625"/>
            </a:xfrm>
            <a:custGeom>
              <a:avLst/>
              <a:gdLst/>
              <a:ahLst/>
              <a:cxnLst/>
              <a:rect l="l" t="t" r="r" b="b"/>
              <a:pathLst>
                <a:path w="12" h="46" extrusionOk="0">
                  <a:moveTo>
                    <a:pt x="1" y="0"/>
                  </a:moveTo>
                  <a:lnTo>
                    <a:pt x="1" y="0"/>
                  </a:lnTo>
                  <a:cubicBezTo>
                    <a:pt x="4" y="14"/>
                    <a:pt x="8" y="32"/>
                    <a:pt x="11" y="46"/>
                  </a:cubicBezTo>
                  <a:cubicBezTo>
                    <a:pt x="8" y="28"/>
                    <a:pt x="4"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6"/>
            <p:cNvSpPr/>
            <p:nvPr/>
          </p:nvSpPr>
          <p:spPr>
            <a:xfrm>
              <a:off x="2255251" y="1674950"/>
              <a:ext cx="244" cy="434"/>
            </a:xfrm>
            <a:custGeom>
              <a:avLst/>
              <a:gdLst/>
              <a:ahLst/>
              <a:cxnLst/>
              <a:rect l="l" t="t" r="r" b="b"/>
              <a:pathLst>
                <a:path w="18" h="32" extrusionOk="0">
                  <a:moveTo>
                    <a:pt x="1" y="0"/>
                  </a:moveTo>
                  <a:lnTo>
                    <a:pt x="1" y="0"/>
                  </a:lnTo>
                  <a:cubicBezTo>
                    <a:pt x="7" y="14"/>
                    <a:pt x="11" y="25"/>
                    <a:pt x="18" y="32"/>
                  </a:cubicBezTo>
                  <a:cubicBezTo>
                    <a:pt x="11" y="21"/>
                    <a:pt x="7"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6"/>
            <p:cNvSpPr/>
            <p:nvPr/>
          </p:nvSpPr>
          <p:spPr>
            <a:xfrm>
              <a:off x="2254531" y="1672479"/>
              <a:ext cx="109" cy="489"/>
            </a:xfrm>
            <a:custGeom>
              <a:avLst/>
              <a:gdLst/>
              <a:ahLst/>
              <a:cxnLst/>
              <a:rect l="l" t="t" r="r" b="b"/>
              <a:pathLst>
                <a:path w="8" h="36" extrusionOk="0">
                  <a:moveTo>
                    <a:pt x="1" y="0"/>
                  </a:moveTo>
                  <a:cubicBezTo>
                    <a:pt x="1" y="11"/>
                    <a:pt x="4" y="25"/>
                    <a:pt x="8" y="35"/>
                  </a:cubicBez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6"/>
            <p:cNvSpPr/>
            <p:nvPr/>
          </p:nvSpPr>
          <p:spPr>
            <a:xfrm>
              <a:off x="2250119" y="1657313"/>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6"/>
            <p:cNvSpPr/>
            <p:nvPr/>
          </p:nvSpPr>
          <p:spPr>
            <a:xfrm>
              <a:off x="2249928" y="1657068"/>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6"/>
            <p:cNvSpPr/>
            <p:nvPr/>
          </p:nvSpPr>
          <p:spPr>
            <a:xfrm>
              <a:off x="2254436" y="1671623"/>
              <a:ext cx="109" cy="679"/>
            </a:xfrm>
            <a:custGeom>
              <a:avLst/>
              <a:gdLst/>
              <a:ahLst/>
              <a:cxnLst/>
              <a:rect l="l" t="t" r="r" b="b"/>
              <a:pathLst>
                <a:path w="8" h="50" extrusionOk="0">
                  <a:moveTo>
                    <a:pt x="1" y="0"/>
                  </a:moveTo>
                  <a:cubicBezTo>
                    <a:pt x="4" y="18"/>
                    <a:pt x="4" y="35"/>
                    <a:pt x="8" y="49"/>
                  </a:cubicBezTo>
                  <a:cubicBezTo>
                    <a:pt x="8"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6"/>
            <p:cNvSpPr/>
            <p:nvPr/>
          </p:nvSpPr>
          <p:spPr>
            <a:xfrm>
              <a:off x="2249738" y="1656837"/>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6"/>
            <p:cNvSpPr/>
            <p:nvPr/>
          </p:nvSpPr>
          <p:spPr>
            <a:xfrm>
              <a:off x="2255006" y="167442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6"/>
            <p:cNvSpPr/>
            <p:nvPr/>
          </p:nvSpPr>
          <p:spPr>
            <a:xfrm>
              <a:off x="2247933" y="1653796"/>
              <a:ext cx="149" cy="299"/>
            </a:xfrm>
            <a:custGeom>
              <a:avLst/>
              <a:gdLst/>
              <a:ahLst/>
              <a:cxnLst/>
              <a:rect l="l" t="t" r="r" b="b"/>
              <a:pathLst>
                <a:path w="11" h="22" extrusionOk="0">
                  <a:moveTo>
                    <a:pt x="11"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6"/>
            <p:cNvSpPr/>
            <p:nvPr/>
          </p:nvSpPr>
          <p:spPr>
            <a:xfrm>
              <a:off x="2255482" y="16754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6"/>
            <p:cNvSpPr/>
            <p:nvPr/>
          </p:nvSpPr>
          <p:spPr>
            <a:xfrm>
              <a:off x="2248258" y="1654366"/>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6"/>
            <p:cNvSpPr/>
            <p:nvPr/>
          </p:nvSpPr>
          <p:spPr>
            <a:xfrm>
              <a:off x="2245977" y="1650225"/>
              <a:ext cx="163" cy="353"/>
            </a:xfrm>
            <a:custGeom>
              <a:avLst/>
              <a:gdLst/>
              <a:ahLst/>
              <a:cxnLst/>
              <a:rect l="l" t="t" r="r" b="b"/>
              <a:pathLst>
                <a:path w="12" h="26" extrusionOk="0">
                  <a:moveTo>
                    <a:pt x="1" y="1"/>
                  </a:moveTo>
                  <a:lnTo>
                    <a:pt x="11" y="2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6"/>
            <p:cNvSpPr/>
            <p:nvPr/>
          </p:nvSpPr>
          <p:spPr>
            <a:xfrm>
              <a:off x="2247593" y="1653226"/>
              <a:ext cx="204" cy="339"/>
            </a:xfrm>
            <a:custGeom>
              <a:avLst/>
              <a:gdLst/>
              <a:ahLst/>
              <a:cxnLst/>
              <a:rect l="l" t="t" r="r" b="b"/>
              <a:pathLst>
                <a:path w="15" h="25" extrusionOk="0">
                  <a:moveTo>
                    <a:pt x="15"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6"/>
            <p:cNvSpPr/>
            <p:nvPr/>
          </p:nvSpPr>
          <p:spPr>
            <a:xfrm>
              <a:off x="2247267" y="1652601"/>
              <a:ext cx="149" cy="353"/>
            </a:xfrm>
            <a:custGeom>
              <a:avLst/>
              <a:gdLst/>
              <a:ahLst/>
              <a:cxnLst/>
              <a:rect l="l" t="t" r="r" b="b"/>
              <a:pathLst>
                <a:path w="11" h="26" extrusionOk="0">
                  <a:moveTo>
                    <a:pt x="11"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6"/>
            <p:cNvSpPr/>
            <p:nvPr/>
          </p:nvSpPr>
          <p:spPr>
            <a:xfrm>
              <a:off x="2246697" y="1651610"/>
              <a:ext cx="394" cy="679"/>
            </a:xfrm>
            <a:custGeom>
              <a:avLst/>
              <a:gdLst/>
              <a:ahLst/>
              <a:cxnLst/>
              <a:rect l="l" t="t" r="r" b="b"/>
              <a:pathLst>
                <a:path w="29" h="50" extrusionOk="0">
                  <a:moveTo>
                    <a:pt x="28" y="49"/>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6"/>
            <p:cNvSpPr/>
            <p:nvPr/>
          </p:nvSpPr>
          <p:spPr>
            <a:xfrm>
              <a:off x="2246317" y="1650890"/>
              <a:ext cx="244" cy="448"/>
            </a:xfrm>
            <a:custGeom>
              <a:avLst/>
              <a:gdLst/>
              <a:ahLst/>
              <a:cxnLst/>
              <a:rect l="l" t="t" r="r" b="b"/>
              <a:pathLst>
                <a:path w="18" h="33" extrusionOk="0">
                  <a:moveTo>
                    <a:pt x="18"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6"/>
            <p:cNvSpPr/>
            <p:nvPr/>
          </p:nvSpPr>
          <p:spPr>
            <a:xfrm>
              <a:off x="2249073" y="1655792"/>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6"/>
            <p:cNvSpPr/>
            <p:nvPr/>
          </p:nvSpPr>
          <p:spPr>
            <a:xfrm>
              <a:off x="2248829" y="1655357"/>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6"/>
            <p:cNvSpPr/>
            <p:nvPr/>
          </p:nvSpPr>
          <p:spPr>
            <a:xfrm>
              <a:off x="2248544" y="1654882"/>
              <a:ext cx="163" cy="258"/>
            </a:xfrm>
            <a:custGeom>
              <a:avLst/>
              <a:gdLst/>
              <a:ahLst/>
              <a:cxnLst/>
              <a:rect l="l" t="t" r="r" b="b"/>
              <a:pathLst>
                <a:path w="12" h="19" extrusionOk="0">
                  <a:moveTo>
                    <a:pt x="1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6"/>
            <p:cNvSpPr/>
            <p:nvPr/>
          </p:nvSpPr>
          <p:spPr>
            <a:xfrm>
              <a:off x="2212047" y="1690224"/>
              <a:ext cx="44073" cy="23516"/>
            </a:xfrm>
            <a:custGeom>
              <a:avLst/>
              <a:gdLst/>
              <a:ahLst/>
              <a:cxnLst/>
              <a:rect l="l" t="t" r="r" b="b"/>
              <a:pathLst>
                <a:path w="3246" h="1732" extrusionOk="0">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6"/>
            <p:cNvSpPr/>
            <p:nvPr/>
          </p:nvSpPr>
          <p:spPr>
            <a:xfrm>
              <a:off x="2240994" y="1708500"/>
              <a:ext cx="339" cy="394"/>
            </a:xfrm>
            <a:custGeom>
              <a:avLst/>
              <a:gdLst/>
              <a:ahLst/>
              <a:cxnLst/>
              <a:rect l="l" t="t" r="r" b="b"/>
              <a:pathLst>
                <a:path w="25" h="29" extrusionOk="0">
                  <a:moveTo>
                    <a:pt x="0" y="29"/>
                  </a:moveTo>
                  <a:cubicBezTo>
                    <a:pt x="4" y="18"/>
                    <a:pt x="14" y="8"/>
                    <a:pt x="25" y="1"/>
                  </a:cubicBezTo>
                  <a:cubicBezTo>
                    <a:pt x="14" y="8"/>
                    <a:pt x="4"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6"/>
            <p:cNvSpPr/>
            <p:nvPr/>
          </p:nvSpPr>
          <p:spPr>
            <a:xfrm>
              <a:off x="2250784" y="1708364"/>
              <a:ext cx="204" cy="54"/>
            </a:xfrm>
            <a:custGeom>
              <a:avLst/>
              <a:gdLst/>
              <a:ahLst/>
              <a:cxnLst/>
              <a:rect l="l" t="t" r="r" b="b"/>
              <a:pathLst>
                <a:path w="15" h="4" extrusionOk="0">
                  <a:moveTo>
                    <a:pt x="1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6"/>
            <p:cNvSpPr/>
            <p:nvPr/>
          </p:nvSpPr>
          <p:spPr>
            <a:xfrm>
              <a:off x="2240845" y="170960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6"/>
            <p:cNvSpPr/>
            <p:nvPr/>
          </p:nvSpPr>
          <p:spPr>
            <a:xfrm>
              <a:off x="2251015" y="170826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6"/>
            <p:cNvSpPr/>
            <p:nvPr/>
          </p:nvSpPr>
          <p:spPr>
            <a:xfrm>
              <a:off x="2251259" y="1708215"/>
              <a:ext cx="204" cy="109"/>
            </a:xfrm>
            <a:custGeom>
              <a:avLst/>
              <a:gdLst/>
              <a:ahLst/>
              <a:cxnLst/>
              <a:rect l="l" t="t" r="r" b="b"/>
              <a:pathLst>
                <a:path w="15" h="8" extrusionOk="0">
                  <a:moveTo>
                    <a:pt x="14" y="1"/>
                  </a:moveTo>
                  <a:lnTo>
                    <a:pt x="14" y="1"/>
                  </a:ln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6"/>
            <p:cNvSpPr/>
            <p:nvPr/>
          </p:nvSpPr>
          <p:spPr>
            <a:xfrm>
              <a:off x="2241605" y="1707644"/>
              <a:ext cx="5485" cy="679"/>
            </a:xfrm>
            <a:custGeom>
              <a:avLst/>
              <a:gdLst/>
              <a:ahLst/>
              <a:cxnLst/>
              <a:rect l="l" t="t" r="r" b="b"/>
              <a:pathLst>
                <a:path w="404" h="50" extrusionOk="0">
                  <a:moveTo>
                    <a:pt x="1" y="50"/>
                  </a:moveTo>
                  <a:lnTo>
                    <a:pt x="1" y="50"/>
                  </a:lnTo>
                  <a:cubicBezTo>
                    <a:pt x="134" y="15"/>
                    <a:pt x="267" y="1"/>
                    <a:pt x="403" y="4"/>
                  </a:cubicBezTo>
                  <a:cubicBezTo>
                    <a:pt x="267" y="1"/>
                    <a:pt x="134" y="15"/>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6"/>
            <p:cNvSpPr/>
            <p:nvPr/>
          </p:nvSpPr>
          <p:spPr>
            <a:xfrm>
              <a:off x="2241375" y="1708310"/>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6"/>
            <p:cNvSpPr/>
            <p:nvPr/>
          </p:nvSpPr>
          <p:spPr>
            <a:xfrm>
              <a:off x="2250444" y="1708405"/>
              <a:ext cx="299" cy="68"/>
            </a:xfrm>
            <a:custGeom>
              <a:avLst/>
              <a:gdLst/>
              <a:ahLst/>
              <a:cxnLst/>
              <a:rect l="l" t="t" r="r" b="b"/>
              <a:pathLst>
                <a:path w="22" h="5" extrusionOk="0">
                  <a:moveTo>
                    <a:pt x="22" y="1"/>
                  </a:moveTo>
                  <a:cubicBezTo>
                    <a:pt x="15" y="4"/>
                    <a:pt x="8" y="4"/>
                    <a:pt x="1" y="1"/>
                  </a:cubicBezTo>
                  <a:cubicBezTo>
                    <a:pt x="8" y="4"/>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6"/>
            <p:cNvSpPr/>
            <p:nvPr/>
          </p:nvSpPr>
          <p:spPr>
            <a:xfrm>
              <a:off x="2250214" y="1708459"/>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6"/>
            <p:cNvSpPr/>
            <p:nvPr/>
          </p:nvSpPr>
          <p:spPr>
            <a:xfrm>
              <a:off x="2240899" y="1708934"/>
              <a:ext cx="109" cy="244"/>
            </a:xfrm>
            <a:custGeom>
              <a:avLst/>
              <a:gdLst/>
              <a:ahLst/>
              <a:cxnLst/>
              <a:rect l="l" t="t" r="r" b="b"/>
              <a:pathLst>
                <a:path w="8" h="18" extrusionOk="0">
                  <a:moveTo>
                    <a:pt x="7" y="0"/>
                  </a:moveTo>
                  <a:cubicBezTo>
                    <a:pt x="4" y="4"/>
                    <a:pt x="0" y="11"/>
                    <a:pt x="0" y="18"/>
                  </a:cubicBezTo>
                  <a:cubicBezTo>
                    <a:pt x="0" y="11"/>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6"/>
            <p:cNvSpPr/>
            <p:nvPr/>
          </p:nvSpPr>
          <p:spPr>
            <a:xfrm>
              <a:off x="2249928" y="1708364"/>
              <a:ext cx="244" cy="54"/>
            </a:xfrm>
            <a:custGeom>
              <a:avLst/>
              <a:gdLst/>
              <a:ahLst/>
              <a:cxnLst/>
              <a:rect l="l" t="t" r="r" b="b"/>
              <a:pathLst>
                <a:path w="18" h="4" extrusionOk="0">
                  <a:moveTo>
                    <a:pt x="18" y="4"/>
                  </a:moveTo>
                  <a:cubicBezTo>
                    <a:pt x="11" y="4"/>
                    <a:pt x="7" y="0"/>
                    <a:pt x="0" y="0"/>
                  </a:cubicBezTo>
                  <a:cubicBezTo>
                    <a:pt x="7" y="0"/>
                    <a:pt x="11" y="4"/>
                    <a:pt x="1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6"/>
            <p:cNvSpPr/>
            <p:nvPr/>
          </p:nvSpPr>
          <p:spPr>
            <a:xfrm>
              <a:off x="2240845" y="1709165"/>
              <a:ext cx="14" cy="299"/>
            </a:xfrm>
            <a:custGeom>
              <a:avLst/>
              <a:gdLst/>
              <a:ahLst/>
              <a:cxnLst/>
              <a:rect l="l" t="t" r="r" b="b"/>
              <a:pathLst>
                <a:path w="1" h="22" extrusionOk="0">
                  <a:moveTo>
                    <a:pt x="1" y="1"/>
                  </a:moveTo>
                  <a:cubicBezTo>
                    <a:pt x="1" y="8"/>
                    <a:pt x="1" y="15"/>
                    <a:pt x="1"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6"/>
            <p:cNvSpPr/>
            <p:nvPr/>
          </p:nvSpPr>
          <p:spPr>
            <a:xfrm>
              <a:off x="2255631" y="169357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6"/>
            <p:cNvSpPr/>
            <p:nvPr/>
          </p:nvSpPr>
          <p:spPr>
            <a:xfrm>
              <a:off x="2238849" y="1689396"/>
              <a:ext cx="8187" cy="2200"/>
            </a:xfrm>
            <a:custGeom>
              <a:avLst/>
              <a:gdLst/>
              <a:ahLst/>
              <a:cxnLst/>
              <a:rect l="l" t="t" r="r" b="b"/>
              <a:pathLst>
                <a:path w="603" h="162" extrusionOk="0">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6"/>
            <p:cNvSpPr/>
            <p:nvPr/>
          </p:nvSpPr>
          <p:spPr>
            <a:xfrm>
              <a:off x="2247023" y="168939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6"/>
            <p:cNvSpPr/>
            <p:nvPr/>
          </p:nvSpPr>
          <p:spPr>
            <a:xfrm>
              <a:off x="2213283" y="1690197"/>
              <a:ext cx="54" cy="14"/>
            </a:xfrm>
            <a:custGeom>
              <a:avLst/>
              <a:gdLst/>
              <a:ahLst/>
              <a:cxnLst/>
              <a:rect l="l" t="t" r="r" b="b"/>
              <a:pathLst>
                <a:path w="4" h="1" extrusionOk="0">
                  <a:moveTo>
                    <a:pt x="0" y="1"/>
                  </a:moveTo>
                  <a:lnTo>
                    <a:pt x="4"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6"/>
            <p:cNvSpPr/>
            <p:nvPr/>
          </p:nvSpPr>
          <p:spPr>
            <a:xfrm>
              <a:off x="2253581" y="169266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6"/>
            <p:cNvSpPr/>
            <p:nvPr/>
          </p:nvSpPr>
          <p:spPr>
            <a:xfrm>
              <a:off x="2214233" y="1690822"/>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6"/>
            <p:cNvSpPr/>
            <p:nvPr/>
          </p:nvSpPr>
          <p:spPr>
            <a:xfrm>
              <a:off x="2253296" y="1692533"/>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6"/>
            <p:cNvSpPr/>
            <p:nvPr/>
          </p:nvSpPr>
          <p:spPr>
            <a:xfrm>
              <a:off x="2254056" y="1692913"/>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6"/>
            <p:cNvSpPr/>
            <p:nvPr/>
          </p:nvSpPr>
          <p:spPr>
            <a:xfrm>
              <a:off x="2253011" y="1692383"/>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6"/>
            <p:cNvSpPr/>
            <p:nvPr/>
          </p:nvSpPr>
          <p:spPr>
            <a:xfrm>
              <a:off x="2213758" y="169048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6"/>
            <p:cNvSpPr/>
            <p:nvPr/>
          </p:nvSpPr>
          <p:spPr>
            <a:xfrm>
              <a:off x="2214708" y="1691243"/>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6"/>
            <p:cNvSpPr/>
            <p:nvPr/>
          </p:nvSpPr>
          <p:spPr>
            <a:xfrm>
              <a:off x="2252820" y="1692247"/>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6"/>
            <p:cNvSpPr/>
            <p:nvPr/>
          </p:nvSpPr>
          <p:spPr>
            <a:xfrm>
              <a:off x="2254531" y="1693144"/>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6"/>
            <p:cNvSpPr/>
            <p:nvPr/>
          </p:nvSpPr>
          <p:spPr>
            <a:xfrm>
              <a:off x="2255061" y="1693334"/>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6"/>
            <p:cNvSpPr/>
            <p:nvPr/>
          </p:nvSpPr>
          <p:spPr>
            <a:xfrm>
              <a:off x="2252400" y="1691867"/>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6"/>
            <p:cNvSpPr/>
            <p:nvPr/>
          </p:nvSpPr>
          <p:spPr>
            <a:xfrm>
              <a:off x="2252495" y="1692003"/>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6"/>
            <p:cNvSpPr/>
            <p:nvPr/>
          </p:nvSpPr>
          <p:spPr>
            <a:xfrm>
              <a:off x="2252305" y="1691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6"/>
            <p:cNvSpPr/>
            <p:nvPr/>
          </p:nvSpPr>
          <p:spPr>
            <a:xfrm>
              <a:off x="2252250" y="1691718"/>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6"/>
            <p:cNvSpPr/>
            <p:nvPr/>
          </p:nvSpPr>
          <p:spPr>
            <a:xfrm>
              <a:off x="2252209" y="16916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6"/>
            <p:cNvSpPr/>
            <p:nvPr/>
          </p:nvSpPr>
          <p:spPr>
            <a:xfrm>
              <a:off x="2252630" y="169209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6"/>
            <p:cNvSpPr/>
            <p:nvPr/>
          </p:nvSpPr>
          <p:spPr>
            <a:xfrm>
              <a:off x="2198782" y="1705988"/>
              <a:ext cx="18031" cy="12274"/>
            </a:xfrm>
            <a:custGeom>
              <a:avLst/>
              <a:gdLst/>
              <a:ahLst/>
              <a:cxnLst/>
              <a:rect l="l" t="t" r="r" b="b"/>
              <a:pathLst>
                <a:path w="1328" h="904" extrusionOk="0">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6"/>
            <p:cNvSpPr/>
            <p:nvPr/>
          </p:nvSpPr>
          <p:spPr>
            <a:xfrm>
              <a:off x="2198823" y="171097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6"/>
            <p:cNvSpPr/>
            <p:nvPr/>
          </p:nvSpPr>
          <p:spPr>
            <a:xfrm>
              <a:off x="2198728" y="171178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6"/>
            <p:cNvSpPr/>
            <p:nvPr/>
          </p:nvSpPr>
          <p:spPr>
            <a:xfrm>
              <a:off x="2198728" y="171391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6"/>
            <p:cNvSpPr/>
            <p:nvPr/>
          </p:nvSpPr>
          <p:spPr>
            <a:xfrm>
              <a:off x="2202204" y="1718153"/>
              <a:ext cx="204" cy="149"/>
            </a:xfrm>
            <a:custGeom>
              <a:avLst/>
              <a:gdLst/>
              <a:ahLst/>
              <a:cxnLst/>
              <a:rect l="l" t="t" r="r" b="b"/>
              <a:pathLst>
                <a:path w="15" h="11" extrusionOk="0">
                  <a:moveTo>
                    <a:pt x="15" y="11"/>
                  </a:moveTo>
                  <a:lnTo>
                    <a:pt x="15"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6"/>
            <p:cNvSpPr/>
            <p:nvPr/>
          </p:nvSpPr>
          <p:spPr>
            <a:xfrm>
              <a:off x="2199447" y="1715628"/>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6"/>
            <p:cNvSpPr/>
            <p:nvPr/>
          </p:nvSpPr>
          <p:spPr>
            <a:xfrm>
              <a:off x="2198687" y="1712492"/>
              <a:ext cx="14" cy="109"/>
            </a:xfrm>
            <a:custGeom>
              <a:avLst/>
              <a:gdLst/>
              <a:ahLst/>
              <a:cxnLst/>
              <a:rect l="l" t="t" r="r" b="b"/>
              <a:pathLst>
                <a:path w="1" h="8" extrusionOk="0">
                  <a:moveTo>
                    <a:pt x="0" y="8"/>
                  </a:moveTo>
                  <a:lnTo>
                    <a:pt x="0" y="1"/>
                  </a:lnTo>
                  <a:cubicBezTo>
                    <a:pt x="0" y="1"/>
                    <a:pt x="0" y="8"/>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6"/>
            <p:cNvSpPr/>
            <p:nvPr/>
          </p:nvSpPr>
          <p:spPr>
            <a:xfrm>
              <a:off x="2199828" y="1716103"/>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6"/>
            <p:cNvSpPr/>
            <p:nvPr/>
          </p:nvSpPr>
          <p:spPr>
            <a:xfrm>
              <a:off x="2198687" y="17133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6"/>
            <p:cNvSpPr/>
            <p:nvPr/>
          </p:nvSpPr>
          <p:spPr>
            <a:xfrm>
              <a:off x="2201538" y="1717583"/>
              <a:ext cx="394" cy="339"/>
            </a:xfrm>
            <a:custGeom>
              <a:avLst/>
              <a:gdLst/>
              <a:ahLst/>
              <a:cxnLst/>
              <a:rect l="l" t="t" r="r" b="b"/>
              <a:pathLst>
                <a:path w="29" h="25" extrusionOk="0">
                  <a:moveTo>
                    <a:pt x="29"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6"/>
            <p:cNvSpPr/>
            <p:nvPr/>
          </p:nvSpPr>
          <p:spPr>
            <a:xfrm>
              <a:off x="2198918" y="1709980"/>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6"/>
            <p:cNvSpPr/>
            <p:nvPr/>
          </p:nvSpPr>
          <p:spPr>
            <a:xfrm>
              <a:off x="2200873" y="1717108"/>
              <a:ext cx="339" cy="244"/>
            </a:xfrm>
            <a:custGeom>
              <a:avLst/>
              <a:gdLst/>
              <a:ahLst/>
              <a:cxnLst/>
              <a:rect l="l" t="t" r="r" b="b"/>
              <a:pathLst>
                <a:path w="25" h="18" extrusionOk="0">
                  <a:moveTo>
                    <a:pt x="2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6"/>
            <p:cNvSpPr/>
            <p:nvPr/>
          </p:nvSpPr>
          <p:spPr>
            <a:xfrm>
              <a:off x="2198823" y="1714447"/>
              <a:ext cx="204" cy="530"/>
            </a:xfrm>
            <a:custGeom>
              <a:avLst/>
              <a:gdLst/>
              <a:ahLst/>
              <a:cxnLst/>
              <a:rect l="l" t="t" r="r" b="b"/>
              <a:pathLst>
                <a:path w="15" h="39" extrusionOk="0">
                  <a:moveTo>
                    <a:pt x="15" y="39"/>
                  </a:moveTo>
                  <a:cubicBezTo>
                    <a:pt x="8" y="25"/>
                    <a:pt x="4" y="14"/>
                    <a:pt x="1" y="0"/>
                  </a:cubicBezTo>
                  <a:cubicBezTo>
                    <a:pt x="4" y="14"/>
                    <a:pt x="8" y="25"/>
                    <a:pt x="15"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6"/>
            <p:cNvSpPr/>
            <p:nvPr/>
          </p:nvSpPr>
          <p:spPr>
            <a:xfrm>
              <a:off x="2200343" y="1716578"/>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6"/>
            <p:cNvSpPr/>
            <p:nvPr/>
          </p:nvSpPr>
          <p:spPr>
            <a:xfrm>
              <a:off x="2199108" y="1709029"/>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6"/>
            <p:cNvSpPr/>
            <p:nvPr/>
          </p:nvSpPr>
          <p:spPr>
            <a:xfrm>
              <a:off x="2199108" y="1715112"/>
              <a:ext cx="204" cy="339"/>
            </a:xfrm>
            <a:custGeom>
              <a:avLst/>
              <a:gdLst/>
              <a:ahLst/>
              <a:cxnLst/>
              <a:rect l="l" t="t" r="r" b="b"/>
              <a:pathLst>
                <a:path w="15" h="25" extrusionOk="0">
                  <a:moveTo>
                    <a:pt x="15" y="25"/>
                  </a:moveTo>
                  <a:cubicBezTo>
                    <a:pt x="8" y="18"/>
                    <a:pt x="4" y="7"/>
                    <a:pt x="1" y="0"/>
                  </a:cubicBezTo>
                  <a:cubicBezTo>
                    <a:pt x="4" y="7"/>
                    <a:pt x="8" y="18"/>
                    <a:pt x="1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6"/>
            <p:cNvSpPr/>
            <p:nvPr/>
          </p:nvSpPr>
          <p:spPr>
            <a:xfrm>
              <a:off x="2199352" y="17082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6"/>
            <p:cNvSpPr/>
            <p:nvPr/>
          </p:nvSpPr>
          <p:spPr>
            <a:xfrm>
              <a:off x="2216609" y="1712967"/>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6"/>
            <p:cNvSpPr/>
            <p:nvPr/>
          </p:nvSpPr>
          <p:spPr>
            <a:xfrm>
              <a:off x="2216745" y="171311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6"/>
            <p:cNvSpPr/>
            <p:nvPr/>
          </p:nvSpPr>
          <p:spPr>
            <a:xfrm>
              <a:off x="2211097" y="1705988"/>
              <a:ext cx="434" cy="1005"/>
            </a:xfrm>
            <a:custGeom>
              <a:avLst/>
              <a:gdLst/>
              <a:ahLst/>
              <a:cxnLst/>
              <a:rect l="l" t="t" r="r" b="b"/>
              <a:pathLst>
                <a:path w="32" h="74" extrusionOk="0">
                  <a:moveTo>
                    <a:pt x="32" y="74"/>
                  </a:moveTo>
                  <a:cubicBezTo>
                    <a:pt x="14" y="53"/>
                    <a:pt x="4" y="28"/>
                    <a:pt x="0" y="0"/>
                  </a:cubicBezTo>
                  <a:lnTo>
                    <a:pt x="0" y="0"/>
                  </a:lnTo>
                  <a:cubicBezTo>
                    <a:pt x="4" y="28"/>
                    <a:pt x="14" y="53"/>
                    <a:pt x="32"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6"/>
            <p:cNvSpPr/>
            <p:nvPr/>
          </p:nvSpPr>
          <p:spPr>
            <a:xfrm>
              <a:off x="2211572" y="1611095"/>
              <a:ext cx="130385" cy="74283"/>
            </a:xfrm>
            <a:custGeom>
              <a:avLst/>
              <a:gdLst/>
              <a:ahLst/>
              <a:cxnLst/>
              <a:rect l="l" t="t" r="r" b="b"/>
              <a:pathLst>
                <a:path w="9603" h="5471" extrusionOk="0">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6"/>
            <p:cNvSpPr/>
            <p:nvPr/>
          </p:nvSpPr>
          <p:spPr>
            <a:xfrm>
              <a:off x="2221782" y="16200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6"/>
            <p:cNvSpPr/>
            <p:nvPr/>
          </p:nvSpPr>
          <p:spPr>
            <a:xfrm>
              <a:off x="2214518" y="1642961"/>
              <a:ext cx="299" cy="394"/>
            </a:xfrm>
            <a:custGeom>
              <a:avLst/>
              <a:gdLst/>
              <a:ahLst/>
              <a:cxnLst/>
              <a:rect l="l" t="t" r="r" b="b"/>
              <a:pathLst>
                <a:path w="22" h="29" extrusionOk="0">
                  <a:moveTo>
                    <a:pt x="21" y="0"/>
                  </a:moveTo>
                  <a:lnTo>
                    <a:pt x="18" y="4"/>
                  </a:lnTo>
                  <a:cubicBezTo>
                    <a:pt x="14" y="11"/>
                    <a:pt x="7" y="18"/>
                    <a:pt x="0" y="25"/>
                  </a:cubicBezTo>
                  <a:lnTo>
                    <a:pt x="0" y="28"/>
                  </a:lnTo>
                  <a:lnTo>
                    <a:pt x="11" y="28"/>
                  </a:ln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6"/>
            <p:cNvSpPr/>
            <p:nvPr/>
          </p:nvSpPr>
          <p:spPr>
            <a:xfrm>
              <a:off x="2223113" y="1622133"/>
              <a:ext cx="2200" cy="5865"/>
            </a:xfrm>
            <a:custGeom>
              <a:avLst/>
              <a:gdLst/>
              <a:ahLst/>
              <a:cxnLst/>
              <a:rect l="l" t="t" r="r" b="b"/>
              <a:pathLst>
                <a:path w="162" h="432" extrusionOk="0">
                  <a:moveTo>
                    <a:pt x="134" y="431"/>
                  </a:moveTo>
                  <a:cubicBezTo>
                    <a:pt x="151" y="389"/>
                    <a:pt x="162" y="281"/>
                    <a:pt x="1" y="1"/>
                  </a:cubicBezTo>
                  <a:cubicBezTo>
                    <a:pt x="162" y="281"/>
                    <a:pt x="151" y="389"/>
                    <a:pt x="134" y="4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6"/>
            <p:cNvSpPr/>
            <p:nvPr/>
          </p:nvSpPr>
          <p:spPr>
            <a:xfrm>
              <a:off x="2213609" y="1650510"/>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6"/>
            <p:cNvSpPr/>
            <p:nvPr/>
          </p:nvSpPr>
          <p:spPr>
            <a:xfrm>
              <a:off x="2212808" y="1649940"/>
              <a:ext cx="679" cy="489"/>
            </a:xfrm>
            <a:custGeom>
              <a:avLst/>
              <a:gdLst/>
              <a:ahLst/>
              <a:cxnLst/>
              <a:rect l="l" t="t" r="r" b="b"/>
              <a:pathLst>
                <a:path w="50" h="36" extrusionOk="0">
                  <a:moveTo>
                    <a:pt x="0" y="1"/>
                  </a:moveTo>
                  <a:lnTo>
                    <a:pt x="7" y="8"/>
                  </a:lnTo>
                  <a:cubicBezTo>
                    <a:pt x="21" y="18"/>
                    <a:pt x="35" y="29"/>
                    <a:pt x="49" y="36"/>
                  </a:cubicBezTo>
                  <a:cubicBezTo>
                    <a:pt x="32"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6"/>
            <p:cNvSpPr/>
            <p:nvPr/>
          </p:nvSpPr>
          <p:spPr>
            <a:xfrm>
              <a:off x="2214654" y="1650985"/>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6"/>
            <p:cNvSpPr/>
            <p:nvPr/>
          </p:nvSpPr>
          <p:spPr>
            <a:xfrm>
              <a:off x="2214994" y="1651176"/>
              <a:ext cx="584" cy="394"/>
            </a:xfrm>
            <a:custGeom>
              <a:avLst/>
              <a:gdLst/>
              <a:ahLst/>
              <a:cxnLst/>
              <a:rect l="l" t="t" r="r" b="b"/>
              <a:pathLst>
                <a:path w="43" h="29" extrusionOk="0">
                  <a:moveTo>
                    <a:pt x="0" y="1"/>
                  </a:moveTo>
                  <a:lnTo>
                    <a:pt x="0" y="1"/>
                  </a:lnTo>
                  <a:cubicBezTo>
                    <a:pt x="18" y="8"/>
                    <a:pt x="28" y="18"/>
                    <a:pt x="42" y="29"/>
                  </a:cubicBezTo>
                  <a:cubicBezTo>
                    <a:pt x="32"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6"/>
            <p:cNvSpPr/>
            <p:nvPr/>
          </p:nvSpPr>
          <p:spPr>
            <a:xfrm>
              <a:off x="2212563" y="1649655"/>
              <a:ext cx="204" cy="204"/>
            </a:xfrm>
            <a:custGeom>
              <a:avLst/>
              <a:gdLst/>
              <a:ahLst/>
              <a:cxnLst/>
              <a:rect l="l" t="t" r="r" b="b"/>
              <a:pathLst>
                <a:path w="15" h="15" extrusionOk="0">
                  <a:moveTo>
                    <a:pt x="1" y="1"/>
                  </a:moveTo>
                  <a:lnTo>
                    <a:pt x="15" y="15"/>
                  </a:lnTo>
                  <a:lnTo>
                    <a:pt x="15"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6"/>
            <p:cNvSpPr/>
            <p:nvPr/>
          </p:nvSpPr>
          <p:spPr>
            <a:xfrm>
              <a:off x="2211762" y="1648664"/>
              <a:ext cx="109" cy="149"/>
            </a:xfrm>
            <a:custGeom>
              <a:avLst/>
              <a:gdLst/>
              <a:ahLst/>
              <a:cxnLst/>
              <a:rect l="l" t="t" r="r" b="b"/>
              <a:pathLst>
                <a:path w="8" h="11" extrusionOk="0">
                  <a:moveTo>
                    <a:pt x="0" y="0"/>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6"/>
            <p:cNvSpPr/>
            <p:nvPr/>
          </p:nvSpPr>
          <p:spPr>
            <a:xfrm>
              <a:off x="2212332" y="1649465"/>
              <a:ext cx="204" cy="204"/>
            </a:xfrm>
            <a:custGeom>
              <a:avLst/>
              <a:gdLst/>
              <a:ahLst/>
              <a:cxnLst/>
              <a:rect l="l" t="t" r="r" b="b"/>
              <a:pathLst>
                <a:path w="15" h="15" extrusionOk="0">
                  <a:moveTo>
                    <a:pt x="14"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6"/>
            <p:cNvSpPr/>
            <p:nvPr/>
          </p:nvSpPr>
          <p:spPr>
            <a:xfrm>
              <a:off x="2212047" y="1649085"/>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6"/>
            <p:cNvSpPr/>
            <p:nvPr/>
          </p:nvSpPr>
          <p:spPr>
            <a:xfrm>
              <a:off x="2211667" y="1648324"/>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6"/>
            <p:cNvSpPr/>
            <p:nvPr/>
          </p:nvSpPr>
          <p:spPr>
            <a:xfrm>
              <a:off x="2214939" y="1641631"/>
              <a:ext cx="584" cy="1059"/>
            </a:xfrm>
            <a:custGeom>
              <a:avLst/>
              <a:gdLst/>
              <a:ahLst/>
              <a:cxnLst/>
              <a:rect l="l" t="t" r="r" b="b"/>
              <a:pathLst>
                <a:path w="43" h="78" extrusionOk="0">
                  <a:moveTo>
                    <a:pt x="15" y="0"/>
                  </a:moveTo>
                  <a:cubicBezTo>
                    <a:pt x="15" y="28"/>
                    <a:pt x="11" y="53"/>
                    <a:pt x="1" y="77"/>
                  </a:cubicBezTo>
                  <a:lnTo>
                    <a:pt x="43" y="4"/>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6"/>
            <p:cNvSpPr/>
            <p:nvPr/>
          </p:nvSpPr>
          <p:spPr>
            <a:xfrm>
              <a:off x="2214518" y="1643056"/>
              <a:ext cx="244" cy="244"/>
            </a:xfrm>
            <a:custGeom>
              <a:avLst/>
              <a:gdLst/>
              <a:ahLst/>
              <a:cxnLst/>
              <a:rect l="l" t="t" r="r" b="b"/>
              <a:pathLst>
                <a:path w="18" h="18" extrusionOk="0">
                  <a:moveTo>
                    <a:pt x="18" y="0"/>
                  </a:moveTo>
                  <a:cubicBezTo>
                    <a:pt x="14" y="7"/>
                    <a:pt x="7" y="11"/>
                    <a:pt x="0" y="18"/>
                  </a:cubicBezTo>
                  <a:cubicBezTo>
                    <a:pt x="7" y="14"/>
                    <a:pt x="14"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6"/>
            <p:cNvSpPr/>
            <p:nvPr/>
          </p:nvSpPr>
          <p:spPr>
            <a:xfrm>
              <a:off x="2212713" y="1649845"/>
              <a:ext cx="136" cy="136"/>
            </a:xfrm>
            <a:custGeom>
              <a:avLst/>
              <a:gdLst/>
              <a:ahLst/>
              <a:cxnLst/>
              <a:rect l="l" t="t" r="r" b="b"/>
              <a:pathLst>
                <a:path w="10" h="10" extrusionOk="0">
                  <a:moveTo>
                    <a:pt x="0" y="1"/>
                  </a:moveTo>
                  <a:lnTo>
                    <a:pt x="10" y="10"/>
                  </a:lnTo>
                  <a:lnTo>
                    <a:pt x="10" y="10"/>
                  </a:lnTo>
                  <a:lnTo>
                    <a:pt x="7" y="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6"/>
            <p:cNvSpPr/>
            <p:nvPr/>
          </p:nvSpPr>
          <p:spPr>
            <a:xfrm>
              <a:off x="2216270" y="1651420"/>
              <a:ext cx="638" cy="54"/>
            </a:xfrm>
            <a:custGeom>
              <a:avLst/>
              <a:gdLst/>
              <a:ahLst/>
              <a:cxnLst/>
              <a:rect l="l" t="t" r="r" b="b"/>
              <a:pathLst>
                <a:path w="47" h="4" extrusionOk="0">
                  <a:moveTo>
                    <a:pt x="1" y="4"/>
                  </a:moveTo>
                  <a:lnTo>
                    <a:pt x="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6"/>
            <p:cNvSpPr/>
            <p:nvPr/>
          </p:nvSpPr>
          <p:spPr>
            <a:xfrm>
              <a:off x="2217600" y="165136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6"/>
            <p:cNvSpPr/>
            <p:nvPr/>
          </p:nvSpPr>
          <p:spPr>
            <a:xfrm>
              <a:off x="2242895" y="1649370"/>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6"/>
            <p:cNvSpPr/>
            <p:nvPr/>
          </p:nvSpPr>
          <p:spPr>
            <a:xfrm>
              <a:off x="2244891" y="1648609"/>
              <a:ext cx="244" cy="68"/>
            </a:xfrm>
            <a:custGeom>
              <a:avLst/>
              <a:gdLst/>
              <a:ahLst/>
              <a:cxnLst/>
              <a:rect l="l" t="t" r="r" b="b"/>
              <a:pathLst>
                <a:path w="18" h="5" extrusionOk="0">
                  <a:moveTo>
                    <a:pt x="18" y="1"/>
                  </a:moveTo>
                  <a:lnTo>
                    <a:pt x="0"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6"/>
            <p:cNvSpPr/>
            <p:nvPr/>
          </p:nvSpPr>
          <p:spPr>
            <a:xfrm>
              <a:off x="2216989" y="165136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6"/>
            <p:cNvSpPr/>
            <p:nvPr/>
          </p:nvSpPr>
          <p:spPr>
            <a:xfrm>
              <a:off x="2240329" y="1649424"/>
              <a:ext cx="2430" cy="1534"/>
            </a:xfrm>
            <a:custGeom>
              <a:avLst/>
              <a:gdLst/>
              <a:ahLst/>
              <a:cxnLst/>
              <a:rect l="l" t="t" r="r" b="b"/>
              <a:pathLst>
                <a:path w="179" h="113" extrusionOk="0">
                  <a:moveTo>
                    <a:pt x="179" y="0"/>
                  </a:moveTo>
                  <a:lnTo>
                    <a:pt x="179" y="0"/>
                  </a:lnTo>
                  <a:cubicBezTo>
                    <a:pt x="53" y="49"/>
                    <a:pt x="18" y="84"/>
                    <a:pt x="0" y="112"/>
                  </a:cubicBezTo>
                  <a:cubicBezTo>
                    <a:pt x="25" y="74"/>
                    <a:pt x="91" y="35"/>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6"/>
            <p:cNvSpPr/>
            <p:nvPr/>
          </p:nvSpPr>
          <p:spPr>
            <a:xfrm>
              <a:off x="2215564" y="1651515"/>
              <a:ext cx="679" cy="54"/>
            </a:xfrm>
            <a:custGeom>
              <a:avLst/>
              <a:gdLst/>
              <a:ahLst/>
              <a:cxnLst/>
              <a:rect l="l" t="t" r="r" b="b"/>
              <a:pathLst>
                <a:path w="50" h="4" extrusionOk="0">
                  <a:moveTo>
                    <a:pt x="0" y="4"/>
                  </a:moveTo>
                  <a:lnTo>
                    <a:pt x="4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6"/>
            <p:cNvSpPr/>
            <p:nvPr/>
          </p:nvSpPr>
          <p:spPr>
            <a:xfrm>
              <a:off x="2234151" y="1652465"/>
              <a:ext cx="1819" cy="149"/>
            </a:xfrm>
            <a:custGeom>
              <a:avLst/>
              <a:gdLst/>
              <a:ahLst/>
              <a:cxnLst/>
              <a:rect l="l" t="t" r="r" b="b"/>
              <a:pathLst>
                <a:path w="134" h="11" extrusionOk="0">
                  <a:moveTo>
                    <a:pt x="133" y="11"/>
                  </a:moveTo>
                  <a:cubicBezTo>
                    <a:pt x="91" y="4"/>
                    <a:pt x="46" y="0"/>
                    <a:pt x="0" y="7"/>
                  </a:cubicBezTo>
                  <a:cubicBezTo>
                    <a:pt x="46" y="0"/>
                    <a:pt x="91" y="4"/>
                    <a:pt x="133"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6"/>
            <p:cNvSpPr/>
            <p:nvPr/>
          </p:nvSpPr>
          <p:spPr>
            <a:xfrm>
              <a:off x="2263764" y="1676796"/>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6"/>
            <p:cNvSpPr/>
            <p:nvPr/>
          </p:nvSpPr>
          <p:spPr>
            <a:xfrm>
              <a:off x="2263479" y="1676606"/>
              <a:ext cx="244" cy="204"/>
            </a:xfrm>
            <a:custGeom>
              <a:avLst/>
              <a:gdLst/>
              <a:ahLst/>
              <a:cxnLst/>
              <a:rect l="l" t="t" r="r" b="b"/>
              <a:pathLst>
                <a:path w="18" h="15" extrusionOk="0">
                  <a:moveTo>
                    <a:pt x="18"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6"/>
            <p:cNvSpPr/>
            <p:nvPr/>
          </p:nvSpPr>
          <p:spPr>
            <a:xfrm>
              <a:off x="2262528" y="1676226"/>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6"/>
            <p:cNvSpPr/>
            <p:nvPr/>
          </p:nvSpPr>
          <p:spPr>
            <a:xfrm>
              <a:off x="2262623" y="1676226"/>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6"/>
            <p:cNvSpPr/>
            <p:nvPr/>
          </p:nvSpPr>
          <p:spPr>
            <a:xfrm>
              <a:off x="2257532" y="167780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6"/>
            <p:cNvSpPr/>
            <p:nvPr/>
          </p:nvSpPr>
          <p:spPr>
            <a:xfrm>
              <a:off x="2262814" y="1676280"/>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6"/>
            <p:cNvSpPr/>
            <p:nvPr/>
          </p:nvSpPr>
          <p:spPr>
            <a:xfrm>
              <a:off x="2262949" y="1676321"/>
              <a:ext cx="204" cy="109"/>
            </a:xfrm>
            <a:custGeom>
              <a:avLst/>
              <a:gdLst/>
              <a:ahLst/>
              <a:cxnLst/>
              <a:rect l="l" t="t" r="r" b="b"/>
              <a:pathLst>
                <a:path w="15" h="8" extrusionOk="0">
                  <a:moveTo>
                    <a:pt x="15"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6"/>
            <p:cNvSpPr/>
            <p:nvPr/>
          </p:nvSpPr>
          <p:spPr>
            <a:xfrm>
              <a:off x="2262474" y="167618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6"/>
            <p:cNvSpPr/>
            <p:nvPr/>
          </p:nvSpPr>
          <p:spPr>
            <a:xfrm>
              <a:off x="2256486" y="167746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6"/>
            <p:cNvSpPr/>
            <p:nvPr/>
          </p:nvSpPr>
          <p:spPr>
            <a:xfrm>
              <a:off x="2263194" y="1676470"/>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6"/>
            <p:cNvSpPr/>
            <p:nvPr/>
          </p:nvSpPr>
          <p:spPr>
            <a:xfrm>
              <a:off x="2262148" y="1655317"/>
              <a:ext cx="720" cy="1724"/>
            </a:xfrm>
            <a:custGeom>
              <a:avLst/>
              <a:gdLst/>
              <a:ahLst/>
              <a:cxnLst/>
              <a:rect l="l" t="t" r="r" b="b"/>
              <a:pathLst>
                <a:path w="53" h="127" extrusionOk="0">
                  <a:moveTo>
                    <a:pt x="0" y="0"/>
                  </a:moveTo>
                  <a:lnTo>
                    <a:pt x="0" y="0"/>
                  </a:lnTo>
                  <a:cubicBezTo>
                    <a:pt x="14" y="42"/>
                    <a:pt x="32" y="84"/>
                    <a:pt x="53" y="126"/>
                  </a:cubicBezTo>
                  <a:cubicBezTo>
                    <a:pt x="32" y="84"/>
                    <a:pt x="14" y="4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6"/>
            <p:cNvSpPr/>
            <p:nvPr/>
          </p:nvSpPr>
          <p:spPr>
            <a:xfrm>
              <a:off x="2245842" y="1647469"/>
              <a:ext cx="3951" cy="964"/>
            </a:xfrm>
            <a:custGeom>
              <a:avLst/>
              <a:gdLst/>
              <a:ahLst/>
              <a:cxnLst/>
              <a:rect l="l" t="t" r="r" b="b"/>
              <a:pathLst>
                <a:path w="291" h="71" extrusionOk="0">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6"/>
            <p:cNvSpPr/>
            <p:nvPr/>
          </p:nvSpPr>
          <p:spPr>
            <a:xfrm>
              <a:off x="2264619" y="1659974"/>
              <a:ext cx="869" cy="1195"/>
            </a:xfrm>
            <a:custGeom>
              <a:avLst/>
              <a:gdLst/>
              <a:ahLst/>
              <a:cxnLst/>
              <a:rect l="l" t="t" r="r" b="b"/>
              <a:pathLst>
                <a:path w="64" h="88" extrusionOk="0">
                  <a:moveTo>
                    <a:pt x="0" y="0"/>
                  </a:moveTo>
                  <a:lnTo>
                    <a:pt x="0" y="0"/>
                  </a:lnTo>
                  <a:cubicBezTo>
                    <a:pt x="21" y="35"/>
                    <a:pt x="42" y="63"/>
                    <a:pt x="63" y="88"/>
                  </a:cubicBezTo>
                  <a:cubicBezTo>
                    <a:pt x="42" y="63"/>
                    <a:pt x="21"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6"/>
            <p:cNvSpPr/>
            <p:nvPr/>
          </p:nvSpPr>
          <p:spPr>
            <a:xfrm>
              <a:off x="2243371" y="1648990"/>
              <a:ext cx="489" cy="204"/>
            </a:xfrm>
            <a:custGeom>
              <a:avLst/>
              <a:gdLst/>
              <a:ahLst/>
              <a:cxnLst/>
              <a:rect l="l" t="t" r="r" b="b"/>
              <a:pathLst>
                <a:path w="36" h="15" extrusionOk="0">
                  <a:moveTo>
                    <a:pt x="0" y="15"/>
                  </a:moveTo>
                  <a:lnTo>
                    <a:pt x="0" y="15"/>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6"/>
            <p:cNvSpPr/>
            <p:nvPr/>
          </p:nvSpPr>
          <p:spPr>
            <a:xfrm>
              <a:off x="2256242" y="1670238"/>
              <a:ext cx="4399" cy="7142"/>
            </a:xfrm>
            <a:custGeom>
              <a:avLst/>
              <a:gdLst/>
              <a:ahLst/>
              <a:cxnLst/>
              <a:rect l="l" t="t" r="r" b="b"/>
              <a:pathLst>
                <a:path w="324" h="526" extrusionOk="0">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6"/>
            <p:cNvSpPr/>
            <p:nvPr/>
          </p:nvSpPr>
          <p:spPr>
            <a:xfrm>
              <a:off x="2256242" y="1677326"/>
              <a:ext cx="68" cy="54"/>
            </a:xfrm>
            <a:custGeom>
              <a:avLst/>
              <a:gdLst/>
              <a:ahLst/>
              <a:cxnLst/>
              <a:rect l="l" t="t" r="r" b="b"/>
              <a:pathLst>
                <a:path w="5" h="4" extrusionOk="0">
                  <a:moveTo>
                    <a:pt x="1" y="4"/>
                  </a:moveTo>
                  <a:lnTo>
                    <a:pt x="1" y="4"/>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6"/>
            <p:cNvSpPr/>
            <p:nvPr/>
          </p:nvSpPr>
          <p:spPr>
            <a:xfrm>
              <a:off x="2218985" y="1572222"/>
              <a:ext cx="67847" cy="47032"/>
            </a:xfrm>
            <a:custGeom>
              <a:avLst/>
              <a:gdLst/>
              <a:ahLst/>
              <a:cxnLst/>
              <a:rect l="l" t="t" r="r" b="b"/>
              <a:pathLst>
                <a:path w="4997" h="3464" extrusionOk="0">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6"/>
            <p:cNvSpPr/>
            <p:nvPr/>
          </p:nvSpPr>
          <p:spPr>
            <a:xfrm>
              <a:off x="2221972" y="1598508"/>
              <a:ext cx="353" cy="448"/>
            </a:xfrm>
            <a:custGeom>
              <a:avLst/>
              <a:gdLst/>
              <a:ahLst/>
              <a:cxnLst/>
              <a:rect l="l" t="t" r="r" b="b"/>
              <a:pathLst>
                <a:path w="26" h="33" extrusionOk="0">
                  <a:moveTo>
                    <a:pt x="25" y="32"/>
                  </a:moveTo>
                  <a:cubicBezTo>
                    <a:pt x="15" y="22"/>
                    <a:pt x="8" y="11"/>
                    <a:pt x="1" y="1"/>
                  </a:cubicBezTo>
                  <a:cubicBezTo>
                    <a:pt x="8" y="11"/>
                    <a:pt x="15" y="22"/>
                    <a:pt x="25"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6"/>
            <p:cNvSpPr/>
            <p:nvPr/>
          </p:nvSpPr>
          <p:spPr>
            <a:xfrm>
              <a:off x="2221212" y="1594666"/>
              <a:ext cx="828" cy="3856"/>
            </a:xfrm>
            <a:custGeom>
              <a:avLst/>
              <a:gdLst/>
              <a:ahLst/>
              <a:cxnLst/>
              <a:rect l="l" t="t" r="r" b="b"/>
              <a:pathLst>
                <a:path w="61" h="284" extrusionOk="0">
                  <a:moveTo>
                    <a:pt x="39" y="0"/>
                  </a:moveTo>
                  <a:lnTo>
                    <a:pt x="39" y="0"/>
                  </a:lnTo>
                  <a:cubicBezTo>
                    <a:pt x="1" y="91"/>
                    <a:pt x="8" y="200"/>
                    <a:pt x="60" y="284"/>
                  </a:cubicBezTo>
                  <a:cubicBezTo>
                    <a:pt x="8" y="200"/>
                    <a:pt x="1" y="91"/>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6"/>
            <p:cNvSpPr/>
            <p:nvPr/>
          </p:nvSpPr>
          <p:spPr>
            <a:xfrm>
              <a:off x="2277355" y="161173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6"/>
            <p:cNvSpPr/>
            <p:nvPr/>
          </p:nvSpPr>
          <p:spPr>
            <a:xfrm>
              <a:off x="2222923" y="1617001"/>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6"/>
            <p:cNvSpPr/>
            <p:nvPr/>
          </p:nvSpPr>
          <p:spPr>
            <a:xfrm>
              <a:off x="2223547" y="1616526"/>
              <a:ext cx="244" cy="258"/>
            </a:xfrm>
            <a:custGeom>
              <a:avLst/>
              <a:gdLst/>
              <a:ahLst/>
              <a:cxnLst/>
              <a:rect l="l" t="t" r="r" b="b"/>
              <a:pathLst>
                <a:path w="18" h="19" extrusionOk="0">
                  <a:moveTo>
                    <a:pt x="0" y="18"/>
                  </a:moveTo>
                  <a:cubicBezTo>
                    <a:pt x="4" y="11"/>
                    <a:pt x="11" y="4"/>
                    <a:pt x="18" y="1"/>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6"/>
            <p:cNvSpPr/>
            <p:nvPr/>
          </p:nvSpPr>
          <p:spPr>
            <a:xfrm>
              <a:off x="2223208" y="1616811"/>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6"/>
            <p:cNvSpPr/>
            <p:nvPr/>
          </p:nvSpPr>
          <p:spPr>
            <a:xfrm>
              <a:off x="2276785" y="161177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6"/>
            <p:cNvSpPr/>
            <p:nvPr/>
          </p:nvSpPr>
          <p:spPr>
            <a:xfrm>
              <a:off x="2277016" y="1611774"/>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6"/>
            <p:cNvSpPr/>
            <p:nvPr/>
          </p:nvSpPr>
          <p:spPr>
            <a:xfrm>
              <a:off x="2263425" y="1618576"/>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6"/>
            <p:cNvSpPr/>
            <p:nvPr/>
          </p:nvSpPr>
          <p:spPr>
            <a:xfrm>
              <a:off x="2257776" y="1617381"/>
              <a:ext cx="149" cy="14"/>
            </a:xfrm>
            <a:custGeom>
              <a:avLst/>
              <a:gdLst/>
              <a:ahLst/>
              <a:cxnLst/>
              <a:rect l="l" t="t" r="r" b="b"/>
              <a:pathLst>
                <a:path w="11" h="1" extrusionOk="0">
                  <a:moveTo>
                    <a:pt x="0" y="1"/>
                  </a:moveTo>
                  <a:cubicBezTo>
                    <a:pt x="4" y="1"/>
                    <a:pt x="7" y="1"/>
                    <a:pt x="11" y="1"/>
                  </a:cubicBezTo>
                  <a:cubicBezTo>
                    <a:pt x="7" y="1"/>
                    <a:pt x="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6"/>
            <p:cNvSpPr/>
            <p:nvPr/>
          </p:nvSpPr>
          <p:spPr>
            <a:xfrm>
              <a:off x="2256812" y="1617286"/>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6"/>
            <p:cNvSpPr/>
            <p:nvPr/>
          </p:nvSpPr>
          <p:spPr>
            <a:xfrm>
              <a:off x="2222638" y="1617096"/>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6"/>
            <p:cNvSpPr/>
            <p:nvPr/>
          </p:nvSpPr>
          <p:spPr>
            <a:xfrm>
              <a:off x="2278305" y="1611489"/>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6"/>
            <p:cNvSpPr/>
            <p:nvPr/>
          </p:nvSpPr>
          <p:spPr>
            <a:xfrm>
              <a:off x="2277966" y="1611584"/>
              <a:ext cx="353" cy="68"/>
            </a:xfrm>
            <a:custGeom>
              <a:avLst/>
              <a:gdLst/>
              <a:ahLst/>
              <a:cxnLst/>
              <a:rect l="l" t="t" r="r" b="b"/>
              <a:pathLst>
                <a:path w="26" h="5" extrusionOk="0">
                  <a:moveTo>
                    <a:pt x="1" y="4"/>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6"/>
            <p:cNvSpPr/>
            <p:nvPr/>
          </p:nvSpPr>
          <p:spPr>
            <a:xfrm>
              <a:off x="2270227" y="1618902"/>
              <a:ext cx="394" cy="204"/>
            </a:xfrm>
            <a:custGeom>
              <a:avLst/>
              <a:gdLst/>
              <a:ahLst/>
              <a:cxnLst/>
              <a:rect l="l" t="t" r="r" b="b"/>
              <a:pathLst>
                <a:path w="29" h="15" extrusionOk="0">
                  <a:moveTo>
                    <a:pt x="0" y="1"/>
                  </a:moveTo>
                  <a:cubicBezTo>
                    <a:pt x="11" y="4"/>
                    <a:pt x="18" y="8"/>
                    <a:pt x="28" y="15"/>
                  </a:cubicBezTo>
                  <a:cubicBezTo>
                    <a:pt x="18" y="8"/>
                    <a:pt x="11"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6"/>
            <p:cNvSpPr/>
            <p:nvPr/>
          </p:nvSpPr>
          <p:spPr>
            <a:xfrm>
              <a:off x="2277640" y="1611638"/>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6"/>
            <p:cNvSpPr/>
            <p:nvPr/>
          </p:nvSpPr>
          <p:spPr>
            <a:xfrm>
              <a:off x="2222353" y="16171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6"/>
            <p:cNvSpPr/>
            <p:nvPr/>
          </p:nvSpPr>
          <p:spPr>
            <a:xfrm>
              <a:off x="2221972"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6"/>
            <p:cNvSpPr/>
            <p:nvPr/>
          </p:nvSpPr>
          <p:spPr>
            <a:xfrm>
              <a:off x="2268272" y="1618332"/>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6"/>
            <p:cNvSpPr/>
            <p:nvPr/>
          </p:nvSpPr>
          <p:spPr>
            <a:xfrm>
              <a:off x="2267701" y="1618291"/>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6"/>
            <p:cNvSpPr/>
            <p:nvPr/>
          </p:nvSpPr>
          <p:spPr>
            <a:xfrm>
              <a:off x="2276024"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6"/>
            <p:cNvSpPr/>
            <p:nvPr/>
          </p:nvSpPr>
          <p:spPr>
            <a:xfrm>
              <a:off x="2278726" y="1611448"/>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6"/>
            <p:cNvSpPr/>
            <p:nvPr/>
          </p:nvSpPr>
          <p:spPr>
            <a:xfrm>
              <a:off x="2266520" y="161819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6"/>
            <p:cNvSpPr/>
            <p:nvPr/>
          </p:nvSpPr>
          <p:spPr>
            <a:xfrm>
              <a:off x="2267131" y="1618237"/>
              <a:ext cx="299" cy="14"/>
            </a:xfrm>
            <a:custGeom>
              <a:avLst/>
              <a:gdLst/>
              <a:ahLst/>
              <a:cxnLst/>
              <a:rect l="l" t="t" r="r" b="b"/>
              <a:pathLst>
                <a:path w="22" h="1" extrusionOk="0">
                  <a:moveTo>
                    <a:pt x="1" y="1"/>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6"/>
            <p:cNvSpPr/>
            <p:nvPr/>
          </p:nvSpPr>
          <p:spPr>
            <a:xfrm>
              <a:off x="2269792" y="1618712"/>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6"/>
            <p:cNvSpPr/>
            <p:nvPr/>
          </p:nvSpPr>
          <p:spPr>
            <a:xfrm>
              <a:off x="2269317" y="1618576"/>
              <a:ext cx="299" cy="109"/>
            </a:xfrm>
            <a:custGeom>
              <a:avLst/>
              <a:gdLst/>
              <a:ahLst/>
              <a:cxnLst/>
              <a:rect l="l" t="t" r="r" b="b"/>
              <a:pathLst>
                <a:path w="22" h="8" extrusionOk="0">
                  <a:moveTo>
                    <a:pt x="1" y="0"/>
                  </a:moveTo>
                  <a:lnTo>
                    <a:pt x="22"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6"/>
            <p:cNvSpPr/>
            <p:nvPr/>
          </p:nvSpPr>
          <p:spPr>
            <a:xfrm>
              <a:off x="2263764" y="1618427"/>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6"/>
            <p:cNvSpPr/>
            <p:nvPr/>
          </p:nvSpPr>
          <p:spPr>
            <a:xfrm>
              <a:off x="2268801" y="1618427"/>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6"/>
            <p:cNvSpPr/>
            <p:nvPr/>
          </p:nvSpPr>
          <p:spPr>
            <a:xfrm>
              <a:off x="2264565" y="161833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6"/>
            <p:cNvSpPr/>
            <p:nvPr/>
          </p:nvSpPr>
          <p:spPr>
            <a:xfrm>
              <a:off x="227644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6"/>
            <p:cNvSpPr/>
            <p:nvPr/>
          </p:nvSpPr>
          <p:spPr>
            <a:xfrm>
              <a:off x="2264144" y="161838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6"/>
            <p:cNvSpPr/>
            <p:nvPr/>
          </p:nvSpPr>
          <p:spPr>
            <a:xfrm>
              <a:off x="2265570" y="1618237"/>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6"/>
            <p:cNvSpPr/>
            <p:nvPr/>
          </p:nvSpPr>
          <p:spPr>
            <a:xfrm>
              <a:off x="2266086" y="16181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6"/>
            <p:cNvSpPr/>
            <p:nvPr/>
          </p:nvSpPr>
          <p:spPr>
            <a:xfrm>
              <a:off x="227625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6"/>
            <p:cNvSpPr/>
            <p:nvPr/>
          </p:nvSpPr>
          <p:spPr>
            <a:xfrm>
              <a:off x="2276119"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6"/>
            <p:cNvSpPr/>
            <p:nvPr/>
          </p:nvSpPr>
          <p:spPr>
            <a:xfrm>
              <a:off x="2265040" y="1618291"/>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6"/>
            <p:cNvSpPr/>
            <p:nvPr/>
          </p:nvSpPr>
          <p:spPr>
            <a:xfrm>
              <a:off x="222130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6"/>
            <p:cNvSpPr/>
            <p:nvPr/>
          </p:nvSpPr>
          <p:spPr>
            <a:xfrm>
              <a:off x="2257002" y="1617340"/>
              <a:ext cx="638" cy="54"/>
            </a:xfrm>
            <a:custGeom>
              <a:avLst/>
              <a:gdLst/>
              <a:ahLst/>
              <a:cxnLst/>
              <a:rect l="l" t="t" r="r" b="b"/>
              <a:pathLst>
                <a:path w="47" h="4" extrusionOk="0">
                  <a:moveTo>
                    <a:pt x="47" y="4"/>
                  </a:moveTo>
                  <a:cubicBezTo>
                    <a:pt x="33" y="4"/>
                    <a:pt x="15" y="4"/>
                    <a:pt x="1" y="0"/>
                  </a:cubicBezTo>
                  <a:cubicBezTo>
                    <a:pt x="15" y="4"/>
                    <a:pt x="33" y="4"/>
                    <a:pt x="4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6"/>
            <p:cNvSpPr/>
            <p:nvPr/>
          </p:nvSpPr>
          <p:spPr>
            <a:xfrm>
              <a:off x="222168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6"/>
            <p:cNvSpPr/>
            <p:nvPr/>
          </p:nvSpPr>
          <p:spPr>
            <a:xfrm>
              <a:off x="2279446" y="161129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6"/>
            <p:cNvSpPr/>
            <p:nvPr/>
          </p:nvSpPr>
          <p:spPr>
            <a:xfrm>
              <a:off x="2279107" y="1611353"/>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6"/>
            <p:cNvSpPr/>
            <p:nvPr/>
          </p:nvSpPr>
          <p:spPr>
            <a:xfrm>
              <a:off x="2201348" y="1551829"/>
              <a:ext cx="52776" cy="23503"/>
            </a:xfrm>
            <a:custGeom>
              <a:avLst/>
              <a:gdLst/>
              <a:ahLst/>
              <a:cxnLst/>
              <a:rect l="l" t="t" r="r" b="b"/>
              <a:pathLst>
                <a:path w="3887" h="1731" extrusionOk="0">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6"/>
            <p:cNvSpPr/>
            <p:nvPr/>
          </p:nvSpPr>
          <p:spPr>
            <a:xfrm>
              <a:off x="2244511" y="1573173"/>
              <a:ext cx="3476" cy="1113"/>
            </a:xfrm>
            <a:custGeom>
              <a:avLst/>
              <a:gdLst/>
              <a:ahLst/>
              <a:cxnLst/>
              <a:rect l="l" t="t" r="r" b="b"/>
              <a:pathLst>
                <a:path w="256" h="82" extrusionOk="0">
                  <a:moveTo>
                    <a:pt x="256" y="8"/>
                  </a:moveTo>
                  <a:cubicBezTo>
                    <a:pt x="165" y="1"/>
                    <a:pt x="74" y="25"/>
                    <a:pt x="0" y="81"/>
                  </a:cubicBezTo>
                  <a:cubicBezTo>
                    <a:pt x="74" y="25"/>
                    <a:pt x="165" y="1"/>
                    <a:pt x="256"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6"/>
            <p:cNvSpPr/>
            <p:nvPr/>
          </p:nvSpPr>
          <p:spPr>
            <a:xfrm>
              <a:off x="2243316" y="1574273"/>
              <a:ext cx="1208" cy="1154"/>
            </a:xfrm>
            <a:custGeom>
              <a:avLst/>
              <a:gdLst/>
              <a:ahLst/>
              <a:cxnLst/>
              <a:rect l="l" t="t" r="r" b="b"/>
              <a:pathLst>
                <a:path w="89" h="85" extrusionOk="0">
                  <a:moveTo>
                    <a:pt x="88" y="0"/>
                  </a:moveTo>
                  <a:cubicBezTo>
                    <a:pt x="57" y="25"/>
                    <a:pt x="25" y="53"/>
                    <a:pt x="1" y="84"/>
                  </a:cubicBezTo>
                  <a:lnTo>
                    <a:pt x="1" y="84"/>
                  </a:lnTo>
                  <a:cubicBezTo>
                    <a:pt x="25" y="53"/>
                    <a:pt x="57" y="25"/>
                    <a:pt x="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6"/>
            <p:cNvSpPr/>
            <p:nvPr/>
          </p:nvSpPr>
          <p:spPr>
            <a:xfrm>
              <a:off x="2252820" y="1570607"/>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6"/>
            <p:cNvSpPr/>
            <p:nvPr/>
          </p:nvSpPr>
          <p:spPr>
            <a:xfrm>
              <a:off x="2253445" y="1570322"/>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6"/>
            <p:cNvSpPr/>
            <p:nvPr/>
          </p:nvSpPr>
          <p:spPr>
            <a:xfrm>
              <a:off x="2201973" y="1568516"/>
              <a:ext cx="40502" cy="24372"/>
            </a:xfrm>
            <a:custGeom>
              <a:avLst/>
              <a:gdLst/>
              <a:ahLst/>
              <a:cxnLst/>
              <a:rect l="l" t="t" r="r" b="b"/>
              <a:pathLst>
                <a:path w="2983" h="1795" extrusionOk="0">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6"/>
            <p:cNvSpPr/>
            <p:nvPr/>
          </p:nvSpPr>
          <p:spPr>
            <a:xfrm>
              <a:off x="2219786" y="159109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6"/>
            <p:cNvSpPr/>
            <p:nvPr/>
          </p:nvSpPr>
          <p:spPr>
            <a:xfrm>
              <a:off x="2220072" y="1591285"/>
              <a:ext cx="353" cy="258"/>
            </a:xfrm>
            <a:custGeom>
              <a:avLst/>
              <a:gdLst/>
              <a:ahLst/>
              <a:cxnLst/>
              <a:rect l="l" t="t" r="r" b="b"/>
              <a:pathLst>
                <a:path w="26" h="19" extrusionOk="0">
                  <a:moveTo>
                    <a:pt x="25"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6"/>
            <p:cNvSpPr/>
            <p:nvPr/>
          </p:nvSpPr>
          <p:spPr>
            <a:xfrm>
              <a:off x="2220411" y="1591530"/>
              <a:ext cx="1154" cy="1290"/>
            </a:xfrm>
            <a:custGeom>
              <a:avLst/>
              <a:gdLst/>
              <a:ahLst/>
              <a:cxnLst/>
              <a:rect l="l" t="t" r="r" b="b"/>
              <a:pathLst>
                <a:path w="85" h="95" extrusionOk="0">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6"/>
            <p:cNvSpPr/>
            <p:nvPr/>
          </p:nvSpPr>
          <p:spPr>
            <a:xfrm>
              <a:off x="2223547" y="1592901"/>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6"/>
            <p:cNvSpPr/>
            <p:nvPr/>
          </p:nvSpPr>
          <p:spPr>
            <a:xfrm>
              <a:off x="2222312" y="1592860"/>
              <a:ext cx="489" cy="14"/>
            </a:xfrm>
            <a:custGeom>
              <a:avLst/>
              <a:gdLst/>
              <a:ahLst/>
              <a:cxnLst/>
              <a:rect l="l" t="t" r="r" b="b"/>
              <a:pathLst>
                <a:path w="36" h="1" extrusionOk="0">
                  <a:moveTo>
                    <a:pt x="0" y="0"/>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6"/>
            <p:cNvSpPr/>
            <p:nvPr/>
          </p:nvSpPr>
          <p:spPr>
            <a:xfrm>
              <a:off x="2224878" y="1592996"/>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6"/>
            <p:cNvSpPr/>
            <p:nvPr/>
          </p:nvSpPr>
          <p:spPr>
            <a:xfrm>
              <a:off x="2222923" y="1592860"/>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6"/>
            <p:cNvSpPr/>
            <p:nvPr/>
          </p:nvSpPr>
          <p:spPr>
            <a:xfrm>
              <a:off x="2224023" y="159295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6"/>
            <p:cNvSpPr/>
            <p:nvPr/>
          </p:nvSpPr>
          <p:spPr>
            <a:xfrm>
              <a:off x="2221592" y="1592806"/>
              <a:ext cx="584" cy="14"/>
            </a:xfrm>
            <a:custGeom>
              <a:avLst/>
              <a:gdLst/>
              <a:ahLst/>
              <a:cxnLst/>
              <a:rect l="l" t="t" r="r" b="b"/>
              <a:pathLst>
                <a:path w="43" h="1" extrusionOk="0">
                  <a:moveTo>
                    <a:pt x="1" y="1"/>
                  </a:moveTo>
                  <a:lnTo>
                    <a:pt x="4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6"/>
            <p:cNvSpPr/>
            <p:nvPr/>
          </p:nvSpPr>
          <p:spPr>
            <a:xfrm>
              <a:off x="2224444" y="15929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6"/>
            <p:cNvSpPr/>
            <p:nvPr/>
          </p:nvSpPr>
          <p:spPr>
            <a:xfrm>
              <a:off x="2225204" y="1592996"/>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6"/>
            <p:cNvSpPr/>
            <p:nvPr/>
          </p:nvSpPr>
          <p:spPr>
            <a:xfrm>
              <a:off x="2242081" y="1576934"/>
              <a:ext cx="353" cy="2200"/>
            </a:xfrm>
            <a:custGeom>
              <a:avLst/>
              <a:gdLst/>
              <a:ahLst/>
              <a:cxnLst/>
              <a:rect l="l" t="t" r="r" b="b"/>
              <a:pathLst>
                <a:path w="26" h="162" extrusionOk="0">
                  <a:moveTo>
                    <a:pt x="25" y="0"/>
                  </a:moveTo>
                  <a:lnTo>
                    <a:pt x="25" y="0"/>
                  </a:lnTo>
                  <a:cubicBezTo>
                    <a:pt x="4" y="53"/>
                    <a:pt x="1" y="109"/>
                    <a:pt x="11" y="161"/>
                  </a:cubicBezTo>
                  <a:cubicBezTo>
                    <a:pt x="1" y="109"/>
                    <a:pt x="4" y="53"/>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6"/>
            <p:cNvSpPr/>
            <p:nvPr/>
          </p:nvSpPr>
          <p:spPr>
            <a:xfrm>
              <a:off x="2225489" y="159305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6"/>
            <p:cNvSpPr/>
            <p:nvPr/>
          </p:nvSpPr>
          <p:spPr>
            <a:xfrm>
              <a:off x="2226494" y="159318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6"/>
            <p:cNvSpPr/>
            <p:nvPr/>
          </p:nvSpPr>
          <p:spPr>
            <a:xfrm>
              <a:off x="2226439" y="159318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6"/>
            <p:cNvSpPr/>
            <p:nvPr/>
          </p:nvSpPr>
          <p:spPr>
            <a:xfrm>
              <a:off x="2226154" y="159314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6"/>
            <p:cNvSpPr/>
            <p:nvPr/>
          </p:nvSpPr>
          <p:spPr>
            <a:xfrm>
              <a:off x="2226304" y="159314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6"/>
            <p:cNvSpPr/>
            <p:nvPr/>
          </p:nvSpPr>
          <p:spPr>
            <a:xfrm>
              <a:off x="222596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6"/>
            <p:cNvSpPr/>
            <p:nvPr/>
          </p:nvSpPr>
          <p:spPr>
            <a:xfrm>
              <a:off x="222577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6"/>
            <p:cNvSpPr/>
            <p:nvPr/>
          </p:nvSpPr>
          <p:spPr>
            <a:xfrm>
              <a:off x="2240044" y="1575454"/>
              <a:ext cx="299" cy="204"/>
            </a:xfrm>
            <a:custGeom>
              <a:avLst/>
              <a:gdLst/>
              <a:ahLst/>
              <a:cxnLst/>
              <a:rect l="l" t="t" r="r" b="b"/>
              <a:pathLst>
                <a:path w="22" h="15" extrusionOk="0">
                  <a:moveTo>
                    <a:pt x="0" y="1"/>
                  </a:moveTo>
                  <a:lnTo>
                    <a:pt x="2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6"/>
            <p:cNvSpPr/>
            <p:nvPr/>
          </p:nvSpPr>
          <p:spPr>
            <a:xfrm>
              <a:off x="2206195" y="1570566"/>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6"/>
            <p:cNvSpPr/>
            <p:nvPr/>
          </p:nvSpPr>
          <p:spPr>
            <a:xfrm>
              <a:off x="2208151" y="1569806"/>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6"/>
            <p:cNvSpPr/>
            <p:nvPr/>
          </p:nvSpPr>
          <p:spPr>
            <a:xfrm>
              <a:off x="2225109" y="1570036"/>
              <a:ext cx="1914" cy="109"/>
            </a:xfrm>
            <a:custGeom>
              <a:avLst/>
              <a:gdLst/>
              <a:ahLst/>
              <a:cxnLst/>
              <a:rect l="l" t="t" r="r" b="b"/>
              <a:pathLst>
                <a:path w="141" h="8" extrusionOk="0">
                  <a:moveTo>
                    <a:pt x="141" y="1"/>
                  </a:moveTo>
                  <a:cubicBezTo>
                    <a:pt x="92" y="4"/>
                    <a:pt x="46" y="8"/>
                    <a:pt x="1" y="8"/>
                  </a:cubicBezTo>
                  <a:cubicBezTo>
                    <a:pt x="46" y="8"/>
                    <a:pt x="92" y="4"/>
                    <a:pt x="1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6"/>
            <p:cNvSpPr/>
            <p:nvPr/>
          </p:nvSpPr>
          <p:spPr>
            <a:xfrm>
              <a:off x="2207526" y="157009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6"/>
            <p:cNvSpPr/>
            <p:nvPr/>
          </p:nvSpPr>
          <p:spPr>
            <a:xfrm>
              <a:off x="2240899" y="1576024"/>
              <a:ext cx="339" cy="204"/>
            </a:xfrm>
            <a:custGeom>
              <a:avLst/>
              <a:gdLst/>
              <a:ahLst/>
              <a:cxnLst/>
              <a:rect l="l" t="t" r="r" b="b"/>
              <a:pathLst>
                <a:path w="25" h="15" extrusionOk="0">
                  <a:moveTo>
                    <a:pt x="0" y="1"/>
                  </a:moveTo>
                  <a:lnTo>
                    <a:pt x="2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6"/>
            <p:cNvSpPr/>
            <p:nvPr/>
          </p:nvSpPr>
          <p:spPr>
            <a:xfrm>
              <a:off x="2206915" y="1570322"/>
              <a:ext cx="244" cy="109"/>
            </a:xfrm>
            <a:custGeom>
              <a:avLst/>
              <a:gdLst/>
              <a:ahLst/>
              <a:cxnLst/>
              <a:rect l="l" t="t" r="r" b="b"/>
              <a:pathLst>
                <a:path w="18" h="8" extrusionOk="0">
                  <a:moveTo>
                    <a:pt x="0" y="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6"/>
            <p:cNvSpPr/>
            <p:nvPr/>
          </p:nvSpPr>
          <p:spPr>
            <a:xfrm>
              <a:off x="2241755" y="1576554"/>
              <a:ext cx="530" cy="299"/>
            </a:xfrm>
            <a:custGeom>
              <a:avLst/>
              <a:gdLst/>
              <a:ahLst/>
              <a:cxnLst/>
              <a:rect l="l" t="t" r="r" b="b"/>
              <a:pathLst>
                <a:path w="39" h="22" extrusionOk="0">
                  <a:moveTo>
                    <a:pt x="0" y="0"/>
                  </a:moveTo>
                  <a:lnTo>
                    <a:pt x="39"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6"/>
            <p:cNvSpPr/>
            <p:nvPr/>
          </p:nvSpPr>
          <p:spPr>
            <a:xfrm>
              <a:off x="2204539" y="15709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6"/>
            <p:cNvSpPr/>
            <p:nvPr/>
          </p:nvSpPr>
          <p:spPr>
            <a:xfrm>
              <a:off x="2229345" y="1569466"/>
              <a:ext cx="1018" cy="543"/>
            </a:xfrm>
            <a:custGeom>
              <a:avLst/>
              <a:gdLst/>
              <a:ahLst/>
              <a:cxnLst/>
              <a:rect l="l" t="t" r="r" b="b"/>
              <a:pathLst>
                <a:path w="75" h="40" extrusionOk="0">
                  <a:moveTo>
                    <a:pt x="74" y="39"/>
                  </a:moveTo>
                  <a:cubicBezTo>
                    <a:pt x="57" y="15"/>
                    <a:pt x="29" y="1"/>
                    <a:pt x="1" y="1"/>
                  </a:cubicBezTo>
                  <a:cubicBezTo>
                    <a:pt x="29" y="1"/>
                    <a:pt x="57" y="15"/>
                    <a:pt x="74"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6"/>
            <p:cNvSpPr/>
            <p:nvPr/>
          </p:nvSpPr>
          <p:spPr>
            <a:xfrm>
              <a:off x="2205394" y="157075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6"/>
            <p:cNvSpPr/>
            <p:nvPr/>
          </p:nvSpPr>
          <p:spPr>
            <a:xfrm>
              <a:off x="2095783" y="1657326"/>
              <a:ext cx="30481" cy="15641"/>
            </a:xfrm>
            <a:custGeom>
              <a:avLst/>
              <a:gdLst/>
              <a:ahLst/>
              <a:cxnLst/>
              <a:rect l="l" t="t" r="r" b="b"/>
              <a:pathLst>
                <a:path w="2245" h="1152" extrusionOk="0">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6"/>
            <p:cNvSpPr/>
            <p:nvPr/>
          </p:nvSpPr>
          <p:spPr>
            <a:xfrm>
              <a:off x="2124445" y="1664672"/>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6"/>
            <p:cNvSpPr/>
            <p:nvPr/>
          </p:nvSpPr>
          <p:spPr>
            <a:xfrm>
              <a:off x="2126292" y="16646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6"/>
            <p:cNvSpPr/>
            <p:nvPr/>
          </p:nvSpPr>
          <p:spPr>
            <a:xfrm>
              <a:off x="2119422" y="1659349"/>
              <a:ext cx="136" cy="2539"/>
            </a:xfrm>
            <a:custGeom>
              <a:avLst/>
              <a:gdLst/>
              <a:ahLst/>
              <a:cxnLst/>
              <a:rect l="l" t="t" r="r" b="b"/>
              <a:pathLst>
                <a:path w="10" h="187" extrusionOk="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6"/>
            <p:cNvSpPr/>
            <p:nvPr/>
          </p:nvSpPr>
          <p:spPr>
            <a:xfrm>
              <a:off x="2125681" y="1664536"/>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6"/>
            <p:cNvSpPr/>
            <p:nvPr/>
          </p:nvSpPr>
          <p:spPr>
            <a:xfrm>
              <a:off x="2125206" y="166453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6"/>
            <p:cNvSpPr/>
            <p:nvPr/>
          </p:nvSpPr>
          <p:spPr>
            <a:xfrm>
              <a:off x="2124581" y="1664536"/>
              <a:ext cx="394" cy="149"/>
            </a:xfrm>
            <a:custGeom>
              <a:avLst/>
              <a:gdLst/>
              <a:ahLst/>
              <a:cxnLst/>
              <a:rect l="l" t="t" r="r" b="b"/>
              <a:pathLst>
                <a:path w="29" h="11" extrusionOk="0">
                  <a:moveTo>
                    <a:pt x="1" y="11"/>
                  </a:moveTo>
                  <a:cubicBezTo>
                    <a:pt x="11" y="4"/>
                    <a:pt x="18" y="4"/>
                    <a:pt x="29" y="0"/>
                  </a:cubicBezTo>
                  <a:cubicBezTo>
                    <a:pt x="18" y="4"/>
                    <a:pt x="11" y="4"/>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6"/>
            <p:cNvSpPr/>
            <p:nvPr/>
          </p:nvSpPr>
          <p:spPr>
            <a:xfrm>
              <a:off x="2094588" y="1586533"/>
              <a:ext cx="64181" cy="72259"/>
            </a:xfrm>
            <a:custGeom>
              <a:avLst/>
              <a:gdLst/>
              <a:ahLst/>
              <a:cxnLst/>
              <a:rect l="l" t="t" r="r" b="b"/>
              <a:pathLst>
                <a:path w="4727" h="5322" extrusionOk="0">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6"/>
            <p:cNvSpPr/>
            <p:nvPr/>
          </p:nvSpPr>
          <p:spPr>
            <a:xfrm>
              <a:off x="2158525" y="1622418"/>
              <a:ext cx="299" cy="1113"/>
            </a:xfrm>
            <a:custGeom>
              <a:avLst/>
              <a:gdLst/>
              <a:ahLst/>
              <a:cxnLst/>
              <a:rect l="l" t="t" r="r" b="b"/>
              <a:pathLst>
                <a:path w="22" h="82" extrusionOk="0">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6"/>
            <p:cNvSpPr/>
            <p:nvPr/>
          </p:nvSpPr>
          <p:spPr>
            <a:xfrm>
              <a:off x="2158620" y="162142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6"/>
            <p:cNvSpPr/>
            <p:nvPr/>
          </p:nvSpPr>
          <p:spPr>
            <a:xfrm>
              <a:off x="2158756" y="1622093"/>
              <a:ext cx="68" cy="149"/>
            </a:xfrm>
            <a:custGeom>
              <a:avLst/>
              <a:gdLst/>
              <a:ahLst/>
              <a:cxnLst/>
              <a:rect l="l" t="t" r="r" b="b"/>
              <a:pathLst>
                <a:path w="5" h="11" extrusionOk="0">
                  <a:moveTo>
                    <a:pt x="1" y="0"/>
                  </a:moveTo>
                  <a:lnTo>
                    <a:pt x="1" y="11"/>
                  </a:lnTo>
                  <a:cubicBezTo>
                    <a:pt x="4"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6"/>
            <p:cNvSpPr/>
            <p:nvPr/>
          </p:nvSpPr>
          <p:spPr>
            <a:xfrm>
              <a:off x="2153433" y="159584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6"/>
            <p:cNvSpPr/>
            <p:nvPr/>
          </p:nvSpPr>
          <p:spPr>
            <a:xfrm>
              <a:off x="2158756" y="1621753"/>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6"/>
            <p:cNvSpPr/>
            <p:nvPr/>
          </p:nvSpPr>
          <p:spPr>
            <a:xfrm>
              <a:off x="2153433" y="1596227"/>
              <a:ext cx="109" cy="448"/>
            </a:xfrm>
            <a:custGeom>
              <a:avLst/>
              <a:gdLst/>
              <a:ahLst/>
              <a:cxnLst/>
              <a:rect l="l" t="t" r="r" b="b"/>
              <a:pathLst>
                <a:path w="8" h="33" extrusionOk="0">
                  <a:moveTo>
                    <a:pt x="8" y="32"/>
                  </a:moveTo>
                  <a:cubicBezTo>
                    <a:pt x="4" y="22"/>
                    <a:pt x="1" y="11"/>
                    <a:pt x="1" y="1"/>
                  </a:cubicBezTo>
                  <a:cubicBezTo>
                    <a:pt x="1" y="11"/>
                    <a:pt x="4" y="22"/>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6"/>
            <p:cNvSpPr/>
            <p:nvPr/>
          </p:nvSpPr>
          <p:spPr>
            <a:xfrm>
              <a:off x="2147160" y="1646763"/>
              <a:ext cx="3775" cy="2390"/>
            </a:xfrm>
            <a:custGeom>
              <a:avLst/>
              <a:gdLst/>
              <a:ahLst/>
              <a:cxnLst/>
              <a:rect l="l" t="t" r="r" b="b"/>
              <a:pathLst>
                <a:path w="278" h="176" extrusionOk="0">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6"/>
            <p:cNvSpPr/>
            <p:nvPr/>
          </p:nvSpPr>
          <p:spPr>
            <a:xfrm>
              <a:off x="2121445" y="1657027"/>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6"/>
            <p:cNvSpPr/>
            <p:nvPr/>
          </p:nvSpPr>
          <p:spPr>
            <a:xfrm>
              <a:off x="2120073" y="1657123"/>
              <a:ext cx="815" cy="489"/>
            </a:xfrm>
            <a:custGeom>
              <a:avLst/>
              <a:gdLst/>
              <a:ahLst/>
              <a:cxnLst/>
              <a:rect l="l" t="t" r="r" b="b"/>
              <a:pathLst>
                <a:path w="60" h="36" extrusionOk="0">
                  <a:moveTo>
                    <a:pt x="60" y="0"/>
                  </a:moveTo>
                  <a:cubicBezTo>
                    <a:pt x="39" y="4"/>
                    <a:pt x="14" y="14"/>
                    <a:pt x="0" y="35"/>
                  </a:cubicBezTo>
                  <a:cubicBezTo>
                    <a:pt x="14" y="18"/>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6"/>
            <p:cNvSpPr/>
            <p:nvPr/>
          </p:nvSpPr>
          <p:spPr>
            <a:xfrm>
              <a:off x="2121159" y="16570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6"/>
            <p:cNvSpPr/>
            <p:nvPr/>
          </p:nvSpPr>
          <p:spPr>
            <a:xfrm>
              <a:off x="2122069" y="165712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6"/>
            <p:cNvSpPr/>
            <p:nvPr/>
          </p:nvSpPr>
          <p:spPr>
            <a:xfrm>
              <a:off x="2123020" y="1657598"/>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6"/>
            <p:cNvSpPr/>
            <p:nvPr/>
          </p:nvSpPr>
          <p:spPr>
            <a:xfrm>
              <a:off x="2122680" y="1657408"/>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6"/>
            <p:cNvSpPr/>
            <p:nvPr/>
          </p:nvSpPr>
          <p:spPr>
            <a:xfrm>
              <a:off x="2122395" y="1657258"/>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6"/>
            <p:cNvSpPr/>
            <p:nvPr/>
          </p:nvSpPr>
          <p:spPr>
            <a:xfrm>
              <a:off x="2121730" y="1657068"/>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6"/>
            <p:cNvSpPr/>
            <p:nvPr/>
          </p:nvSpPr>
          <p:spPr>
            <a:xfrm>
              <a:off x="2123305" y="1657788"/>
              <a:ext cx="434" cy="299"/>
            </a:xfrm>
            <a:custGeom>
              <a:avLst/>
              <a:gdLst/>
              <a:ahLst/>
              <a:cxnLst/>
              <a:rect l="l" t="t" r="r" b="b"/>
              <a:pathLst>
                <a:path w="32" h="22" extrusionOk="0">
                  <a:moveTo>
                    <a:pt x="0" y="0"/>
                  </a:moveTo>
                  <a:lnTo>
                    <a:pt x="3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6"/>
            <p:cNvSpPr/>
            <p:nvPr/>
          </p:nvSpPr>
          <p:spPr>
            <a:xfrm>
              <a:off x="2146454" y="1643436"/>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6"/>
            <p:cNvSpPr/>
            <p:nvPr/>
          </p:nvSpPr>
          <p:spPr>
            <a:xfrm>
              <a:off x="2146780" y="1643667"/>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6"/>
            <p:cNvSpPr/>
            <p:nvPr/>
          </p:nvSpPr>
          <p:spPr>
            <a:xfrm>
              <a:off x="2150867" y="16467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6"/>
            <p:cNvSpPr/>
            <p:nvPr/>
          </p:nvSpPr>
          <p:spPr>
            <a:xfrm>
              <a:off x="2158280" y="1623559"/>
              <a:ext cx="258" cy="543"/>
            </a:xfrm>
            <a:custGeom>
              <a:avLst/>
              <a:gdLst/>
              <a:ahLst/>
              <a:cxnLst/>
              <a:rect l="l" t="t" r="r" b="b"/>
              <a:pathLst>
                <a:path w="19" h="40" extrusionOk="0">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6"/>
            <p:cNvSpPr/>
            <p:nvPr/>
          </p:nvSpPr>
          <p:spPr>
            <a:xfrm>
              <a:off x="2150731" y="164657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6"/>
            <p:cNvSpPr/>
            <p:nvPr/>
          </p:nvSpPr>
          <p:spPr>
            <a:xfrm>
              <a:off x="2157859" y="1623993"/>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6"/>
            <p:cNvSpPr/>
            <p:nvPr/>
          </p:nvSpPr>
          <p:spPr>
            <a:xfrm>
              <a:off x="2158090" y="162403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6"/>
            <p:cNvSpPr/>
            <p:nvPr/>
          </p:nvSpPr>
          <p:spPr>
            <a:xfrm>
              <a:off x="2147310" y="164404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6"/>
            <p:cNvSpPr/>
            <p:nvPr/>
          </p:nvSpPr>
          <p:spPr>
            <a:xfrm>
              <a:off x="2147785" y="16443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6"/>
            <p:cNvSpPr/>
            <p:nvPr/>
          </p:nvSpPr>
          <p:spPr>
            <a:xfrm>
              <a:off x="2145409" y="1642717"/>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6"/>
            <p:cNvSpPr/>
            <p:nvPr/>
          </p:nvSpPr>
          <p:spPr>
            <a:xfrm>
              <a:off x="2145069" y="1642486"/>
              <a:ext cx="299" cy="204"/>
            </a:xfrm>
            <a:custGeom>
              <a:avLst/>
              <a:gdLst/>
              <a:ahLst/>
              <a:cxnLst/>
              <a:rect l="l" t="t" r="r" b="b"/>
              <a:pathLst>
                <a:path w="22" h="15" extrusionOk="0">
                  <a:moveTo>
                    <a:pt x="22"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6"/>
            <p:cNvSpPr/>
            <p:nvPr/>
          </p:nvSpPr>
          <p:spPr>
            <a:xfrm>
              <a:off x="2158430" y="1623274"/>
              <a:ext cx="204" cy="543"/>
            </a:xfrm>
            <a:custGeom>
              <a:avLst/>
              <a:gdLst/>
              <a:ahLst/>
              <a:cxnLst/>
              <a:rect l="l" t="t" r="r" b="b"/>
              <a:pathLst>
                <a:path w="15" h="40" extrusionOk="0">
                  <a:moveTo>
                    <a:pt x="14" y="1"/>
                  </a:moveTo>
                  <a:lnTo>
                    <a:pt x="7" y="18"/>
                  </a:lnTo>
                  <a:lnTo>
                    <a:pt x="7" y="22"/>
                  </a:lnTo>
                  <a:lnTo>
                    <a:pt x="0" y="39"/>
                  </a:lnTo>
                  <a:cubicBezTo>
                    <a:pt x="7" y="25"/>
                    <a:pt x="11" y="15"/>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6"/>
            <p:cNvSpPr/>
            <p:nvPr/>
          </p:nvSpPr>
          <p:spPr>
            <a:xfrm>
              <a:off x="2150921" y="1646763"/>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6"/>
            <p:cNvSpPr/>
            <p:nvPr/>
          </p:nvSpPr>
          <p:spPr>
            <a:xfrm>
              <a:off x="2102911" y="1600219"/>
              <a:ext cx="109" cy="489"/>
            </a:xfrm>
            <a:custGeom>
              <a:avLst/>
              <a:gdLst/>
              <a:ahLst/>
              <a:cxnLst/>
              <a:rect l="l" t="t" r="r" b="b"/>
              <a:pathLst>
                <a:path w="8" h="36" extrusionOk="0">
                  <a:moveTo>
                    <a:pt x="7" y="36"/>
                  </a:moveTo>
                  <a:cubicBezTo>
                    <a:pt x="7" y="25"/>
                    <a:pt x="4" y="15"/>
                    <a:pt x="0" y="1"/>
                  </a:cubicBezTo>
                  <a:cubicBezTo>
                    <a:pt x="4" y="15"/>
                    <a:pt x="7" y="25"/>
                    <a:pt x="7"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6"/>
            <p:cNvSpPr/>
            <p:nvPr/>
          </p:nvSpPr>
          <p:spPr>
            <a:xfrm>
              <a:off x="2103101" y="1604741"/>
              <a:ext cx="54" cy="149"/>
            </a:xfrm>
            <a:custGeom>
              <a:avLst/>
              <a:gdLst/>
              <a:ahLst/>
              <a:cxnLst/>
              <a:rect l="l" t="t" r="r" b="b"/>
              <a:pathLst>
                <a:path w="4" h="11" extrusionOk="0">
                  <a:moveTo>
                    <a:pt x="4" y="0"/>
                  </a:moveTo>
                  <a:lnTo>
                    <a:pt x="4" y="0"/>
                  </a:lnTo>
                  <a:cubicBezTo>
                    <a:pt x="0" y="4"/>
                    <a:pt x="0" y="7"/>
                    <a:pt x="0" y="11"/>
                  </a:cubicBezTo>
                  <a:cubicBezTo>
                    <a:pt x="0" y="7"/>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6"/>
            <p:cNvSpPr/>
            <p:nvPr/>
          </p:nvSpPr>
          <p:spPr>
            <a:xfrm>
              <a:off x="2103142" y="1601224"/>
              <a:ext cx="68" cy="394"/>
            </a:xfrm>
            <a:custGeom>
              <a:avLst/>
              <a:gdLst/>
              <a:ahLst/>
              <a:cxnLst/>
              <a:rect l="l" t="t" r="r" b="b"/>
              <a:pathLst>
                <a:path w="5" h="29" extrusionOk="0">
                  <a:moveTo>
                    <a:pt x="4" y="28"/>
                  </a:moveTo>
                  <a:cubicBezTo>
                    <a:pt x="4" y="18"/>
                    <a:pt x="1" y="7"/>
                    <a:pt x="1" y="0"/>
                  </a:cubicBezTo>
                  <a:cubicBezTo>
                    <a:pt x="1" y="7"/>
                    <a:pt x="4" y="18"/>
                    <a:pt x="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6"/>
            <p:cNvSpPr/>
            <p:nvPr/>
          </p:nvSpPr>
          <p:spPr>
            <a:xfrm>
              <a:off x="2103291" y="1602079"/>
              <a:ext cx="14" cy="394"/>
            </a:xfrm>
            <a:custGeom>
              <a:avLst/>
              <a:gdLst/>
              <a:ahLst/>
              <a:cxnLst/>
              <a:rect l="l" t="t" r="r" b="b"/>
              <a:pathLst>
                <a:path w="1" h="29" extrusionOk="0">
                  <a:moveTo>
                    <a:pt x="0" y="28"/>
                  </a:moveTo>
                  <a:cubicBezTo>
                    <a:pt x="0" y="18"/>
                    <a:pt x="0" y="11"/>
                    <a:pt x="0" y="0"/>
                  </a:cubicBezTo>
                  <a:cubicBezTo>
                    <a:pt x="0" y="7"/>
                    <a:pt x="0"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6"/>
            <p:cNvSpPr/>
            <p:nvPr/>
          </p:nvSpPr>
          <p:spPr>
            <a:xfrm>
              <a:off x="2103332" y="1602840"/>
              <a:ext cx="14" cy="339"/>
            </a:xfrm>
            <a:custGeom>
              <a:avLst/>
              <a:gdLst/>
              <a:ahLst/>
              <a:cxnLst/>
              <a:rect l="l" t="t" r="r" b="b"/>
              <a:pathLst>
                <a:path w="1" h="25" extrusionOk="0">
                  <a:moveTo>
                    <a:pt x="1" y="0"/>
                  </a:moveTo>
                  <a:lnTo>
                    <a:pt x="1" y="25"/>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6"/>
            <p:cNvSpPr/>
            <p:nvPr/>
          </p:nvSpPr>
          <p:spPr>
            <a:xfrm>
              <a:off x="2103237" y="1604170"/>
              <a:ext cx="68" cy="244"/>
            </a:xfrm>
            <a:custGeom>
              <a:avLst/>
              <a:gdLst/>
              <a:ahLst/>
              <a:cxnLst/>
              <a:rect l="l" t="t" r="r" b="b"/>
              <a:pathLst>
                <a:path w="5" h="18" extrusionOk="0">
                  <a:moveTo>
                    <a:pt x="4" y="0"/>
                  </a:moveTo>
                  <a:cubicBezTo>
                    <a:pt x="1" y="4"/>
                    <a:pt x="1" y="11"/>
                    <a:pt x="1" y="18"/>
                  </a:cubicBezTo>
                  <a:cubicBezTo>
                    <a:pt x="1" y="11"/>
                    <a:pt x="1"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6"/>
            <p:cNvSpPr/>
            <p:nvPr/>
          </p:nvSpPr>
          <p:spPr>
            <a:xfrm>
              <a:off x="2103332" y="1603546"/>
              <a:ext cx="14" cy="258"/>
            </a:xfrm>
            <a:custGeom>
              <a:avLst/>
              <a:gdLst/>
              <a:ahLst/>
              <a:cxnLst/>
              <a:rect l="l" t="t" r="r" b="b"/>
              <a:pathLst>
                <a:path w="1" h="19" extrusionOk="0">
                  <a:moveTo>
                    <a:pt x="1" y="18"/>
                  </a:moveTo>
                  <a:lnTo>
                    <a:pt x="1" y="1"/>
                  </a:lnTo>
                  <a:cubicBezTo>
                    <a:pt x="1" y="8"/>
                    <a:pt x="1"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6"/>
            <p:cNvSpPr/>
            <p:nvPr/>
          </p:nvSpPr>
          <p:spPr>
            <a:xfrm>
              <a:off x="2095308" y="1620572"/>
              <a:ext cx="149" cy="489"/>
            </a:xfrm>
            <a:custGeom>
              <a:avLst/>
              <a:gdLst/>
              <a:ahLst/>
              <a:cxnLst/>
              <a:rect l="l" t="t" r="r" b="b"/>
              <a:pathLst>
                <a:path w="11" h="36" extrusionOk="0">
                  <a:moveTo>
                    <a:pt x="0" y="35"/>
                  </a:moveTo>
                  <a:cubicBezTo>
                    <a:pt x="4" y="25"/>
                    <a:pt x="7" y="11"/>
                    <a:pt x="11" y="0"/>
                  </a:cubicBezTo>
                  <a:cubicBezTo>
                    <a:pt x="7" y="11"/>
                    <a:pt x="4" y="25"/>
                    <a:pt x="0"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6"/>
            <p:cNvSpPr/>
            <p:nvPr/>
          </p:nvSpPr>
          <p:spPr>
            <a:xfrm>
              <a:off x="2095593" y="1634068"/>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6"/>
            <p:cNvSpPr/>
            <p:nvPr/>
          </p:nvSpPr>
          <p:spPr>
            <a:xfrm>
              <a:off x="2095308" y="1633688"/>
              <a:ext cx="244" cy="299"/>
            </a:xfrm>
            <a:custGeom>
              <a:avLst/>
              <a:gdLst/>
              <a:ahLst/>
              <a:cxnLst/>
              <a:rect l="l" t="t" r="r" b="b"/>
              <a:pathLst>
                <a:path w="18" h="22" extrusionOk="0">
                  <a:moveTo>
                    <a:pt x="0"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6"/>
            <p:cNvSpPr/>
            <p:nvPr/>
          </p:nvSpPr>
          <p:spPr>
            <a:xfrm>
              <a:off x="2095159" y="1633443"/>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6"/>
            <p:cNvSpPr/>
            <p:nvPr/>
          </p:nvSpPr>
          <p:spPr>
            <a:xfrm>
              <a:off x="2097345" y="1638969"/>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6"/>
            <p:cNvSpPr/>
            <p:nvPr/>
          </p:nvSpPr>
          <p:spPr>
            <a:xfrm>
              <a:off x="2096163" y="1635059"/>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6"/>
            <p:cNvSpPr/>
            <p:nvPr/>
          </p:nvSpPr>
          <p:spPr>
            <a:xfrm>
              <a:off x="2096014" y="163477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6"/>
            <p:cNvSpPr/>
            <p:nvPr/>
          </p:nvSpPr>
          <p:spPr>
            <a:xfrm>
              <a:off x="2097249" y="1638345"/>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6"/>
            <p:cNvSpPr/>
            <p:nvPr/>
          </p:nvSpPr>
          <p:spPr>
            <a:xfrm>
              <a:off x="2097059" y="1637299"/>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6"/>
            <p:cNvSpPr/>
            <p:nvPr/>
          </p:nvSpPr>
          <p:spPr>
            <a:xfrm>
              <a:off x="2096774" y="1636444"/>
              <a:ext cx="68" cy="149"/>
            </a:xfrm>
            <a:custGeom>
              <a:avLst/>
              <a:gdLst/>
              <a:ahLst/>
              <a:cxnLst/>
              <a:rect l="l" t="t" r="r" b="b"/>
              <a:pathLst>
                <a:path w="5" h="11" extrusionOk="0">
                  <a:moveTo>
                    <a:pt x="1"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6"/>
            <p:cNvSpPr/>
            <p:nvPr/>
          </p:nvSpPr>
          <p:spPr>
            <a:xfrm>
              <a:off x="2096639" y="1636009"/>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6"/>
            <p:cNvSpPr/>
            <p:nvPr/>
          </p:nvSpPr>
          <p:spPr>
            <a:xfrm>
              <a:off x="2097154" y="163777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6"/>
            <p:cNvSpPr/>
            <p:nvPr/>
          </p:nvSpPr>
          <p:spPr>
            <a:xfrm>
              <a:off x="2096924" y="163682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6"/>
            <p:cNvSpPr/>
            <p:nvPr/>
          </p:nvSpPr>
          <p:spPr>
            <a:xfrm>
              <a:off x="2096353" y="1635344"/>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6"/>
            <p:cNvSpPr/>
            <p:nvPr/>
          </p:nvSpPr>
          <p:spPr>
            <a:xfrm>
              <a:off x="2096489" y="1635724"/>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6"/>
            <p:cNvSpPr/>
            <p:nvPr/>
          </p:nvSpPr>
          <p:spPr>
            <a:xfrm>
              <a:off x="2095878" y="1634543"/>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6"/>
            <p:cNvSpPr/>
            <p:nvPr/>
          </p:nvSpPr>
          <p:spPr>
            <a:xfrm>
              <a:off x="2095729" y="1634299"/>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6"/>
            <p:cNvSpPr/>
            <p:nvPr/>
          </p:nvSpPr>
          <p:spPr>
            <a:xfrm>
              <a:off x="2095254" y="16329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6"/>
            <p:cNvSpPr/>
            <p:nvPr/>
          </p:nvSpPr>
          <p:spPr>
            <a:xfrm>
              <a:off x="2095064" y="1633063"/>
              <a:ext cx="163" cy="258"/>
            </a:xfrm>
            <a:custGeom>
              <a:avLst/>
              <a:gdLst/>
              <a:ahLst/>
              <a:cxnLst/>
              <a:rect l="l" t="t" r="r" b="b"/>
              <a:pathLst>
                <a:path w="12" h="19" extrusionOk="0">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6"/>
            <p:cNvSpPr/>
            <p:nvPr/>
          </p:nvSpPr>
          <p:spPr>
            <a:xfrm>
              <a:off x="2094588" y="1626274"/>
              <a:ext cx="964" cy="1860"/>
            </a:xfrm>
            <a:custGeom>
              <a:avLst/>
              <a:gdLst/>
              <a:ahLst/>
              <a:cxnLst/>
              <a:rect l="l" t="t" r="r" b="b"/>
              <a:pathLst>
                <a:path w="71" h="137" extrusionOk="0">
                  <a:moveTo>
                    <a:pt x="71" y="137"/>
                  </a:moveTo>
                  <a:cubicBezTo>
                    <a:pt x="46" y="95"/>
                    <a:pt x="1" y="28"/>
                    <a:pt x="4" y="0"/>
                  </a:cubicBezTo>
                  <a:lnTo>
                    <a:pt x="4" y="0"/>
                  </a:lnTo>
                  <a:cubicBezTo>
                    <a:pt x="1" y="28"/>
                    <a:pt x="46" y="95"/>
                    <a:pt x="71" y="1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6"/>
            <p:cNvSpPr/>
            <p:nvPr/>
          </p:nvSpPr>
          <p:spPr>
            <a:xfrm>
              <a:off x="2095064" y="163330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6"/>
            <p:cNvSpPr/>
            <p:nvPr/>
          </p:nvSpPr>
          <p:spPr>
            <a:xfrm>
              <a:off x="2109944" y="165649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6"/>
            <p:cNvSpPr/>
            <p:nvPr/>
          </p:nvSpPr>
          <p:spPr>
            <a:xfrm>
              <a:off x="2110555" y="1656362"/>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6"/>
            <p:cNvSpPr/>
            <p:nvPr/>
          </p:nvSpPr>
          <p:spPr>
            <a:xfrm>
              <a:off x="2118118" y="1656647"/>
              <a:ext cx="869" cy="394"/>
            </a:xfrm>
            <a:custGeom>
              <a:avLst/>
              <a:gdLst/>
              <a:ahLst/>
              <a:cxnLst/>
              <a:rect l="l" t="t" r="r" b="b"/>
              <a:pathLst>
                <a:path w="64" h="29" extrusionOk="0">
                  <a:moveTo>
                    <a:pt x="1" y="0"/>
                  </a:moveTo>
                  <a:lnTo>
                    <a:pt x="6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6"/>
            <p:cNvSpPr/>
            <p:nvPr/>
          </p:nvSpPr>
          <p:spPr>
            <a:xfrm>
              <a:off x="2109374" y="1656552"/>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6"/>
            <p:cNvSpPr/>
            <p:nvPr/>
          </p:nvSpPr>
          <p:spPr>
            <a:xfrm>
              <a:off x="2110325" y="1656403"/>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6"/>
            <p:cNvSpPr/>
            <p:nvPr/>
          </p:nvSpPr>
          <p:spPr>
            <a:xfrm>
              <a:off x="2117222" y="1656308"/>
              <a:ext cx="774" cy="299"/>
            </a:xfrm>
            <a:custGeom>
              <a:avLst/>
              <a:gdLst/>
              <a:ahLst/>
              <a:cxnLst/>
              <a:rect l="l" t="t" r="r" b="b"/>
              <a:pathLst>
                <a:path w="57" h="22" extrusionOk="0">
                  <a:moveTo>
                    <a:pt x="0" y="1"/>
                  </a:moveTo>
                  <a:lnTo>
                    <a:pt x="56"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6"/>
            <p:cNvSpPr/>
            <p:nvPr/>
          </p:nvSpPr>
          <p:spPr>
            <a:xfrm>
              <a:off x="2110650" y="165630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6"/>
            <p:cNvSpPr/>
            <p:nvPr/>
          </p:nvSpPr>
          <p:spPr>
            <a:xfrm>
              <a:off x="2110135" y="1656457"/>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6"/>
            <p:cNvSpPr/>
            <p:nvPr/>
          </p:nvSpPr>
          <p:spPr>
            <a:xfrm>
              <a:off x="2119069" y="1657123"/>
              <a:ext cx="964" cy="434"/>
            </a:xfrm>
            <a:custGeom>
              <a:avLst/>
              <a:gdLst/>
              <a:ahLst/>
              <a:cxnLst/>
              <a:rect l="l" t="t" r="r" b="b"/>
              <a:pathLst>
                <a:path w="71" h="32" extrusionOk="0">
                  <a:moveTo>
                    <a:pt x="1" y="0"/>
                  </a:moveTo>
                  <a:lnTo>
                    <a:pt x="7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6"/>
            <p:cNvSpPr/>
            <p:nvPr/>
          </p:nvSpPr>
          <p:spPr>
            <a:xfrm>
              <a:off x="2108994" y="1656593"/>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6"/>
            <p:cNvSpPr/>
            <p:nvPr/>
          </p:nvSpPr>
          <p:spPr>
            <a:xfrm>
              <a:off x="2109659" y="1656498"/>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6"/>
            <p:cNvSpPr/>
            <p:nvPr/>
          </p:nvSpPr>
          <p:spPr>
            <a:xfrm>
              <a:off x="2116407" y="1656023"/>
              <a:ext cx="679" cy="258"/>
            </a:xfrm>
            <a:custGeom>
              <a:avLst/>
              <a:gdLst/>
              <a:ahLst/>
              <a:cxnLst/>
              <a:rect l="l" t="t" r="r" b="b"/>
              <a:pathLst>
                <a:path w="50" h="19" extrusionOk="0">
                  <a:moveTo>
                    <a:pt x="1" y="1"/>
                  </a:moveTo>
                  <a:cubicBezTo>
                    <a:pt x="15" y="4"/>
                    <a:pt x="32" y="11"/>
                    <a:pt x="50" y="18"/>
                  </a:cubicBezTo>
                  <a:cubicBezTo>
                    <a:pt x="32" y="11"/>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6"/>
            <p:cNvSpPr/>
            <p:nvPr/>
          </p:nvSpPr>
          <p:spPr>
            <a:xfrm>
              <a:off x="2106428" y="1656552"/>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6"/>
            <p:cNvSpPr/>
            <p:nvPr/>
          </p:nvSpPr>
          <p:spPr>
            <a:xfrm>
              <a:off x="2105898" y="1656498"/>
              <a:ext cx="299" cy="14"/>
            </a:xfrm>
            <a:custGeom>
              <a:avLst/>
              <a:gdLst/>
              <a:ahLst/>
              <a:cxnLst/>
              <a:rect l="l" t="t" r="r" b="b"/>
              <a:pathLst>
                <a:path w="22" h="1" extrusionOk="0">
                  <a:moveTo>
                    <a:pt x="22"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6"/>
            <p:cNvSpPr/>
            <p:nvPr/>
          </p:nvSpPr>
          <p:spPr>
            <a:xfrm>
              <a:off x="2110460" y="1656403"/>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6"/>
            <p:cNvSpPr/>
            <p:nvPr/>
          </p:nvSpPr>
          <p:spPr>
            <a:xfrm>
              <a:off x="2107039" y="1656593"/>
              <a:ext cx="1969" cy="14"/>
            </a:xfrm>
            <a:custGeom>
              <a:avLst/>
              <a:gdLst/>
              <a:ahLst/>
              <a:cxnLst/>
              <a:rect l="l" t="t" r="r" b="b"/>
              <a:pathLst>
                <a:path w="145" h="1" extrusionOk="0">
                  <a:moveTo>
                    <a:pt x="144" y="1"/>
                  </a:moveTo>
                  <a:lnTo>
                    <a:pt x="1" y="1"/>
                  </a:lnTo>
                  <a:cubicBezTo>
                    <a:pt x="60" y="1"/>
                    <a:pt x="106"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6"/>
            <p:cNvSpPr/>
            <p:nvPr/>
          </p:nvSpPr>
          <p:spPr>
            <a:xfrm>
              <a:off x="2203154" y="1406808"/>
              <a:ext cx="75925" cy="121342"/>
            </a:xfrm>
            <a:custGeom>
              <a:avLst/>
              <a:gdLst/>
              <a:ahLst/>
              <a:cxnLst/>
              <a:rect l="l" t="t" r="r" b="b"/>
              <a:pathLst>
                <a:path w="5592" h="8937" extrusionOk="0">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6"/>
            <p:cNvSpPr/>
            <p:nvPr/>
          </p:nvSpPr>
          <p:spPr>
            <a:xfrm>
              <a:off x="2302786" y="1795464"/>
              <a:ext cx="154498" cy="123284"/>
            </a:xfrm>
            <a:custGeom>
              <a:avLst/>
              <a:gdLst/>
              <a:ahLst/>
              <a:cxnLst/>
              <a:rect l="l" t="t" r="r" b="b"/>
              <a:pathLst>
                <a:path w="11379" h="9080" extrusionOk="0">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6"/>
            <p:cNvSpPr/>
            <p:nvPr/>
          </p:nvSpPr>
          <p:spPr>
            <a:xfrm>
              <a:off x="2303017" y="1816074"/>
              <a:ext cx="394" cy="1059"/>
            </a:xfrm>
            <a:custGeom>
              <a:avLst/>
              <a:gdLst/>
              <a:ahLst/>
              <a:cxnLst/>
              <a:rect l="l" t="t" r="r" b="b"/>
              <a:pathLst>
                <a:path w="29" h="78" extrusionOk="0">
                  <a:moveTo>
                    <a:pt x="29" y="0"/>
                  </a:moveTo>
                  <a:lnTo>
                    <a:pt x="1" y="7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6"/>
            <p:cNvSpPr/>
            <p:nvPr/>
          </p:nvSpPr>
          <p:spPr>
            <a:xfrm>
              <a:off x="2334625" y="1795491"/>
              <a:ext cx="1534" cy="14"/>
            </a:xfrm>
            <a:custGeom>
              <a:avLst/>
              <a:gdLst/>
              <a:ahLst/>
              <a:cxnLst/>
              <a:rect l="l" t="t" r="r" b="b"/>
              <a:pathLst>
                <a:path w="113" h="1" extrusionOk="0">
                  <a:moveTo>
                    <a:pt x="113" y="0"/>
                  </a:moveTo>
                  <a:lnTo>
                    <a:pt x="113"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6"/>
            <p:cNvSpPr/>
            <p:nvPr/>
          </p:nvSpPr>
          <p:spPr>
            <a:xfrm>
              <a:off x="2312765" y="1818355"/>
              <a:ext cx="434" cy="204"/>
            </a:xfrm>
            <a:custGeom>
              <a:avLst/>
              <a:gdLst/>
              <a:ahLst/>
              <a:cxnLst/>
              <a:rect l="l" t="t" r="r" b="b"/>
              <a:pathLst>
                <a:path w="32" h="15" extrusionOk="0">
                  <a:moveTo>
                    <a:pt x="32"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6"/>
            <p:cNvSpPr/>
            <p:nvPr/>
          </p:nvSpPr>
          <p:spPr>
            <a:xfrm>
              <a:off x="2311530" y="1818776"/>
              <a:ext cx="434" cy="109"/>
            </a:xfrm>
            <a:custGeom>
              <a:avLst/>
              <a:gdLst/>
              <a:ahLst/>
              <a:cxnLst/>
              <a:rect l="l" t="t" r="r" b="b"/>
              <a:pathLst>
                <a:path w="32" h="8" extrusionOk="0">
                  <a:moveTo>
                    <a:pt x="3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6"/>
            <p:cNvSpPr/>
            <p:nvPr/>
          </p:nvSpPr>
          <p:spPr>
            <a:xfrm>
              <a:off x="2314571" y="1817025"/>
              <a:ext cx="584" cy="489"/>
            </a:xfrm>
            <a:custGeom>
              <a:avLst/>
              <a:gdLst/>
              <a:ahLst/>
              <a:cxnLst/>
              <a:rect l="l" t="t" r="r" b="b"/>
              <a:pathLst>
                <a:path w="43" h="36" extrusionOk="0">
                  <a:moveTo>
                    <a:pt x="43" y="0"/>
                  </a:moveTo>
                  <a:cubicBezTo>
                    <a:pt x="29" y="14"/>
                    <a:pt x="15" y="25"/>
                    <a:pt x="1" y="35"/>
                  </a:cubicBezTo>
                  <a:cubicBezTo>
                    <a:pt x="15" y="25"/>
                    <a:pt x="29" y="14"/>
                    <a:pt x="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6"/>
            <p:cNvSpPr/>
            <p:nvPr/>
          </p:nvSpPr>
          <p:spPr>
            <a:xfrm>
              <a:off x="2310959" y="1818926"/>
              <a:ext cx="394" cy="54"/>
            </a:xfrm>
            <a:custGeom>
              <a:avLst/>
              <a:gdLst/>
              <a:ahLst/>
              <a:cxnLst/>
              <a:rect l="l" t="t" r="r" b="b"/>
              <a:pathLst>
                <a:path w="29" h="4" extrusionOk="0">
                  <a:moveTo>
                    <a:pt x="28" y="0"/>
                  </a:moveTo>
                  <a:cubicBezTo>
                    <a:pt x="18" y="0"/>
                    <a:pt x="11" y="0"/>
                    <a:pt x="0" y="4"/>
                  </a:cubicBezTo>
                  <a:cubicBezTo>
                    <a:pt x="11" y="0"/>
                    <a:pt x="18" y="0"/>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6"/>
            <p:cNvSpPr/>
            <p:nvPr/>
          </p:nvSpPr>
          <p:spPr>
            <a:xfrm>
              <a:off x="2313376" y="1818016"/>
              <a:ext cx="448" cy="258"/>
            </a:xfrm>
            <a:custGeom>
              <a:avLst/>
              <a:gdLst/>
              <a:ahLst/>
              <a:cxnLst/>
              <a:rect l="l" t="t" r="r" b="b"/>
              <a:pathLst>
                <a:path w="33" h="19" extrusionOk="0">
                  <a:moveTo>
                    <a:pt x="33" y="1"/>
                  </a:moveTo>
                  <a:cubicBezTo>
                    <a:pt x="22" y="8"/>
                    <a:pt x="12" y="11"/>
                    <a:pt x="1" y="18"/>
                  </a:cubicBezTo>
                  <a:cubicBezTo>
                    <a:pt x="12" y="11"/>
                    <a:pt x="22" y="8"/>
                    <a:pt x="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6"/>
            <p:cNvSpPr/>
            <p:nvPr/>
          </p:nvSpPr>
          <p:spPr>
            <a:xfrm>
              <a:off x="2314001" y="1817595"/>
              <a:ext cx="448" cy="299"/>
            </a:xfrm>
            <a:custGeom>
              <a:avLst/>
              <a:gdLst/>
              <a:ahLst/>
              <a:cxnLst/>
              <a:rect l="l" t="t" r="r" b="b"/>
              <a:pathLst>
                <a:path w="33" h="22" extrusionOk="0">
                  <a:moveTo>
                    <a:pt x="32" y="0"/>
                  </a:moveTo>
                  <a:cubicBezTo>
                    <a:pt x="18" y="7"/>
                    <a:pt x="11" y="14"/>
                    <a:pt x="1" y="21"/>
                  </a:cubicBezTo>
                  <a:cubicBezTo>
                    <a:pt x="11" y="18"/>
                    <a:pt x="22"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6"/>
            <p:cNvSpPr/>
            <p:nvPr/>
          </p:nvSpPr>
          <p:spPr>
            <a:xfrm>
              <a:off x="2305963" y="1817405"/>
              <a:ext cx="4250" cy="1534"/>
            </a:xfrm>
            <a:custGeom>
              <a:avLst/>
              <a:gdLst/>
              <a:ahLst/>
              <a:cxnLst/>
              <a:rect l="l" t="t" r="r" b="b"/>
              <a:pathLst>
                <a:path w="313" h="113" extrusionOk="0">
                  <a:moveTo>
                    <a:pt x="312" y="112"/>
                  </a:moveTo>
                  <a:cubicBezTo>
                    <a:pt x="204" y="91"/>
                    <a:pt x="99" y="53"/>
                    <a:pt x="1" y="0"/>
                  </a:cubicBezTo>
                  <a:cubicBezTo>
                    <a:pt x="99" y="53"/>
                    <a:pt x="204" y="91"/>
                    <a:pt x="312"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6"/>
            <p:cNvSpPr/>
            <p:nvPr/>
          </p:nvSpPr>
          <p:spPr>
            <a:xfrm>
              <a:off x="2312141" y="1818586"/>
              <a:ext cx="448" cy="163"/>
            </a:xfrm>
            <a:custGeom>
              <a:avLst/>
              <a:gdLst/>
              <a:ahLst/>
              <a:cxnLst/>
              <a:rect l="l" t="t" r="r" b="b"/>
              <a:pathLst>
                <a:path w="33" h="12" extrusionOk="0">
                  <a:moveTo>
                    <a:pt x="3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6"/>
            <p:cNvSpPr/>
            <p:nvPr/>
          </p:nvSpPr>
          <p:spPr>
            <a:xfrm>
              <a:off x="2305447" y="1817120"/>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6"/>
            <p:cNvSpPr/>
            <p:nvPr/>
          </p:nvSpPr>
          <p:spPr>
            <a:xfrm>
              <a:off x="2310199" y="1818966"/>
              <a:ext cx="584" cy="14"/>
            </a:xfrm>
            <a:custGeom>
              <a:avLst/>
              <a:gdLst/>
              <a:ahLst/>
              <a:cxnLst/>
              <a:rect l="l" t="t" r="r" b="b"/>
              <a:pathLst>
                <a:path w="43" h="1" extrusionOk="0">
                  <a:moveTo>
                    <a:pt x="35" y="1"/>
                  </a:moveTo>
                  <a:lnTo>
                    <a:pt x="42" y="1"/>
                  </a:lnTo>
                  <a:cubicBezTo>
                    <a:pt x="28" y="1"/>
                    <a:pt x="14" y="1"/>
                    <a:pt x="0" y="1"/>
                  </a:cubicBezTo>
                  <a:cubicBezTo>
                    <a:pt x="11" y="1"/>
                    <a:pt x="25" y="1"/>
                    <a:pt x="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6"/>
            <p:cNvSpPr/>
            <p:nvPr/>
          </p:nvSpPr>
          <p:spPr>
            <a:xfrm>
              <a:off x="2431555" y="1853331"/>
              <a:ext cx="57338" cy="63991"/>
            </a:xfrm>
            <a:custGeom>
              <a:avLst/>
              <a:gdLst/>
              <a:ahLst/>
              <a:cxnLst/>
              <a:rect l="l" t="t" r="r" b="b"/>
              <a:pathLst>
                <a:path w="4223" h="4713" extrusionOk="0">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6"/>
            <p:cNvSpPr/>
            <p:nvPr/>
          </p:nvSpPr>
          <p:spPr>
            <a:xfrm>
              <a:off x="2455845" y="1870778"/>
              <a:ext cx="625" cy="489"/>
            </a:xfrm>
            <a:custGeom>
              <a:avLst/>
              <a:gdLst/>
              <a:ahLst/>
              <a:cxnLst/>
              <a:rect l="l" t="t" r="r" b="b"/>
              <a:pathLst>
                <a:path w="46" h="36" extrusionOk="0">
                  <a:moveTo>
                    <a:pt x="0" y="1"/>
                  </a:moveTo>
                  <a:cubicBezTo>
                    <a:pt x="18" y="11"/>
                    <a:pt x="32" y="22"/>
                    <a:pt x="46" y="36"/>
                  </a:cubicBezTo>
                  <a:cubicBezTo>
                    <a:pt x="32" y="22"/>
                    <a:pt x="18"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6"/>
            <p:cNvSpPr/>
            <p:nvPr/>
          </p:nvSpPr>
          <p:spPr>
            <a:xfrm>
              <a:off x="2453550" y="1892787"/>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6"/>
            <p:cNvSpPr/>
            <p:nvPr/>
          </p:nvSpPr>
          <p:spPr>
            <a:xfrm>
              <a:off x="2455791" y="1870737"/>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6"/>
            <p:cNvSpPr/>
            <p:nvPr/>
          </p:nvSpPr>
          <p:spPr>
            <a:xfrm>
              <a:off x="2453414" y="189288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6"/>
            <p:cNvSpPr/>
            <p:nvPr/>
          </p:nvSpPr>
          <p:spPr>
            <a:xfrm>
              <a:off x="2454270" y="1870357"/>
              <a:ext cx="1059" cy="204"/>
            </a:xfrm>
            <a:custGeom>
              <a:avLst/>
              <a:gdLst/>
              <a:ahLst/>
              <a:cxnLst/>
              <a:rect l="l" t="t" r="r" b="b"/>
              <a:pathLst>
                <a:path w="78" h="15" extrusionOk="0">
                  <a:moveTo>
                    <a:pt x="78" y="14"/>
                  </a:moveTo>
                  <a:cubicBezTo>
                    <a:pt x="53" y="4"/>
                    <a:pt x="25" y="0"/>
                    <a:pt x="0" y="4"/>
                  </a:cubicBezTo>
                  <a:lnTo>
                    <a:pt x="0" y="4"/>
                  </a:lnTo>
                  <a:cubicBezTo>
                    <a:pt x="25" y="0"/>
                    <a:pt x="53" y="4"/>
                    <a:pt x="7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6"/>
            <p:cNvSpPr/>
            <p:nvPr/>
          </p:nvSpPr>
          <p:spPr>
            <a:xfrm>
              <a:off x="2422037" y="1845619"/>
              <a:ext cx="5961" cy="9912"/>
            </a:xfrm>
            <a:custGeom>
              <a:avLst/>
              <a:gdLst/>
              <a:ahLst/>
              <a:cxnLst/>
              <a:rect l="l" t="t" r="r" b="b"/>
              <a:pathLst>
                <a:path w="439" h="730" extrusionOk="0">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6"/>
            <p:cNvSpPr/>
            <p:nvPr/>
          </p:nvSpPr>
          <p:spPr>
            <a:xfrm>
              <a:off x="2425553" y="1855571"/>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6"/>
            <p:cNvSpPr/>
            <p:nvPr/>
          </p:nvSpPr>
          <p:spPr>
            <a:xfrm>
              <a:off x="2422852" y="1853956"/>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6"/>
            <p:cNvSpPr/>
            <p:nvPr/>
          </p:nvSpPr>
          <p:spPr>
            <a:xfrm>
              <a:off x="2422037" y="1852761"/>
              <a:ext cx="109" cy="204"/>
            </a:xfrm>
            <a:custGeom>
              <a:avLst/>
              <a:gdLst/>
              <a:ahLst/>
              <a:cxnLst/>
              <a:rect l="l" t="t" r="r" b="b"/>
              <a:pathLst>
                <a:path w="8" h="15" extrusionOk="0">
                  <a:moveTo>
                    <a:pt x="1" y="1"/>
                  </a:moveTo>
                  <a:lnTo>
                    <a:pt x="8"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6"/>
            <p:cNvSpPr/>
            <p:nvPr/>
          </p:nvSpPr>
          <p:spPr>
            <a:xfrm>
              <a:off x="2422186" y="1853046"/>
              <a:ext cx="584" cy="869"/>
            </a:xfrm>
            <a:custGeom>
              <a:avLst/>
              <a:gdLst/>
              <a:ahLst/>
              <a:cxnLst/>
              <a:rect l="l" t="t" r="r" b="b"/>
              <a:pathLst>
                <a:path w="43" h="64" extrusionOk="0">
                  <a:moveTo>
                    <a:pt x="42" y="64"/>
                  </a:moveTo>
                  <a:cubicBezTo>
                    <a:pt x="28" y="43"/>
                    <a:pt x="14" y="22"/>
                    <a:pt x="0" y="1"/>
                  </a:cubicBezTo>
                  <a:cubicBezTo>
                    <a:pt x="14" y="22"/>
                    <a:pt x="28" y="43"/>
                    <a:pt x="42" y="6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6"/>
            <p:cNvSpPr/>
            <p:nvPr/>
          </p:nvSpPr>
          <p:spPr>
            <a:xfrm>
              <a:off x="2425988" y="18556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6"/>
            <p:cNvSpPr/>
            <p:nvPr/>
          </p:nvSpPr>
          <p:spPr>
            <a:xfrm>
              <a:off x="2424508" y="18552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6"/>
            <p:cNvSpPr/>
            <p:nvPr/>
          </p:nvSpPr>
          <p:spPr>
            <a:xfrm>
              <a:off x="2424141" y="1855096"/>
              <a:ext cx="380" cy="149"/>
            </a:xfrm>
            <a:custGeom>
              <a:avLst/>
              <a:gdLst/>
              <a:ahLst/>
              <a:cxnLst/>
              <a:rect l="l" t="t" r="r" b="b"/>
              <a:pathLst>
                <a:path w="28" h="11" extrusionOk="0">
                  <a:moveTo>
                    <a:pt x="0" y="0"/>
                  </a:moveTo>
                  <a:cubicBezTo>
                    <a:pt x="10" y="4"/>
                    <a:pt x="17" y="7"/>
                    <a:pt x="28" y="11"/>
                  </a:cubicBezTo>
                  <a:cubicBezTo>
                    <a:pt x="21" y="7"/>
                    <a:pt x="1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6"/>
            <p:cNvSpPr/>
            <p:nvPr/>
          </p:nvSpPr>
          <p:spPr>
            <a:xfrm>
              <a:off x="2423137" y="1854281"/>
              <a:ext cx="339" cy="353"/>
            </a:xfrm>
            <a:custGeom>
              <a:avLst/>
              <a:gdLst/>
              <a:ahLst/>
              <a:cxnLst/>
              <a:rect l="l" t="t" r="r" b="b"/>
              <a:pathLst>
                <a:path w="25" h="26" extrusionOk="0">
                  <a:moveTo>
                    <a:pt x="25" y="25"/>
                  </a:moveTo>
                  <a:cubicBezTo>
                    <a:pt x="14" y="18"/>
                    <a:pt x="7" y="11"/>
                    <a:pt x="0" y="1"/>
                  </a:cubicBezTo>
                  <a:cubicBezTo>
                    <a:pt x="7" y="11"/>
                    <a:pt x="14" y="18"/>
                    <a:pt x="2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6"/>
            <p:cNvSpPr/>
            <p:nvPr/>
          </p:nvSpPr>
          <p:spPr>
            <a:xfrm>
              <a:off x="2423843" y="1854906"/>
              <a:ext cx="299" cy="204"/>
            </a:xfrm>
            <a:custGeom>
              <a:avLst/>
              <a:gdLst/>
              <a:ahLst/>
              <a:cxnLst/>
              <a:rect l="l" t="t" r="r" b="b"/>
              <a:pathLst>
                <a:path w="22" h="15" extrusionOk="0">
                  <a:moveTo>
                    <a:pt x="22" y="14"/>
                  </a:moveTo>
                  <a:cubicBezTo>
                    <a:pt x="15" y="7"/>
                    <a:pt x="8" y="4"/>
                    <a:pt x="1" y="0"/>
                  </a:cubicBezTo>
                  <a:cubicBezTo>
                    <a:pt x="8" y="4"/>
                    <a:pt x="15" y="7"/>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6"/>
            <p:cNvSpPr/>
            <p:nvPr/>
          </p:nvSpPr>
          <p:spPr>
            <a:xfrm>
              <a:off x="2423422" y="1854621"/>
              <a:ext cx="339" cy="244"/>
            </a:xfrm>
            <a:custGeom>
              <a:avLst/>
              <a:gdLst/>
              <a:ahLst/>
              <a:cxnLst/>
              <a:rect l="l" t="t" r="r" b="b"/>
              <a:pathLst>
                <a:path w="25" h="18" extrusionOk="0">
                  <a:moveTo>
                    <a:pt x="25" y="18"/>
                  </a:moveTo>
                  <a:cubicBezTo>
                    <a:pt x="18" y="11"/>
                    <a:pt x="11" y="4"/>
                    <a:pt x="0" y="0"/>
                  </a:cubicBezTo>
                  <a:cubicBezTo>
                    <a:pt x="11" y="4"/>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6"/>
            <p:cNvSpPr/>
            <p:nvPr/>
          </p:nvSpPr>
          <p:spPr>
            <a:xfrm>
              <a:off x="2424847" y="1855381"/>
              <a:ext cx="720" cy="204"/>
            </a:xfrm>
            <a:custGeom>
              <a:avLst/>
              <a:gdLst/>
              <a:ahLst/>
              <a:cxnLst/>
              <a:rect l="l" t="t" r="r" b="b"/>
              <a:pathLst>
                <a:path w="53" h="15" extrusionOk="0">
                  <a:moveTo>
                    <a:pt x="53" y="14"/>
                  </a:moveTo>
                  <a:cubicBezTo>
                    <a:pt x="35" y="11"/>
                    <a:pt x="18" y="7"/>
                    <a:pt x="0" y="0"/>
                  </a:cubicBezTo>
                  <a:cubicBezTo>
                    <a:pt x="18" y="7"/>
                    <a:pt x="35" y="11"/>
                    <a:pt x="53"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6"/>
            <p:cNvSpPr/>
            <p:nvPr/>
          </p:nvSpPr>
          <p:spPr>
            <a:xfrm>
              <a:off x="2431365" y="1843827"/>
              <a:ext cx="33048" cy="26544"/>
            </a:xfrm>
            <a:custGeom>
              <a:avLst/>
              <a:gdLst/>
              <a:ahLst/>
              <a:cxnLst/>
              <a:rect l="l" t="t" r="r" b="b"/>
              <a:pathLst>
                <a:path w="2434" h="1955" extrusionOk="0">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6"/>
            <p:cNvSpPr/>
            <p:nvPr/>
          </p:nvSpPr>
          <p:spPr>
            <a:xfrm>
              <a:off x="2435682" y="1868117"/>
              <a:ext cx="258" cy="163"/>
            </a:xfrm>
            <a:custGeom>
              <a:avLst/>
              <a:gdLst/>
              <a:ahLst/>
              <a:cxnLst/>
              <a:rect l="l" t="t" r="r" b="b"/>
              <a:pathLst>
                <a:path w="19" h="12" extrusionOk="0">
                  <a:moveTo>
                    <a:pt x="18"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6"/>
            <p:cNvSpPr/>
            <p:nvPr/>
          </p:nvSpPr>
          <p:spPr>
            <a:xfrm>
              <a:off x="2432695" y="1865035"/>
              <a:ext cx="204" cy="299"/>
            </a:xfrm>
            <a:custGeom>
              <a:avLst/>
              <a:gdLst/>
              <a:ahLst/>
              <a:cxnLst/>
              <a:rect l="l" t="t" r="r" b="b"/>
              <a:pathLst>
                <a:path w="15" h="22" extrusionOk="0">
                  <a:moveTo>
                    <a:pt x="14"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6"/>
            <p:cNvSpPr/>
            <p:nvPr/>
          </p:nvSpPr>
          <p:spPr>
            <a:xfrm>
              <a:off x="2435397" y="1867886"/>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6"/>
            <p:cNvSpPr/>
            <p:nvPr/>
          </p:nvSpPr>
          <p:spPr>
            <a:xfrm>
              <a:off x="2439538" y="1869027"/>
              <a:ext cx="11174" cy="1249"/>
            </a:xfrm>
            <a:custGeom>
              <a:avLst/>
              <a:gdLst/>
              <a:ahLst/>
              <a:cxnLst/>
              <a:rect l="l" t="t" r="r" b="b"/>
              <a:pathLst>
                <a:path w="823" h="92" extrusionOk="0">
                  <a:moveTo>
                    <a:pt x="0" y="0"/>
                  </a:moveTo>
                  <a:lnTo>
                    <a:pt x="0" y="0"/>
                  </a:lnTo>
                  <a:cubicBezTo>
                    <a:pt x="231" y="32"/>
                    <a:pt x="571" y="70"/>
                    <a:pt x="823" y="91"/>
                  </a:cubicBezTo>
                  <a:cubicBezTo>
                    <a:pt x="581" y="70"/>
                    <a:pt x="235"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6"/>
            <p:cNvSpPr/>
            <p:nvPr/>
          </p:nvSpPr>
          <p:spPr>
            <a:xfrm>
              <a:off x="2435967" y="1868266"/>
              <a:ext cx="163" cy="149"/>
            </a:xfrm>
            <a:custGeom>
              <a:avLst/>
              <a:gdLst/>
              <a:ahLst/>
              <a:cxnLst/>
              <a:rect l="l" t="t" r="r" b="b"/>
              <a:pathLst>
                <a:path w="12" h="11" extrusionOk="0">
                  <a:moveTo>
                    <a:pt x="11" y="11"/>
                  </a:moveTo>
                  <a:lnTo>
                    <a:pt x="11"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6"/>
            <p:cNvSpPr/>
            <p:nvPr/>
          </p:nvSpPr>
          <p:spPr>
            <a:xfrm>
              <a:off x="2432315" y="1864505"/>
              <a:ext cx="244" cy="353"/>
            </a:xfrm>
            <a:custGeom>
              <a:avLst/>
              <a:gdLst/>
              <a:ahLst/>
              <a:cxnLst/>
              <a:rect l="l" t="t" r="r" b="b"/>
              <a:pathLst>
                <a:path w="18" h="26" extrusionOk="0">
                  <a:moveTo>
                    <a:pt x="1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6"/>
            <p:cNvSpPr/>
            <p:nvPr/>
          </p:nvSpPr>
          <p:spPr>
            <a:xfrm>
              <a:off x="2431365" y="1862645"/>
              <a:ext cx="149" cy="353"/>
            </a:xfrm>
            <a:custGeom>
              <a:avLst/>
              <a:gdLst/>
              <a:ahLst/>
              <a:cxnLst/>
              <a:rect l="l" t="t" r="r" b="b"/>
              <a:pathLst>
                <a:path w="11" h="26" extrusionOk="0">
                  <a:moveTo>
                    <a:pt x="0" y="1"/>
                  </a:moveTo>
                  <a:cubicBezTo>
                    <a:pt x="4" y="8"/>
                    <a:pt x="7" y="15"/>
                    <a:pt x="11" y="26"/>
                  </a:cubicBezTo>
                  <a:cubicBezTo>
                    <a:pt x="7"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6"/>
            <p:cNvSpPr/>
            <p:nvPr/>
          </p:nvSpPr>
          <p:spPr>
            <a:xfrm>
              <a:off x="2435071" y="1867601"/>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6"/>
            <p:cNvSpPr/>
            <p:nvPr/>
          </p:nvSpPr>
          <p:spPr>
            <a:xfrm>
              <a:off x="2433021" y="1865551"/>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6"/>
            <p:cNvSpPr/>
            <p:nvPr/>
          </p:nvSpPr>
          <p:spPr>
            <a:xfrm>
              <a:off x="2434732" y="1867316"/>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6"/>
            <p:cNvSpPr/>
            <p:nvPr/>
          </p:nvSpPr>
          <p:spPr>
            <a:xfrm>
              <a:off x="2433456" y="1865985"/>
              <a:ext cx="299" cy="339"/>
            </a:xfrm>
            <a:custGeom>
              <a:avLst/>
              <a:gdLst/>
              <a:ahLst/>
              <a:cxnLst/>
              <a:rect l="l" t="t" r="r" b="b"/>
              <a:pathLst>
                <a:path w="22" h="25" extrusionOk="0">
                  <a:moveTo>
                    <a:pt x="21"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6"/>
            <p:cNvSpPr/>
            <p:nvPr/>
          </p:nvSpPr>
          <p:spPr>
            <a:xfrm>
              <a:off x="2434352" y="1866936"/>
              <a:ext cx="258" cy="244"/>
            </a:xfrm>
            <a:custGeom>
              <a:avLst/>
              <a:gdLst/>
              <a:ahLst/>
              <a:cxnLst/>
              <a:rect l="l" t="t" r="r" b="b"/>
              <a:pathLst>
                <a:path w="19" h="18" extrusionOk="0">
                  <a:moveTo>
                    <a:pt x="18"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66"/>
            <p:cNvSpPr/>
            <p:nvPr/>
          </p:nvSpPr>
          <p:spPr>
            <a:xfrm>
              <a:off x="2431935" y="1863840"/>
              <a:ext cx="244" cy="448"/>
            </a:xfrm>
            <a:custGeom>
              <a:avLst/>
              <a:gdLst/>
              <a:ahLst/>
              <a:cxnLst/>
              <a:rect l="l" t="t" r="r" b="b"/>
              <a:pathLst>
                <a:path w="18" h="33" extrusionOk="0">
                  <a:moveTo>
                    <a:pt x="18" y="32"/>
                  </a:moveTo>
                  <a:cubicBezTo>
                    <a:pt x="11" y="22"/>
                    <a:pt x="7" y="11"/>
                    <a:pt x="0" y="1"/>
                  </a:cubicBezTo>
                  <a:cubicBezTo>
                    <a:pt x="7" y="11"/>
                    <a:pt x="11" y="22"/>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6"/>
            <p:cNvSpPr/>
            <p:nvPr/>
          </p:nvSpPr>
          <p:spPr>
            <a:xfrm>
              <a:off x="2433836" y="1866460"/>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6"/>
            <p:cNvSpPr/>
            <p:nvPr/>
          </p:nvSpPr>
          <p:spPr>
            <a:xfrm>
              <a:off x="2431595" y="1863134"/>
              <a:ext cx="258" cy="625"/>
            </a:xfrm>
            <a:custGeom>
              <a:avLst/>
              <a:gdLst/>
              <a:ahLst/>
              <a:cxnLst/>
              <a:rect l="l" t="t" r="r" b="b"/>
              <a:pathLst>
                <a:path w="19" h="46" extrusionOk="0">
                  <a:moveTo>
                    <a:pt x="18" y="46"/>
                  </a:moveTo>
                  <a:cubicBezTo>
                    <a:pt x="11" y="32"/>
                    <a:pt x="4" y="14"/>
                    <a:pt x="1" y="0"/>
                  </a:cubicBezTo>
                  <a:cubicBezTo>
                    <a:pt x="4" y="14"/>
                    <a:pt x="11" y="32"/>
                    <a:pt x="18"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6"/>
            <p:cNvSpPr/>
            <p:nvPr/>
          </p:nvSpPr>
          <p:spPr>
            <a:xfrm>
              <a:off x="2452274" y="1864560"/>
              <a:ext cx="2295" cy="5811"/>
            </a:xfrm>
            <a:custGeom>
              <a:avLst/>
              <a:gdLst/>
              <a:ahLst/>
              <a:cxnLst/>
              <a:rect l="l" t="t" r="r" b="b"/>
              <a:pathLst>
                <a:path w="169" h="428" extrusionOk="0">
                  <a:moveTo>
                    <a:pt x="0" y="427"/>
                  </a:moveTo>
                  <a:lnTo>
                    <a:pt x="16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6"/>
            <p:cNvSpPr/>
            <p:nvPr/>
          </p:nvSpPr>
          <p:spPr>
            <a:xfrm>
              <a:off x="2782384" y="1996356"/>
              <a:ext cx="29246" cy="38139"/>
            </a:xfrm>
            <a:custGeom>
              <a:avLst/>
              <a:gdLst/>
              <a:ahLst/>
              <a:cxnLst/>
              <a:rect l="l" t="t" r="r" b="b"/>
              <a:pathLst>
                <a:path w="2154" h="2809" extrusionOk="0">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6"/>
            <p:cNvSpPr/>
            <p:nvPr/>
          </p:nvSpPr>
          <p:spPr>
            <a:xfrm>
              <a:off x="2853543" y="1995460"/>
              <a:ext cx="70169" cy="41954"/>
            </a:xfrm>
            <a:custGeom>
              <a:avLst/>
              <a:gdLst/>
              <a:ahLst/>
              <a:cxnLst/>
              <a:rect l="l" t="t" r="r" b="b"/>
              <a:pathLst>
                <a:path w="5168" h="3090" extrusionOk="0">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6"/>
            <p:cNvSpPr/>
            <p:nvPr/>
          </p:nvSpPr>
          <p:spPr>
            <a:xfrm>
              <a:off x="2791942"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6"/>
            <p:cNvSpPr/>
            <p:nvPr/>
          </p:nvSpPr>
          <p:spPr>
            <a:xfrm>
              <a:off x="2790367" y="2002059"/>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6"/>
            <p:cNvSpPr/>
            <p:nvPr/>
          </p:nvSpPr>
          <p:spPr>
            <a:xfrm>
              <a:off x="2792458" y="2002154"/>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6"/>
            <p:cNvSpPr/>
            <p:nvPr/>
          </p:nvSpPr>
          <p:spPr>
            <a:xfrm>
              <a:off x="2790843" y="2002113"/>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6"/>
            <p:cNvSpPr/>
            <p:nvPr/>
          </p:nvSpPr>
          <p:spPr>
            <a:xfrm>
              <a:off x="2793463" y="2002059"/>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6"/>
            <p:cNvSpPr/>
            <p:nvPr/>
          </p:nvSpPr>
          <p:spPr>
            <a:xfrm>
              <a:off x="2792947" y="2002113"/>
              <a:ext cx="380" cy="14"/>
            </a:xfrm>
            <a:custGeom>
              <a:avLst/>
              <a:gdLst/>
              <a:ahLst/>
              <a:cxnLst/>
              <a:rect l="l" t="t" r="r" b="b"/>
              <a:pathLst>
                <a:path w="28"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6"/>
            <p:cNvSpPr/>
            <p:nvPr/>
          </p:nvSpPr>
          <p:spPr>
            <a:xfrm>
              <a:off x="2793938" y="2002018"/>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6"/>
            <p:cNvSpPr/>
            <p:nvPr/>
          </p:nvSpPr>
          <p:spPr>
            <a:xfrm>
              <a:off x="2788657" y="2001448"/>
              <a:ext cx="353" cy="244"/>
            </a:xfrm>
            <a:custGeom>
              <a:avLst/>
              <a:gdLst/>
              <a:ahLst/>
              <a:cxnLst/>
              <a:rect l="l" t="t" r="r" b="b"/>
              <a:pathLst>
                <a:path w="26" h="18" extrusionOk="0">
                  <a:moveTo>
                    <a:pt x="1" y="0"/>
                  </a:moveTo>
                  <a:cubicBezTo>
                    <a:pt x="8" y="7"/>
                    <a:pt x="15" y="11"/>
                    <a:pt x="25"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6"/>
            <p:cNvSpPr/>
            <p:nvPr/>
          </p:nvSpPr>
          <p:spPr>
            <a:xfrm>
              <a:off x="2783524" y="1996546"/>
              <a:ext cx="394" cy="68"/>
            </a:xfrm>
            <a:custGeom>
              <a:avLst/>
              <a:gdLst/>
              <a:ahLst/>
              <a:cxnLst/>
              <a:rect l="l" t="t" r="r" b="b"/>
              <a:pathLst>
                <a:path w="29" h="5" extrusionOk="0">
                  <a:moveTo>
                    <a:pt x="1" y="1"/>
                  </a:moveTo>
                  <a:lnTo>
                    <a:pt x="29"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6"/>
            <p:cNvSpPr/>
            <p:nvPr/>
          </p:nvSpPr>
          <p:spPr>
            <a:xfrm>
              <a:off x="2782343" y="1996506"/>
              <a:ext cx="244" cy="14"/>
            </a:xfrm>
            <a:custGeom>
              <a:avLst/>
              <a:gdLst/>
              <a:ahLst/>
              <a:cxnLst/>
              <a:rect l="l" t="t" r="r" b="b"/>
              <a:pathLst>
                <a:path w="18" h="1" extrusionOk="0">
                  <a:moveTo>
                    <a:pt x="0" y="0"/>
                  </a:moveTo>
                  <a:lnTo>
                    <a:pt x="0" y="0"/>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6"/>
            <p:cNvSpPr/>
            <p:nvPr/>
          </p:nvSpPr>
          <p:spPr>
            <a:xfrm>
              <a:off x="2789471" y="200186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6"/>
            <p:cNvSpPr/>
            <p:nvPr/>
          </p:nvSpPr>
          <p:spPr>
            <a:xfrm>
              <a:off x="2789091" y="200173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6"/>
            <p:cNvSpPr/>
            <p:nvPr/>
          </p:nvSpPr>
          <p:spPr>
            <a:xfrm>
              <a:off x="2789892" y="2001964"/>
              <a:ext cx="299" cy="109"/>
            </a:xfrm>
            <a:custGeom>
              <a:avLst/>
              <a:gdLst/>
              <a:ahLst/>
              <a:cxnLst/>
              <a:rect l="l" t="t" r="r" b="b"/>
              <a:pathLst>
                <a:path w="22" h="8" extrusionOk="0">
                  <a:moveTo>
                    <a:pt x="1" y="1"/>
                  </a:moveTo>
                  <a:lnTo>
                    <a:pt x="2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6"/>
            <p:cNvSpPr/>
            <p:nvPr/>
          </p:nvSpPr>
          <p:spPr>
            <a:xfrm>
              <a:off x="2794943" y="200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6"/>
            <p:cNvSpPr/>
            <p:nvPr/>
          </p:nvSpPr>
          <p:spPr>
            <a:xfrm>
              <a:off x="2796083" y="200025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6"/>
            <p:cNvSpPr/>
            <p:nvPr/>
          </p:nvSpPr>
          <p:spPr>
            <a:xfrm>
              <a:off x="2791847"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6"/>
            <p:cNvSpPr/>
            <p:nvPr/>
          </p:nvSpPr>
          <p:spPr>
            <a:xfrm>
              <a:off x="2794563" y="2001923"/>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6"/>
            <p:cNvSpPr/>
            <p:nvPr/>
          </p:nvSpPr>
          <p:spPr>
            <a:xfrm>
              <a:off x="2794794" y="200192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6"/>
            <p:cNvSpPr/>
            <p:nvPr/>
          </p:nvSpPr>
          <p:spPr>
            <a:xfrm>
              <a:off x="2796124" y="2000022"/>
              <a:ext cx="68" cy="149"/>
            </a:xfrm>
            <a:custGeom>
              <a:avLst/>
              <a:gdLst/>
              <a:ahLst/>
              <a:cxnLst/>
              <a:rect l="l" t="t" r="r" b="b"/>
              <a:pathLst>
                <a:path w="5" h="11" extrusionOk="0">
                  <a:moveTo>
                    <a:pt x="1" y="11"/>
                  </a:moveTo>
                  <a:cubicBezTo>
                    <a:pt x="1" y="7"/>
                    <a:pt x="1" y="4"/>
                    <a:pt x="4" y="0"/>
                  </a:cubicBez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6"/>
            <p:cNvSpPr/>
            <p:nvPr/>
          </p:nvSpPr>
          <p:spPr>
            <a:xfrm>
              <a:off x="2796749" y="199916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6"/>
            <p:cNvSpPr/>
            <p:nvPr/>
          </p:nvSpPr>
          <p:spPr>
            <a:xfrm>
              <a:off x="2796559" y="1999208"/>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6"/>
            <p:cNvSpPr/>
            <p:nvPr/>
          </p:nvSpPr>
          <p:spPr>
            <a:xfrm>
              <a:off x="2796178" y="1999737"/>
              <a:ext cx="54" cy="204"/>
            </a:xfrm>
            <a:custGeom>
              <a:avLst/>
              <a:gdLst/>
              <a:ahLst/>
              <a:cxnLst/>
              <a:rect l="l" t="t" r="r" b="b"/>
              <a:pathLst>
                <a:path w="4" h="15" extrusionOk="0">
                  <a:moveTo>
                    <a:pt x="0" y="14"/>
                  </a:moveTo>
                  <a:cubicBezTo>
                    <a:pt x="0" y="11"/>
                    <a:pt x="4" y="7"/>
                    <a:pt x="4" y="0"/>
                  </a:cubicBezTo>
                  <a:cubicBezTo>
                    <a:pt x="4" y="7"/>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6"/>
            <p:cNvSpPr/>
            <p:nvPr/>
          </p:nvSpPr>
          <p:spPr>
            <a:xfrm>
              <a:off x="2796369" y="1999398"/>
              <a:ext cx="149" cy="109"/>
            </a:xfrm>
            <a:custGeom>
              <a:avLst/>
              <a:gdLst/>
              <a:ahLst/>
              <a:cxnLst/>
              <a:rect l="l" t="t" r="r" b="b"/>
              <a:pathLst>
                <a:path w="11" h="8" extrusionOk="0">
                  <a:moveTo>
                    <a:pt x="0" y="8"/>
                  </a:moveTo>
                  <a:cubicBezTo>
                    <a:pt x="4" y="4"/>
                    <a:pt x="7" y="1"/>
                    <a:pt x="11" y="1"/>
                  </a:cubicBezTo>
                  <a:cubicBezTo>
                    <a:pt x="7" y="1"/>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6"/>
            <p:cNvSpPr/>
            <p:nvPr/>
          </p:nvSpPr>
          <p:spPr>
            <a:xfrm>
              <a:off x="2796274" y="1999547"/>
              <a:ext cx="109" cy="204"/>
            </a:xfrm>
            <a:custGeom>
              <a:avLst/>
              <a:gdLst/>
              <a:ahLst/>
              <a:cxnLst/>
              <a:rect l="l" t="t" r="r" b="b"/>
              <a:pathLst>
                <a:path w="8" h="15" extrusionOk="0">
                  <a:moveTo>
                    <a:pt x="0" y="14"/>
                  </a:moveTo>
                  <a:cubicBezTo>
                    <a:pt x="0" y="11"/>
                    <a:pt x="4" y="4"/>
                    <a:pt x="7" y="0"/>
                  </a:cubicBezTo>
                  <a:cubicBezTo>
                    <a:pt x="4"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6"/>
            <p:cNvSpPr/>
            <p:nvPr/>
          </p:nvSpPr>
          <p:spPr>
            <a:xfrm>
              <a:off x="2794223" y="2001964"/>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6"/>
            <p:cNvSpPr/>
            <p:nvPr/>
          </p:nvSpPr>
          <p:spPr>
            <a:xfrm>
              <a:off x="2887582" y="2010097"/>
              <a:ext cx="6572" cy="4100"/>
            </a:xfrm>
            <a:custGeom>
              <a:avLst/>
              <a:gdLst/>
              <a:ahLst/>
              <a:cxnLst/>
              <a:rect l="l" t="t" r="r" b="b"/>
              <a:pathLst>
                <a:path w="484" h="302" extrusionOk="0">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6"/>
            <p:cNvSpPr/>
            <p:nvPr/>
          </p:nvSpPr>
          <p:spPr>
            <a:xfrm>
              <a:off x="2888668" y="2013192"/>
              <a:ext cx="204" cy="244"/>
            </a:xfrm>
            <a:custGeom>
              <a:avLst/>
              <a:gdLst/>
              <a:ahLst/>
              <a:cxnLst/>
              <a:rect l="l" t="t" r="r" b="b"/>
              <a:pathLst>
                <a:path w="15" h="18" extrusionOk="0">
                  <a:moveTo>
                    <a:pt x="1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6"/>
            <p:cNvSpPr/>
            <p:nvPr/>
          </p:nvSpPr>
          <p:spPr>
            <a:xfrm>
              <a:off x="2888913" y="2013478"/>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6"/>
            <p:cNvSpPr/>
            <p:nvPr/>
          </p:nvSpPr>
          <p:spPr>
            <a:xfrm>
              <a:off x="2888438" y="2012907"/>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6"/>
            <p:cNvSpPr/>
            <p:nvPr/>
          </p:nvSpPr>
          <p:spPr>
            <a:xfrm>
              <a:off x="2889049" y="201370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6"/>
            <p:cNvSpPr/>
            <p:nvPr/>
          </p:nvSpPr>
          <p:spPr>
            <a:xfrm>
              <a:off x="2887582" y="20115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6"/>
            <p:cNvSpPr/>
            <p:nvPr/>
          </p:nvSpPr>
          <p:spPr>
            <a:xfrm>
              <a:off x="2888247" y="201256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6"/>
            <p:cNvSpPr/>
            <p:nvPr/>
          </p:nvSpPr>
          <p:spPr>
            <a:xfrm>
              <a:off x="2889239" y="2013898"/>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6"/>
            <p:cNvSpPr/>
            <p:nvPr/>
          </p:nvSpPr>
          <p:spPr>
            <a:xfrm>
              <a:off x="2887908" y="2012093"/>
              <a:ext cx="204" cy="353"/>
            </a:xfrm>
            <a:custGeom>
              <a:avLst/>
              <a:gdLst/>
              <a:ahLst/>
              <a:cxnLst/>
              <a:rect l="l" t="t" r="r" b="b"/>
              <a:pathLst>
                <a:path w="15" h="26" extrusionOk="0">
                  <a:moveTo>
                    <a:pt x="15"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6"/>
            <p:cNvSpPr/>
            <p:nvPr/>
          </p:nvSpPr>
          <p:spPr>
            <a:xfrm>
              <a:off x="2889334" y="2014048"/>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6"/>
            <p:cNvSpPr/>
            <p:nvPr/>
          </p:nvSpPr>
          <p:spPr>
            <a:xfrm>
              <a:off x="2893801" y="2010246"/>
              <a:ext cx="14" cy="54"/>
            </a:xfrm>
            <a:custGeom>
              <a:avLst/>
              <a:gdLst/>
              <a:ahLst/>
              <a:cxnLst/>
              <a:rect l="l" t="t" r="r" b="b"/>
              <a:pathLst>
                <a:path w="1" h="4" extrusionOk="0">
                  <a:moveTo>
                    <a:pt x="1" y="0"/>
                  </a:moveTo>
                  <a:lnTo>
                    <a:pt x="1"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6"/>
            <p:cNvSpPr/>
            <p:nvPr/>
          </p:nvSpPr>
          <p:spPr>
            <a:xfrm>
              <a:off x="2889483" y="201414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6"/>
            <p:cNvSpPr/>
            <p:nvPr/>
          </p:nvSpPr>
          <p:spPr>
            <a:xfrm>
              <a:off x="2889578" y="2014238"/>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6"/>
            <p:cNvSpPr/>
            <p:nvPr/>
          </p:nvSpPr>
          <p:spPr>
            <a:xfrm>
              <a:off x="2889619" y="2014279"/>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6"/>
            <p:cNvSpPr/>
            <p:nvPr/>
          </p:nvSpPr>
          <p:spPr>
            <a:xfrm>
              <a:off x="2894181" y="2012188"/>
              <a:ext cx="68" cy="353"/>
            </a:xfrm>
            <a:custGeom>
              <a:avLst/>
              <a:gdLst/>
              <a:ahLst/>
              <a:cxnLst/>
              <a:rect l="l" t="t" r="r" b="b"/>
              <a:pathLst>
                <a:path w="5" h="26" extrusionOk="0">
                  <a:moveTo>
                    <a:pt x="1" y="1"/>
                  </a:moveTo>
                  <a:cubicBezTo>
                    <a:pt x="1" y="11"/>
                    <a:pt x="1" y="18"/>
                    <a:pt x="4" y="25"/>
                  </a:cubicBez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6"/>
            <p:cNvSpPr/>
            <p:nvPr/>
          </p:nvSpPr>
          <p:spPr>
            <a:xfrm>
              <a:off x="2893950" y="2010952"/>
              <a:ext cx="54" cy="299"/>
            </a:xfrm>
            <a:custGeom>
              <a:avLst/>
              <a:gdLst/>
              <a:ahLst/>
              <a:cxnLst/>
              <a:rect l="l" t="t" r="r" b="b"/>
              <a:pathLst>
                <a:path w="4" h="22" extrusionOk="0">
                  <a:moveTo>
                    <a:pt x="0" y="1"/>
                  </a:moveTo>
                  <a:lnTo>
                    <a:pt x="4"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6"/>
            <p:cNvSpPr/>
            <p:nvPr/>
          </p:nvSpPr>
          <p:spPr>
            <a:xfrm>
              <a:off x="2894045" y="2011387"/>
              <a:ext cx="54" cy="394"/>
            </a:xfrm>
            <a:custGeom>
              <a:avLst/>
              <a:gdLst/>
              <a:ahLst/>
              <a:cxnLst/>
              <a:rect l="l" t="t" r="r" b="b"/>
              <a:pathLst>
                <a:path w="4" h="29" extrusionOk="0">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6"/>
            <p:cNvSpPr/>
            <p:nvPr/>
          </p:nvSpPr>
          <p:spPr>
            <a:xfrm>
              <a:off x="2894140" y="2011808"/>
              <a:ext cx="54" cy="353"/>
            </a:xfrm>
            <a:custGeom>
              <a:avLst/>
              <a:gdLst/>
              <a:ahLst/>
              <a:cxnLst/>
              <a:rect l="l" t="t" r="r" b="b"/>
              <a:pathLst>
                <a:path w="4" h="26" extrusionOk="0">
                  <a:moveTo>
                    <a:pt x="0" y="1"/>
                  </a:moveTo>
                  <a:cubicBezTo>
                    <a:pt x="0" y="8"/>
                    <a:pt x="0" y="15"/>
                    <a:pt x="4" y="25"/>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6"/>
            <p:cNvSpPr/>
            <p:nvPr/>
          </p:nvSpPr>
          <p:spPr>
            <a:xfrm>
              <a:off x="2889714" y="201433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6"/>
            <p:cNvSpPr/>
            <p:nvPr/>
          </p:nvSpPr>
          <p:spPr>
            <a:xfrm>
              <a:off x="2893855" y="2010477"/>
              <a:ext cx="54" cy="353"/>
            </a:xfrm>
            <a:custGeom>
              <a:avLst/>
              <a:gdLst/>
              <a:ahLst/>
              <a:cxnLst/>
              <a:rect l="l" t="t" r="r" b="b"/>
              <a:pathLst>
                <a:path w="4" h="26" extrusionOk="0">
                  <a:moveTo>
                    <a:pt x="0" y="1"/>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6"/>
            <p:cNvSpPr/>
            <p:nvPr/>
          </p:nvSpPr>
          <p:spPr>
            <a:xfrm>
              <a:off x="2333674" y="1750386"/>
              <a:ext cx="69992" cy="68689"/>
            </a:xfrm>
            <a:custGeom>
              <a:avLst/>
              <a:gdLst/>
              <a:ahLst/>
              <a:cxnLst/>
              <a:rect l="l" t="t" r="r" b="b"/>
              <a:pathLst>
                <a:path w="5155" h="5059" extrusionOk="0">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6"/>
            <p:cNvSpPr/>
            <p:nvPr/>
          </p:nvSpPr>
          <p:spPr>
            <a:xfrm>
              <a:off x="2360965" y="1751568"/>
              <a:ext cx="584" cy="204"/>
            </a:xfrm>
            <a:custGeom>
              <a:avLst/>
              <a:gdLst/>
              <a:ahLst/>
              <a:cxnLst/>
              <a:rect l="l" t="t" r="r" b="b"/>
              <a:pathLst>
                <a:path w="43" h="15" extrusionOk="0">
                  <a:moveTo>
                    <a:pt x="0" y="1"/>
                  </a:moveTo>
                  <a:lnTo>
                    <a:pt x="42" y="15"/>
                  </a:lnTo>
                  <a:lnTo>
                    <a:pt x="42" y="15"/>
                  </a:ln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6"/>
            <p:cNvSpPr/>
            <p:nvPr/>
          </p:nvSpPr>
          <p:spPr>
            <a:xfrm>
              <a:off x="2333674" y="1776048"/>
              <a:ext cx="15465" cy="8147"/>
            </a:xfrm>
            <a:custGeom>
              <a:avLst/>
              <a:gdLst/>
              <a:ahLst/>
              <a:cxnLst/>
              <a:rect l="l" t="t" r="r" b="b"/>
              <a:pathLst>
                <a:path w="1139" h="600" extrusionOk="0">
                  <a:moveTo>
                    <a:pt x="1139" y="0"/>
                  </a:moveTo>
                  <a:cubicBezTo>
                    <a:pt x="1086" y="28"/>
                    <a:pt x="501" y="340"/>
                    <a:pt x="1" y="599"/>
                  </a:cubicBezTo>
                  <a:cubicBezTo>
                    <a:pt x="452" y="368"/>
                    <a:pt x="971" y="91"/>
                    <a:pt x="1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6"/>
            <p:cNvSpPr/>
            <p:nvPr/>
          </p:nvSpPr>
          <p:spPr>
            <a:xfrm>
              <a:off x="2333674" y="1784181"/>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6"/>
            <p:cNvSpPr/>
            <p:nvPr/>
          </p:nvSpPr>
          <p:spPr>
            <a:xfrm>
              <a:off x="2334720" y="1789218"/>
              <a:ext cx="1059" cy="4481"/>
            </a:xfrm>
            <a:custGeom>
              <a:avLst/>
              <a:gdLst/>
              <a:ahLst/>
              <a:cxnLst/>
              <a:rect l="l" t="t" r="r" b="b"/>
              <a:pathLst>
                <a:path w="78" h="330" extrusionOk="0">
                  <a:moveTo>
                    <a:pt x="78" y="329"/>
                  </a:moveTo>
                  <a:cubicBezTo>
                    <a:pt x="53" y="224"/>
                    <a:pt x="25" y="105"/>
                    <a:pt x="1" y="0"/>
                  </a:cubicBezTo>
                  <a:cubicBezTo>
                    <a:pt x="25" y="105"/>
                    <a:pt x="53" y="224"/>
                    <a:pt x="78" y="3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6"/>
            <p:cNvSpPr/>
            <p:nvPr/>
          </p:nvSpPr>
          <p:spPr>
            <a:xfrm>
              <a:off x="2334530" y="1788403"/>
              <a:ext cx="204" cy="828"/>
            </a:xfrm>
            <a:custGeom>
              <a:avLst/>
              <a:gdLst/>
              <a:ahLst/>
              <a:cxnLst/>
              <a:rect l="l" t="t" r="r" b="b"/>
              <a:pathLst>
                <a:path w="15" h="61" extrusionOk="0">
                  <a:moveTo>
                    <a:pt x="1" y="1"/>
                  </a:moveTo>
                  <a:lnTo>
                    <a:pt x="15"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6"/>
            <p:cNvSpPr/>
            <p:nvPr/>
          </p:nvSpPr>
          <p:spPr>
            <a:xfrm>
              <a:off x="2334340" y="1787697"/>
              <a:ext cx="204" cy="720"/>
            </a:xfrm>
            <a:custGeom>
              <a:avLst/>
              <a:gdLst/>
              <a:ahLst/>
              <a:cxnLst/>
              <a:rect l="l" t="t" r="r" b="b"/>
              <a:pathLst>
                <a:path w="15" h="53" extrusionOk="0">
                  <a:moveTo>
                    <a:pt x="1" y="0"/>
                  </a:moveTo>
                  <a:lnTo>
                    <a:pt x="15"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6"/>
            <p:cNvSpPr/>
            <p:nvPr/>
          </p:nvSpPr>
          <p:spPr>
            <a:xfrm>
              <a:off x="2333770" y="17850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6"/>
            <p:cNvSpPr/>
            <p:nvPr/>
          </p:nvSpPr>
          <p:spPr>
            <a:xfrm>
              <a:off x="2334150" y="1787073"/>
              <a:ext cx="204" cy="584"/>
            </a:xfrm>
            <a:custGeom>
              <a:avLst/>
              <a:gdLst/>
              <a:ahLst/>
              <a:cxnLst/>
              <a:rect l="l" t="t" r="r" b="b"/>
              <a:pathLst>
                <a:path w="15" h="43" extrusionOk="0">
                  <a:moveTo>
                    <a:pt x="1" y="1"/>
                  </a:moveTo>
                  <a:cubicBezTo>
                    <a:pt x="4" y="11"/>
                    <a:pt x="8" y="29"/>
                    <a:pt x="15" y="43"/>
                  </a:cubicBezTo>
                  <a:cubicBezTo>
                    <a:pt x="8" y="29"/>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6"/>
            <p:cNvSpPr/>
            <p:nvPr/>
          </p:nvSpPr>
          <p:spPr>
            <a:xfrm>
              <a:off x="2333865" y="178574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6"/>
            <p:cNvSpPr/>
            <p:nvPr/>
          </p:nvSpPr>
          <p:spPr>
            <a:xfrm>
              <a:off x="2334055" y="1786462"/>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6"/>
            <p:cNvSpPr/>
            <p:nvPr/>
          </p:nvSpPr>
          <p:spPr>
            <a:xfrm>
              <a:off x="2333674" y="178418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6"/>
            <p:cNvSpPr/>
            <p:nvPr/>
          </p:nvSpPr>
          <p:spPr>
            <a:xfrm>
              <a:off x="2369709" y="1751568"/>
              <a:ext cx="2580" cy="1249"/>
            </a:xfrm>
            <a:custGeom>
              <a:avLst/>
              <a:gdLst/>
              <a:ahLst/>
              <a:cxnLst/>
              <a:rect l="l" t="t" r="r" b="b"/>
              <a:pathLst>
                <a:path w="190" h="92" extrusionOk="0">
                  <a:moveTo>
                    <a:pt x="0" y="8"/>
                  </a:moveTo>
                  <a:cubicBezTo>
                    <a:pt x="29" y="1"/>
                    <a:pt x="130" y="57"/>
                    <a:pt x="190" y="92"/>
                  </a:cubicBezTo>
                  <a:cubicBezTo>
                    <a:pt x="130" y="57"/>
                    <a:pt x="29"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6"/>
            <p:cNvSpPr/>
            <p:nvPr/>
          </p:nvSpPr>
          <p:spPr>
            <a:xfrm>
              <a:off x="2348135" y="1797392"/>
              <a:ext cx="2620" cy="1724"/>
            </a:xfrm>
            <a:custGeom>
              <a:avLst/>
              <a:gdLst/>
              <a:ahLst/>
              <a:cxnLst/>
              <a:rect l="l" t="t" r="r" b="b"/>
              <a:pathLst>
                <a:path w="193" h="127" extrusionOk="0">
                  <a:moveTo>
                    <a:pt x="0" y="0"/>
                  </a:moveTo>
                  <a:lnTo>
                    <a:pt x="0" y="0"/>
                  </a:lnTo>
                  <a:cubicBezTo>
                    <a:pt x="63" y="39"/>
                    <a:pt x="126" y="84"/>
                    <a:pt x="193" y="126"/>
                  </a:cubicBezTo>
                  <a:cubicBezTo>
                    <a:pt x="126" y="81"/>
                    <a:pt x="63"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6"/>
            <p:cNvSpPr/>
            <p:nvPr/>
          </p:nvSpPr>
          <p:spPr>
            <a:xfrm>
              <a:off x="2337666" y="17936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6"/>
            <p:cNvSpPr/>
            <p:nvPr/>
          </p:nvSpPr>
          <p:spPr>
            <a:xfrm>
              <a:off x="2338046" y="1793590"/>
              <a:ext cx="679" cy="14"/>
            </a:xfrm>
            <a:custGeom>
              <a:avLst/>
              <a:gdLst/>
              <a:ahLst/>
              <a:cxnLst/>
              <a:rect l="l" t="t" r="r" b="b"/>
              <a:pathLst>
                <a:path w="50" h="1" extrusionOk="0">
                  <a:moveTo>
                    <a:pt x="1" y="0"/>
                  </a:moveTo>
                  <a:lnTo>
                    <a:pt x="5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6"/>
            <p:cNvSpPr/>
            <p:nvPr/>
          </p:nvSpPr>
          <p:spPr>
            <a:xfrm>
              <a:off x="2342663" y="1794255"/>
              <a:ext cx="353" cy="204"/>
            </a:xfrm>
            <a:custGeom>
              <a:avLst/>
              <a:gdLst/>
              <a:ahLst/>
              <a:cxnLst/>
              <a:rect l="l" t="t" r="r" b="b"/>
              <a:pathLst>
                <a:path w="26" h="15" extrusionOk="0">
                  <a:moveTo>
                    <a:pt x="1" y="0"/>
                  </a:moveTo>
                  <a:lnTo>
                    <a:pt x="25"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6"/>
            <p:cNvSpPr/>
            <p:nvPr/>
          </p:nvSpPr>
          <p:spPr>
            <a:xfrm>
              <a:off x="2344088" y="1795016"/>
              <a:ext cx="4060" cy="2390"/>
            </a:xfrm>
            <a:custGeom>
              <a:avLst/>
              <a:gdLst/>
              <a:ahLst/>
              <a:cxnLst/>
              <a:rect l="l" t="t" r="r" b="b"/>
              <a:pathLst>
                <a:path w="299" h="176" extrusionOk="0">
                  <a:moveTo>
                    <a:pt x="1" y="0"/>
                  </a:moveTo>
                  <a:cubicBezTo>
                    <a:pt x="88" y="46"/>
                    <a:pt x="186" y="105"/>
                    <a:pt x="298" y="175"/>
                  </a:cubicBezTo>
                  <a:cubicBezTo>
                    <a:pt x="186" y="105"/>
                    <a:pt x="88" y="4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6"/>
            <p:cNvSpPr/>
            <p:nvPr/>
          </p:nvSpPr>
          <p:spPr>
            <a:xfrm>
              <a:off x="2343192" y="1794540"/>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6"/>
            <p:cNvSpPr/>
            <p:nvPr/>
          </p:nvSpPr>
          <p:spPr>
            <a:xfrm>
              <a:off x="2338712" y="1793590"/>
              <a:ext cx="2009" cy="109"/>
            </a:xfrm>
            <a:custGeom>
              <a:avLst/>
              <a:gdLst/>
              <a:ahLst/>
              <a:cxnLst/>
              <a:rect l="l" t="t" r="r" b="b"/>
              <a:pathLst>
                <a:path w="148" h="8" extrusionOk="0">
                  <a:moveTo>
                    <a:pt x="1" y="0"/>
                  </a:moveTo>
                  <a:cubicBezTo>
                    <a:pt x="50" y="0"/>
                    <a:pt x="99" y="4"/>
                    <a:pt x="148" y="7"/>
                  </a:cubicBezTo>
                  <a:cubicBezTo>
                    <a:pt x="99" y="4"/>
                    <a:pt x="50"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6"/>
            <p:cNvSpPr/>
            <p:nvPr/>
          </p:nvSpPr>
          <p:spPr>
            <a:xfrm>
              <a:off x="238230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6"/>
            <p:cNvSpPr/>
            <p:nvPr/>
          </p:nvSpPr>
          <p:spPr>
            <a:xfrm>
              <a:off x="2386776" y="1818776"/>
              <a:ext cx="3435" cy="394"/>
            </a:xfrm>
            <a:custGeom>
              <a:avLst/>
              <a:gdLst/>
              <a:ahLst/>
              <a:cxnLst/>
              <a:rect l="l" t="t" r="r" b="b"/>
              <a:pathLst>
                <a:path w="253" h="29" extrusionOk="0">
                  <a:moveTo>
                    <a:pt x="252" y="29"/>
                  </a:moveTo>
                  <a:lnTo>
                    <a:pt x="0" y="1"/>
                  </a:lnTo>
                  <a:lnTo>
                    <a:pt x="252"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6"/>
            <p:cNvSpPr/>
            <p:nvPr/>
          </p:nvSpPr>
          <p:spPr>
            <a:xfrm>
              <a:off x="2392098" y="1811662"/>
              <a:ext cx="11663" cy="11554"/>
            </a:xfrm>
            <a:custGeom>
              <a:avLst/>
              <a:gdLst/>
              <a:ahLst/>
              <a:cxnLst/>
              <a:rect l="l" t="t" r="r" b="b"/>
              <a:pathLst>
                <a:path w="859" h="851" extrusionOk="0">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6"/>
            <p:cNvSpPr/>
            <p:nvPr/>
          </p:nvSpPr>
          <p:spPr>
            <a:xfrm>
              <a:off x="2392003" y="1819401"/>
              <a:ext cx="3435" cy="434"/>
            </a:xfrm>
            <a:custGeom>
              <a:avLst/>
              <a:gdLst/>
              <a:ahLst/>
              <a:cxnLst/>
              <a:rect l="l" t="t" r="r" b="b"/>
              <a:pathLst>
                <a:path w="253" h="32" extrusionOk="0">
                  <a:moveTo>
                    <a:pt x="0" y="0"/>
                  </a:moveTo>
                  <a:lnTo>
                    <a:pt x="0" y="0"/>
                  </a:lnTo>
                  <a:lnTo>
                    <a:pt x="252" y="32"/>
                  </a:lnTo>
                  <a:lnTo>
                    <a:pt x="25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6"/>
            <p:cNvSpPr/>
            <p:nvPr/>
          </p:nvSpPr>
          <p:spPr>
            <a:xfrm>
              <a:off x="2399471" y="1823053"/>
              <a:ext cx="4236" cy="204"/>
            </a:xfrm>
            <a:custGeom>
              <a:avLst/>
              <a:gdLst/>
              <a:ahLst/>
              <a:cxnLst/>
              <a:rect l="l" t="t" r="r" b="b"/>
              <a:pathLst>
                <a:path w="312" h="15" extrusionOk="0">
                  <a:moveTo>
                    <a:pt x="312" y="15"/>
                  </a:moveTo>
                  <a:lnTo>
                    <a:pt x="312"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6"/>
            <p:cNvSpPr/>
            <p:nvPr/>
          </p:nvSpPr>
          <p:spPr>
            <a:xfrm>
              <a:off x="2397991" y="1811743"/>
              <a:ext cx="204" cy="14"/>
            </a:xfrm>
            <a:custGeom>
              <a:avLst/>
              <a:gdLst/>
              <a:ahLst/>
              <a:cxnLst/>
              <a:rect l="l" t="t" r="r" b="b"/>
              <a:pathLst>
                <a:path w="15" h="1" extrusionOk="0">
                  <a:moveTo>
                    <a:pt x="0"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6"/>
            <p:cNvSpPr/>
            <p:nvPr/>
          </p:nvSpPr>
          <p:spPr>
            <a:xfrm>
              <a:off x="2393185" y="1816685"/>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6"/>
            <p:cNvSpPr/>
            <p:nvPr/>
          </p:nvSpPr>
          <p:spPr>
            <a:xfrm>
              <a:off x="2399702" y="1812598"/>
              <a:ext cx="204" cy="204"/>
            </a:xfrm>
            <a:custGeom>
              <a:avLst/>
              <a:gdLst/>
              <a:ahLst/>
              <a:cxnLst/>
              <a:rect l="l" t="t" r="r" b="b"/>
              <a:pathLst>
                <a:path w="15" h="15" extrusionOk="0">
                  <a:moveTo>
                    <a:pt x="1" y="1"/>
                  </a:moveTo>
                  <a:lnTo>
                    <a:pt x="1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6"/>
            <p:cNvSpPr/>
            <p:nvPr/>
          </p:nvSpPr>
          <p:spPr>
            <a:xfrm>
              <a:off x="2399227" y="1812273"/>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6"/>
            <p:cNvSpPr/>
            <p:nvPr/>
          </p:nvSpPr>
          <p:spPr>
            <a:xfrm>
              <a:off x="2398426" y="181183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6"/>
            <p:cNvSpPr/>
            <p:nvPr/>
          </p:nvSpPr>
          <p:spPr>
            <a:xfrm>
              <a:off x="2397367" y="1811743"/>
              <a:ext cx="394" cy="14"/>
            </a:xfrm>
            <a:custGeom>
              <a:avLst/>
              <a:gdLst/>
              <a:ahLst/>
              <a:cxnLst/>
              <a:rect l="l" t="t" r="r" b="b"/>
              <a:pathLst>
                <a:path w="29" h="1" extrusionOk="0">
                  <a:moveTo>
                    <a:pt x="1" y="1"/>
                  </a:moveTo>
                  <a:cubicBezTo>
                    <a:pt x="8" y="1"/>
                    <a:pt x="18" y="1"/>
                    <a:pt x="29" y="1"/>
                  </a:cubicBezTo>
                  <a:cubicBezTo>
                    <a:pt x="18"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6"/>
            <p:cNvSpPr/>
            <p:nvPr/>
          </p:nvSpPr>
          <p:spPr>
            <a:xfrm>
              <a:off x="2393755" y="181540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6"/>
            <p:cNvSpPr/>
            <p:nvPr/>
          </p:nvSpPr>
          <p:spPr>
            <a:xfrm>
              <a:off x="2400747" y="1813549"/>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6"/>
            <p:cNvSpPr/>
            <p:nvPr/>
          </p:nvSpPr>
          <p:spPr>
            <a:xfrm>
              <a:off x="2393375" y="181616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6"/>
            <p:cNvSpPr/>
            <p:nvPr/>
          </p:nvSpPr>
          <p:spPr>
            <a:xfrm>
              <a:off x="2400177" y="1813033"/>
              <a:ext cx="299" cy="244"/>
            </a:xfrm>
            <a:custGeom>
              <a:avLst/>
              <a:gdLst/>
              <a:ahLst/>
              <a:cxnLst/>
              <a:rect l="l" t="t" r="r" b="b"/>
              <a:pathLst>
                <a:path w="22" h="18" extrusionOk="0">
                  <a:moveTo>
                    <a:pt x="1" y="0"/>
                  </a:moveTo>
                  <a:lnTo>
                    <a:pt x="2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6"/>
            <p:cNvSpPr/>
            <p:nvPr/>
          </p:nvSpPr>
          <p:spPr>
            <a:xfrm>
              <a:off x="2393565" y="1815735"/>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6"/>
            <p:cNvSpPr/>
            <p:nvPr/>
          </p:nvSpPr>
          <p:spPr>
            <a:xfrm>
              <a:off x="2398806" y="1812028"/>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6"/>
            <p:cNvSpPr/>
            <p:nvPr/>
          </p:nvSpPr>
          <p:spPr>
            <a:xfrm>
              <a:off x="2394420" y="18142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6"/>
            <p:cNvSpPr/>
            <p:nvPr/>
          </p:nvSpPr>
          <p:spPr>
            <a:xfrm>
              <a:off x="2394040" y="181483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6"/>
            <p:cNvSpPr/>
            <p:nvPr/>
          </p:nvSpPr>
          <p:spPr>
            <a:xfrm>
              <a:off x="2394135" y="181464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6"/>
            <p:cNvSpPr/>
            <p:nvPr/>
          </p:nvSpPr>
          <p:spPr>
            <a:xfrm>
              <a:off x="2394230" y="181449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6"/>
            <p:cNvSpPr/>
            <p:nvPr/>
          </p:nvSpPr>
          <p:spPr>
            <a:xfrm>
              <a:off x="2394380" y="181430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6"/>
            <p:cNvSpPr/>
            <p:nvPr/>
          </p:nvSpPr>
          <p:spPr>
            <a:xfrm>
              <a:off x="2394325" y="181440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6"/>
            <p:cNvSpPr/>
            <p:nvPr/>
          </p:nvSpPr>
          <p:spPr>
            <a:xfrm>
              <a:off x="2393904" y="1815070"/>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6"/>
            <p:cNvSpPr/>
            <p:nvPr/>
          </p:nvSpPr>
          <p:spPr>
            <a:xfrm>
              <a:off x="2013313" y="1624754"/>
              <a:ext cx="94975" cy="80080"/>
            </a:xfrm>
            <a:custGeom>
              <a:avLst/>
              <a:gdLst/>
              <a:ahLst/>
              <a:cxnLst/>
              <a:rect l="l" t="t" r="r" b="b"/>
              <a:pathLst>
                <a:path w="6995" h="5898" extrusionOk="0">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6"/>
            <p:cNvSpPr/>
            <p:nvPr/>
          </p:nvSpPr>
          <p:spPr>
            <a:xfrm>
              <a:off x="2113407" y="1701277"/>
              <a:ext cx="5580" cy="11812"/>
            </a:xfrm>
            <a:custGeom>
              <a:avLst/>
              <a:gdLst/>
              <a:ahLst/>
              <a:cxnLst/>
              <a:rect l="l" t="t" r="r" b="b"/>
              <a:pathLst>
                <a:path w="411" h="870" extrusionOk="0">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6"/>
            <p:cNvSpPr/>
            <p:nvPr/>
          </p:nvSpPr>
          <p:spPr>
            <a:xfrm>
              <a:off x="2091696" y="1640056"/>
              <a:ext cx="4616" cy="543"/>
            </a:xfrm>
            <a:custGeom>
              <a:avLst/>
              <a:gdLst/>
              <a:ahLst/>
              <a:cxnLst/>
              <a:rect l="l" t="t" r="r" b="b"/>
              <a:pathLst>
                <a:path w="340" h="40" extrusionOk="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6"/>
            <p:cNvSpPr/>
            <p:nvPr/>
          </p:nvSpPr>
          <p:spPr>
            <a:xfrm>
              <a:off x="2083563" y="1634394"/>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6"/>
            <p:cNvSpPr/>
            <p:nvPr/>
          </p:nvSpPr>
          <p:spPr>
            <a:xfrm>
              <a:off x="2066972" y="1624699"/>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6"/>
            <p:cNvSpPr/>
            <p:nvPr/>
          </p:nvSpPr>
          <p:spPr>
            <a:xfrm>
              <a:off x="2087840" y="1638630"/>
              <a:ext cx="244" cy="299"/>
            </a:xfrm>
            <a:custGeom>
              <a:avLst/>
              <a:gdLst/>
              <a:ahLst/>
              <a:cxnLst/>
              <a:rect l="l" t="t" r="r" b="b"/>
              <a:pathLst>
                <a:path w="18" h="22" extrusionOk="0">
                  <a:moveTo>
                    <a:pt x="1"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6"/>
            <p:cNvSpPr/>
            <p:nvPr/>
          </p:nvSpPr>
          <p:spPr>
            <a:xfrm>
              <a:off x="2089741" y="1640151"/>
              <a:ext cx="353" cy="109"/>
            </a:xfrm>
            <a:custGeom>
              <a:avLst/>
              <a:gdLst/>
              <a:ahLst/>
              <a:cxnLst/>
              <a:rect l="l" t="t" r="r" b="b"/>
              <a:pathLst>
                <a:path w="26" h="8" extrusionOk="0">
                  <a:moveTo>
                    <a:pt x="1" y="1"/>
                  </a:moveTo>
                  <a:cubicBezTo>
                    <a:pt x="8" y="4"/>
                    <a:pt x="18" y="4"/>
                    <a:pt x="25" y="8"/>
                  </a:cubicBezTo>
                  <a:cubicBezTo>
                    <a:pt x="18" y="4"/>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6"/>
            <p:cNvSpPr/>
            <p:nvPr/>
          </p:nvSpPr>
          <p:spPr>
            <a:xfrm>
              <a:off x="2089361" y="164001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6"/>
            <p:cNvSpPr/>
            <p:nvPr/>
          </p:nvSpPr>
          <p:spPr>
            <a:xfrm>
              <a:off x="2079992" y="1635819"/>
              <a:ext cx="1629" cy="299"/>
            </a:xfrm>
            <a:custGeom>
              <a:avLst/>
              <a:gdLst/>
              <a:ahLst/>
              <a:cxnLst/>
              <a:rect l="l" t="t" r="r" b="b"/>
              <a:pathLst>
                <a:path w="120" h="22" extrusionOk="0">
                  <a:moveTo>
                    <a:pt x="120" y="1"/>
                  </a:moveTo>
                  <a:cubicBezTo>
                    <a:pt x="81" y="22"/>
                    <a:pt x="39" y="22"/>
                    <a:pt x="1" y="8"/>
                  </a:cubicBezTo>
                  <a:cubicBezTo>
                    <a:pt x="39" y="22"/>
                    <a:pt x="81" y="22"/>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6"/>
            <p:cNvSpPr/>
            <p:nvPr/>
          </p:nvSpPr>
          <p:spPr>
            <a:xfrm>
              <a:off x="2088411" y="1639295"/>
              <a:ext cx="204" cy="204"/>
            </a:xfrm>
            <a:custGeom>
              <a:avLst/>
              <a:gdLst/>
              <a:ahLst/>
              <a:cxnLst/>
              <a:rect l="l" t="t" r="r" b="b"/>
              <a:pathLst>
                <a:path w="15" h="15" extrusionOk="0">
                  <a:moveTo>
                    <a:pt x="15"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6"/>
            <p:cNvSpPr/>
            <p:nvPr/>
          </p:nvSpPr>
          <p:spPr>
            <a:xfrm>
              <a:off x="2088981" y="163982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6"/>
            <p:cNvSpPr/>
            <p:nvPr/>
          </p:nvSpPr>
          <p:spPr>
            <a:xfrm>
              <a:off x="2090121" y="1640110"/>
              <a:ext cx="1589" cy="109"/>
            </a:xfrm>
            <a:custGeom>
              <a:avLst/>
              <a:gdLst/>
              <a:ahLst/>
              <a:cxnLst/>
              <a:rect l="l" t="t" r="r" b="b"/>
              <a:pathLst>
                <a:path w="117" h="8" extrusionOk="0">
                  <a:moveTo>
                    <a:pt x="81" y="0"/>
                  </a:moveTo>
                  <a:cubicBezTo>
                    <a:pt x="67" y="0"/>
                    <a:pt x="53" y="4"/>
                    <a:pt x="36" y="4"/>
                  </a:cubicBezTo>
                  <a:cubicBezTo>
                    <a:pt x="25" y="7"/>
                    <a:pt x="15" y="7"/>
                    <a:pt x="1" y="7"/>
                  </a:cubicBezTo>
                  <a:lnTo>
                    <a:pt x="39" y="7"/>
                  </a:lnTo>
                  <a:cubicBezTo>
                    <a:pt x="64" y="4"/>
                    <a:pt x="88"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6"/>
            <p:cNvSpPr/>
            <p:nvPr/>
          </p:nvSpPr>
          <p:spPr>
            <a:xfrm>
              <a:off x="2088125" y="1638969"/>
              <a:ext cx="204" cy="244"/>
            </a:xfrm>
            <a:custGeom>
              <a:avLst/>
              <a:gdLst/>
              <a:ahLst/>
              <a:cxnLst/>
              <a:rect l="l" t="t" r="r" b="b"/>
              <a:pathLst>
                <a:path w="15" h="18" extrusionOk="0">
                  <a:moveTo>
                    <a:pt x="1" y="0"/>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6"/>
            <p:cNvSpPr/>
            <p:nvPr/>
          </p:nvSpPr>
          <p:spPr>
            <a:xfrm>
              <a:off x="2088696" y="1639580"/>
              <a:ext cx="258" cy="204"/>
            </a:xfrm>
            <a:custGeom>
              <a:avLst/>
              <a:gdLst/>
              <a:ahLst/>
              <a:cxnLst/>
              <a:rect l="l" t="t" r="r" b="b"/>
              <a:pathLst>
                <a:path w="19" h="15" extrusionOk="0">
                  <a:moveTo>
                    <a:pt x="1" y="1"/>
                  </a:moveTo>
                  <a:lnTo>
                    <a:pt x="18"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6"/>
            <p:cNvSpPr/>
            <p:nvPr/>
          </p:nvSpPr>
          <p:spPr>
            <a:xfrm>
              <a:off x="2091221" y="1640056"/>
              <a:ext cx="1100" cy="68"/>
            </a:xfrm>
            <a:custGeom>
              <a:avLst/>
              <a:gdLst/>
              <a:ahLst/>
              <a:cxnLst/>
              <a:rect l="l" t="t" r="r" b="b"/>
              <a:pathLst>
                <a:path w="81" h="5" extrusionOk="0">
                  <a:moveTo>
                    <a:pt x="81" y="1"/>
                  </a:moveTo>
                  <a:cubicBezTo>
                    <a:pt x="56" y="1"/>
                    <a:pt x="28" y="1"/>
                    <a:pt x="0" y="4"/>
                  </a:cubicBezTo>
                  <a:lnTo>
                    <a:pt x="35" y="4"/>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6"/>
            <p:cNvSpPr/>
            <p:nvPr/>
          </p:nvSpPr>
          <p:spPr>
            <a:xfrm>
              <a:off x="2093923" y="1670524"/>
              <a:ext cx="109" cy="258"/>
            </a:xfrm>
            <a:custGeom>
              <a:avLst/>
              <a:gdLst/>
              <a:ahLst/>
              <a:cxnLst/>
              <a:rect l="l" t="t" r="r" b="b"/>
              <a:pathLst>
                <a:path w="8" h="19" extrusionOk="0">
                  <a:moveTo>
                    <a:pt x="8" y="18"/>
                  </a:moveTo>
                  <a:cubicBezTo>
                    <a:pt x="4" y="11"/>
                    <a:pt x="1" y="8"/>
                    <a:pt x="1" y="1"/>
                  </a:cubicBezTo>
                  <a:cubicBezTo>
                    <a:pt x="1" y="8"/>
                    <a:pt x="4" y="11"/>
                    <a:pt x="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6"/>
            <p:cNvSpPr/>
            <p:nvPr/>
          </p:nvSpPr>
          <p:spPr>
            <a:xfrm>
              <a:off x="2103767" y="1657068"/>
              <a:ext cx="204" cy="448"/>
            </a:xfrm>
            <a:custGeom>
              <a:avLst/>
              <a:gdLst/>
              <a:ahLst/>
              <a:cxnLst/>
              <a:rect l="l" t="t" r="r" b="b"/>
              <a:pathLst>
                <a:path w="15" h="33" extrusionOk="0">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6"/>
            <p:cNvSpPr/>
            <p:nvPr/>
          </p:nvSpPr>
          <p:spPr>
            <a:xfrm>
              <a:off x="2101676" y="165801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6"/>
            <p:cNvSpPr/>
            <p:nvPr/>
          </p:nvSpPr>
          <p:spPr>
            <a:xfrm>
              <a:off x="2099585" y="1672289"/>
              <a:ext cx="502" cy="1385"/>
            </a:xfrm>
            <a:custGeom>
              <a:avLst/>
              <a:gdLst/>
              <a:ahLst/>
              <a:cxnLst/>
              <a:rect l="l" t="t" r="r" b="b"/>
              <a:pathLst>
                <a:path w="37" h="102" extrusionOk="0">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6"/>
            <p:cNvSpPr/>
            <p:nvPr/>
          </p:nvSpPr>
          <p:spPr>
            <a:xfrm>
              <a:off x="2101296" y="165820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6"/>
            <p:cNvSpPr/>
            <p:nvPr/>
          </p:nvSpPr>
          <p:spPr>
            <a:xfrm>
              <a:off x="2100630" y="1658684"/>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6"/>
            <p:cNvSpPr/>
            <p:nvPr/>
          </p:nvSpPr>
          <p:spPr>
            <a:xfrm>
              <a:off x="2100956" y="1658453"/>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6"/>
            <p:cNvSpPr/>
            <p:nvPr/>
          </p:nvSpPr>
          <p:spPr>
            <a:xfrm>
              <a:off x="2102056" y="1657829"/>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6"/>
            <p:cNvSpPr/>
            <p:nvPr/>
          </p:nvSpPr>
          <p:spPr>
            <a:xfrm>
              <a:off x="2103142" y="1657543"/>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66"/>
            <p:cNvSpPr/>
            <p:nvPr/>
          </p:nvSpPr>
          <p:spPr>
            <a:xfrm>
              <a:off x="2102816" y="1657638"/>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6"/>
            <p:cNvSpPr/>
            <p:nvPr/>
          </p:nvSpPr>
          <p:spPr>
            <a:xfrm>
              <a:off x="2102436" y="1657733"/>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6"/>
            <p:cNvSpPr/>
            <p:nvPr/>
          </p:nvSpPr>
          <p:spPr>
            <a:xfrm>
              <a:off x="2100345" y="165902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6"/>
            <p:cNvSpPr/>
            <p:nvPr/>
          </p:nvSpPr>
          <p:spPr>
            <a:xfrm>
              <a:off x="2099395" y="1660300"/>
              <a:ext cx="149" cy="299"/>
            </a:xfrm>
            <a:custGeom>
              <a:avLst/>
              <a:gdLst/>
              <a:ahLst/>
              <a:cxnLst/>
              <a:rect l="l" t="t" r="r" b="b"/>
              <a:pathLst>
                <a:path w="11" h="22" extrusionOk="0">
                  <a:moveTo>
                    <a:pt x="0" y="22"/>
                  </a:moveTo>
                  <a:cubicBezTo>
                    <a:pt x="4" y="15"/>
                    <a:pt x="7" y="8"/>
                    <a:pt x="11"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6"/>
            <p:cNvSpPr/>
            <p:nvPr/>
          </p:nvSpPr>
          <p:spPr>
            <a:xfrm>
              <a:off x="2099585" y="1659919"/>
              <a:ext cx="149" cy="258"/>
            </a:xfrm>
            <a:custGeom>
              <a:avLst/>
              <a:gdLst/>
              <a:ahLst/>
              <a:cxnLst/>
              <a:rect l="l" t="t" r="r" b="b"/>
              <a:pathLst>
                <a:path w="11" h="19" extrusionOk="0">
                  <a:moveTo>
                    <a:pt x="0" y="18"/>
                  </a:moveTo>
                  <a:cubicBezTo>
                    <a:pt x="4" y="15"/>
                    <a:pt x="7" y="8"/>
                    <a:pt x="11" y="1"/>
                  </a:cubicBezTo>
                  <a:cubicBezTo>
                    <a:pt x="7" y="8"/>
                    <a:pt x="4" y="15"/>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6"/>
            <p:cNvSpPr/>
            <p:nvPr/>
          </p:nvSpPr>
          <p:spPr>
            <a:xfrm>
              <a:off x="2099245" y="1660639"/>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6"/>
            <p:cNvSpPr/>
            <p:nvPr/>
          </p:nvSpPr>
          <p:spPr>
            <a:xfrm>
              <a:off x="2099150" y="1661019"/>
              <a:ext cx="109" cy="339"/>
            </a:xfrm>
            <a:custGeom>
              <a:avLst/>
              <a:gdLst/>
              <a:ahLst/>
              <a:cxnLst/>
              <a:rect l="l" t="t" r="r" b="b"/>
              <a:pathLst>
                <a:path w="8" h="25" extrusionOk="0">
                  <a:moveTo>
                    <a:pt x="1" y="25"/>
                  </a:moveTo>
                  <a:cubicBezTo>
                    <a:pt x="1" y="18"/>
                    <a:pt x="4" y="7"/>
                    <a:pt x="8" y="0"/>
                  </a:cubicBezTo>
                  <a:cubicBezTo>
                    <a:pt x="4" y="7"/>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6"/>
            <p:cNvSpPr/>
            <p:nvPr/>
          </p:nvSpPr>
          <p:spPr>
            <a:xfrm>
              <a:off x="2094018" y="1670958"/>
              <a:ext cx="543" cy="584"/>
            </a:xfrm>
            <a:custGeom>
              <a:avLst/>
              <a:gdLst/>
              <a:ahLst/>
              <a:cxnLst/>
              <a:rect l="l" t="t" r="r" b="b"/>
              <a:pathLst>
                <a:path w="40" h="43" extrusionOk="0">
                  <a:moveTo>
                    <a:pt x="1" y="0"/>
                  </a:moveTo>
                  <a:cubicBezTo>
                    <a:pt x="11" y="18"/>
                    <a:pt x="22" y="32"/>
                    <a:pt x="39" y="42"/>
                  </a:cubicBezTo>
                  <a:cubicBezTo>
                    <a:pt x="22" y="32"/>
                    <a:pt x="1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6"/>
            <p:cNvSpPr/>
            <p:nvPr/>
          </p:nvSpPr>
          <p:spPr>
            <a:xfrm>
              <a:off x="2100060" y="1659308"/>
              <a:ext cx="204" cy="244"/>
            </a:xfrm>
            <a:custGeom>
              <a:avLst/>
              <a:gdLst/>
              <a:ahLst/>
              <a:cxnLst/>
              <a:rect l="l" t="t" r="r" b="b"/>
              <a:pathLst>
                <a:path w="15" h="18" extrusionOk="0">
                  <a:moveTo>
                    <a:pt x="0" y="18"/>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6"/>
            <p:cNvSpPr/>
            <p:nvPr/>
          </p:nvSpPr>
          <p:spPr>
            <a:xfrm>
              <a:off x="2099816" y="1659594"/>
              <a:ext cx="163" cy="299"/>
            </a:xfrm>
            <a:custGeom>
              <a:avLst/>
              <a:gdLst/>
              <a:ahLst/>
              <a:cxnLst/>
              <a:rect l="l" t="t" r="r" b="b"/>
              <a:pathLst>
                <a:path w="12" h="22" extrusionOk="0">
                  <a:moveTo>
                    <a:pt x="11" y="0"/>
                  </a:moveTo>
                  <a:lnTo>
                    <a:pt x="11" y="0"/>
                  </a:lnTo>
                  <a:cubicBezTo>
                    <a:pt x="8" y="7"/>
                    <a:pt x="4" y="14"/>
                    <a:pt x="1" y="21"/>
                  </a:cubicBezTo>
                  <a:cubicBezTo>
                    <a:pt x="4" y="14"/>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6"/>
            <p:cNvSpPr/>
            <p:nvPr/>
          </p:nvSpPr>
          <p:spPr>
            <a:xfrm>
              <a:off x="2096299" y="1640626"/>
              <a:ext cx="1113" cy="489"/>
            </a:xfrm>
            <a:custGeom>
              <a:avLst/>
              <a:gdLst/>
              <a:ahLst/>
              <a:cxnLst/>
              <a:rect l="l" t="t" r="r" b="b"/>
              <a:pathLst>
                <a:path w="82" h="36" extrusionOk="0">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6"/>
            <p:cNvSpPr/>
            <p:nvPr/>
          </p:nvSpPr>
          <p:spPr>
            <a:xfrm>
              <a:off x="2103957" y="1654937"/>
              <a:ext cx="299" cy="2145"/>
            </a:xfrm>
            <a:custGeom>
              <a:avLst/>
              <a:gdLst/>
              <a:ahLst/>
              <a:cxnLst/>
              <a:rect l="l" t="t" r="r" b="b"/>
              <a:pathLst>
                <a:path w="22" h="158" extrusionOk="0">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6"/>
            <p:cNvSpPr/>
            <p:nvPr/>
          </p:nvSpPr>
          <p:spPr>
            <a:xfrm>
              <a:off x="2105138" y="1644577"/>
              <a:ext cx="1969" cy="625"/>
            </a:xfrm>
            <a:custGeom>
              <a:avLst/>
              <a:gdLst/>
              <a:ahLst/>
              <a:cxnLst/>
              <a:rect l="l" t="t" r="r" b="b"/>
              <a:pathLst>
                <a:path w="145" h="46" extrusionOk="0">
                  <a:moveTo>
                    <a:pt x="1" y="0"/>
                  </a:moveTo>
                  <a:cubicBezTo>
                    <a:pt x="43" y="32"/>
                    <a:pt x="92" y="46"/>
                    <a:pt x="144" y="42"/>
                  </a:cubicBezTo>
                  <a:lnTo>
                    <a:pt x="144" y="42"/>
                  </a:lnTo>
                  <a:cubicBezTo>
                    <a:pt x="92" y="46"/>
                    <a:pt x="43" y="32"/>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6"/>
            <p:cNvSpPr/>
            <p:nvPr/>
          </p:nvSpPr>
          <p:spPr>
            <a:xfrm>
              <a:off x="2095824" y="1640490"/>
              <a:ext cx="1018" cy="299"/>
            </a:xfrm>
            <a:custGeom>
              <a:avLst/>
              <a:gdLst/>
              <a:ahLst/>
              <a:cxnLst/>
              <a:rect l="l" t="t" r="r" b="b"/>
              <a:pathLst>
                <a:path w="75" h="22" extrusionOk="0">
                  <a:moveTo>
                    <a:pt x="1" y="0"/>
                  </a:moveTo>
                  <a:lnTo>
                    <a:pt x="36" y="11"/>
                  </a:lnTo>
                  <a:lnTo>
                    <a:pt x="74" y="21"/>
                  </a:lnTo>
                  <a:cubicBezTo>
                    <a:pt x="53"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6"/>
            <p:cNvSpPr/>
            <p:nvPr/>
          </p:nvSpPr>
          <p:spPr>
            <a:xfrm>
              <a:off x="2103862" y="1656837"/>
              <a:ext cx="149" cy="530"/>
            </a:xfrm>
            <a:custGeom>
              <a:avLst/>
              <a:gdLst/>
              <a:ahLst/>
              <a:cxnLst/>
              <a:rect l="l" t="t" r="r" b="b"/>
              <a:pathLst>
                <a:path w="11" h="39" extrusionOk="0">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6"/>
            <p:cNvSpPr/>
            <p:nvPr/>
          </p:nvSpPr>
          <p:spPr>
            <a:xfrm>
              <a:off x="1375130" y="1936371"/>
              <a:ext cx="14704" cy="7522"/>
            </a:xfrm>
            <a:custGeom>
              <a:avLst/>
              <a:gdLst/>
              <a:ahLst/>
              <a:cxnLst/>
              <a:rect l="l" t="t" r="r" b="b"/>
              <a:pathLst>
                <a:path w="1083" h="554" extrusionOk="0">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6"/>
            <p:cNvSpPr/>
            <p:nvPr/>
          </p:nvSpPr>
          <p:spPr>
            <a:xfrm>
              <a:off x="1380643" y="1923581"/>
              <a:ext cx="42986" cy="21887"/>
            </a:xfrm>
            <a:custGeom>
              <a:avLst/>
              <a:gdLst/>
              <a:ahLst/>
              <a:cxnLst/>
              <a:rect l="l" t="t" r="r" b="b"/>
              <a:pathLst>
                <a:path w="3166" h="1612" extrusionOk="0">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6"/>
            <p:cNvSpPr/>
            <p:nvPr/>
          </p:nvSpPr>
          <p:spPr>
            <a:xfrm>
              <a:off x="1391722" y="1940553"/>
              <a:ext cx="68" cy="109"/>
            </a:xfrm>
            <a:custGeom>
              <a:avLst/>
              <a:gdLst/>
              <a:ahLst/>
              <a:cxnLst/>
              <a:rect l="l" t="t" r="r" b="b"/>
              <a:pathLst>
                <a:path w="5" h="8" extrusionOk="0">
                  <a:moveTo>
                    <a:pt x="1" y="1"/>
                  </a:moveTo>
                  <a:lnTo>
                    <a:pt x="1" y="8"/>
                  </a:ln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6"/>
            <p:cNvSpPr/>
            <p:nvPr/>
          </p:nvSpPr>
          <p:spPr>
            <a:xfrm>
              <a:off x="1391722" y="1941503"/>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6"/>
            <p:cNvSpPr/>
            <p:nvPr/>
          </p:nvSpPr>
          <p:spPr>
            <a:xfrm>
              <a:off x="1391722" y="1940933"/>
              <a:ext cx="14" cy="163"/>
            </a:xfrm>
            <a:custGeom>
              <a:avLst/>
              <a:gdLst/>
              <a:ahLst/>
              <a:cxnLst/>
              <a:rect l="l" t="t" r="r" b="b"/>
              <a:pathLst>
                <a:path w="1" h="12" extrusionOk="0">
                  <a:moveTo>
                    <a:pt x="1" y="11"/>
                  </a:moveTo>
                  <a:lnTo>
                    <a:pt x="1" y="1"/>
                  </a:lnTo>
                  <a:cubicBezTo>
                    <a:pt x="1" y="1"/>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6"/>
            <p:cNvSpPr/>
            <p:nvPr/>
          </p:nvSpPr>
          <p:spPr>
            <a:xfrm>
              <a:off x="1391586" y="193893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6"/>
            <p:cNvSpPr/>
            <p:nvPr/>
          </p:nvSpPr>
          <p:spPr>
            <a:xfrm>
              <a:off x="1381403" y="1935230"/>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6"/>
            <p:cNvSpPr/>
            <p:nvPr/>
          </p:nvSpPr>
          <p:spPr>
            <a:xfrm>
              <a:off x="1391396" y="1938516"/>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6"/>
            <p:cNvSpPr/>
            <p:nvPr/>
          </p:nvSpPr>
          <p:spPr>
            <a:xfrm>
              <a:off x="1382163" y="1935665"/>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6"/>
            <p:cNvSpPr/>
            <p:nvPr/>
          </p:nvSpPr>
          <p:spPr>
            <a:xfrm>
              <a:off x="1391722" y="1940173"/>
              <a:ext cx="68" cy="163"/>
            </a:xfrm>
            <a:custGeom>
              <a:avLst/>
              <a:gdLst/>
              <a:ahLst/>
              <a:cxnLst/>
              <a:rect l="l" t="t" r="r" b="b"/>
              <a:pathLst>
                <a:path w="5" h="12" extrusionOk="0">
                  <a:moveTo>
                    <a:pt x="1" y="1"/>
                  </a:moveTo>
                  <a:lnTo>
                    <a:pt x="1" y="11"/>
                  </a:lnTo>
                  <a:cubicBezTo>
                    <a:pt x="4"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6"/>
            <p:cNvSpPr/>
            <p:nvPr/>
          </p:nvSpPr>
          <p:spPr>
            <a:xfrm>
              <a:off x="1391627" y="1941978"/>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6"/>
            <p:cNvSpPr/>
            <p:nvPr/>
          </p:nvSpPr>
          <p:spPr>
            <a:xfrm>
              <a:off x="1391722" y="1939602"/>
              <a:ext cx="14" cy="109"/>
            </a:xfrm>
            <a:custGeom>
              <a:avLst/>
              <a:gdLst/>
              <a:ahLst/>
              <a:cxnLst/>
              <a:rect l="l" t="t" r="r" b="b"/>
              <a:pathLst>
                <a:path w="1" h="8" extrusionOk="0">
                  <a:moveTo>
                    <a:pt x="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6"/>
            <p:cNvSpPr/>
            <p:nvPr/>
          </p:nvSpPr>
          <p:spPr>
            <a:xfrm>
              <a:off x="1391722" y="19399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6"/>
            <p:cNvSpPr/>
            <p:nvPr/>
          </p:nvSpPr>
          <p:spPr>
            <a:xfrm>
              <a:off x="1391722" y="193941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6"/>
            <p:cNvSpPr/>
            <p:nvPr/>
          </p:nvSpPr>
          <p:spPr>
            <a:xfrm>
              <a:off x="1391627" y="193912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6"/>
            <p:cNvSpPr/>
            <p:nvPr/>
          </p:nvSpPr>
          <p:spPr>
            <a:xfrm>
              <a:off x="1391491" y="1938652"/>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6"/>
            <p:cNvSpPr/>
            <p:nvPr/>
          </p:nvSpPr>
          <p:spPr>
            <a:xfrm>
              <a:off x="1391532" y="193880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6"/>
            <p:cNvSpPr/>
            <p:nvPr/>
          </p:nvSpPr>
          <p:spPr>
            <a:xfrm>
              <a:off x="1174075" y="1791214"/>
              <a:ext cx="223703" cy="138382"/>
            </a:xfrm>
            <a:custGeom>
              <a:avLst/>
              <a:gdLst/>
              <a:ahLst/>
              <a:cxnLst/>
              <a:rect l="l" t="t" r="r" b="b"/>
              <a:pathLst>
                <a:path w="16476" h="10192" extrusionOk="0">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6"/>
            <p:cNvSpPr/>
            <p:nvPr/>
          </p:nvSpPr>
          <p:spPr>
            <a:xfrm>
              <a:off x="1356122" y="1909990"/>
              <a:ext cx="28160" cy="28771"/>
            </a:xfrm>
            <a:custGeom>
              <a:avLst/>
              <a:gdLst/>
              <a:ahLst/>
              <a:cxnLst/>
              <a:rect l="l" t="t" r="r" b="b"/>
              <a:pathLst>
                <a:path w="2074" h="2119" extrusionOk="0">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6"/>
            <p:cNvSpPr/>
            <p:nvPr/>
          </p:nvSpPr>
          <p:spPr>
            <a:xfrm>
              <a:off x="1378552" y="1934660"/>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6"/>
            <p:cNvSpPr/>
            <p:nvPr/>
          </p:nvSpPr>
          <p:spPr>
            <a:xfrm>
              <a:off x="1374370" y="193789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6"/>
            <p:cNvSpPr/>
            <p:nvPr/>
          </p:nvSpPr>
          <p:spPr>
            <a:xfrm>
              <a:off x="1373759" y="1938462"/>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6"/>
            <p:cNvSpPr/>
            <p:nvPr/>
          </p:nvSpPr>
          <p:spPr>
            <a:xfrm>
              <a:off x="1377601" y="193519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6"/>
            <p:cNvSpPr/>
            <p:nvPr/>
          </p:nvSpPr>
          <p:spPr>
            <a:xfrm>
              <a:off x="1378362" y="1934714"/>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6"/>
            <p:cNvSpPr/>
            <p:nvPr/>
          </p:nvSpPr>
          <p:spPr>
            <a:xfrm>
              <a:off x="1377370" y="1935380"/>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6"/>
            <p:cNvSpPr/>
            <p:nvPr/>
          </p:nvSpPr>
          <p:spPr>
            <a:xfrm>
              <a:off x="1377031" y="1935570"/>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6"/>
            <p:cNvSpPr/>
            <p:nvPr/>
          </p:nvSpPr>
          <p:spPr>
            <a:xfrm>
              <a:off x="1376705" y="1935855"/>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6"/>
            <p:cNvSpPr/>
            <p:nvPr/>
          </p:nvSpPr>
          <p:spPr>
            <a:xfrm>
              <a:off x="1375470" y="193690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6"/>
            <p:cNvSpPr/>
            <p:nvPr/>
          </p:nvSpPr>
          <p:spPr>
            <a:xfrm>
              <a:off x="1377846" y="193504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6"/>
            <p:cNvSpPr/>
            <p:nvPr/>
          </p:nvSpPr>
          <p:spPr>
            <a:xfrm>
              <a:off x="1378076" y="1934905"/>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6"/>
            <p:cNvSpPr/>
            <p:nvPr/>
          </p:nvSpPr>
          <p:spPr>
            <a:xfrm>
              <a:off x="1374899" y="1937376"/>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6"/>
            <p:cNvSpPr/>
            <p:nvPr/>
          </p:nvSpPr>
          <p:spPr>
            <a:xfrm>
              <a:off x="1375890" y="1936520"/>
              <a:ext cx="204" cy="109"/>
            </a:xfrm>
            <a:custGeom>
              <a:avLst/>
              <a:gdLst/>
              <a:ahLst/>
              <a:cxnLst/>
              <a:rect l="l" t="t" r="r" b="b"/>
              <a:pathLst>
                <a:path w="15" h="8" extrusionOk="0">
                  <a:moveTo>
                    <a:pt x="15"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6"/>
            <p:cNvSpPr/>
            <p:nvPr/>
          </p:nvSpPr>
          <p:spPr>
            <a:xfrm>
              <a:off x="1376325" y="193614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6"/>
            <p:cNvSpPr/>
            <p:nvPr/>
          </p:nvSpPr>
          <p:spPr>
            <a:xfrm>
              <a:off x="1378226" y="1934810"/>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6"/>
            <p:cNvSpPr/>
            <p:nvPr/>
          </p:nvSpPr>
          <p:spPr>
            <a:xfrm>
              <a:off x="1378647" y="1928917"/>
              <a:ext cx="3435" cy="5716"/>
            </a:xfrm>
            <a:custGeom>
              <a:avLst/>
              <a:gdLst/>
              <a:ahLst/>
              <a:cxnLst/>
              <a:rect l="l" t="t" r="r" b="b"/>
              <a:pathLst>
                <a:path w="253" h="421" extrusionOk="0">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6"/>
            <p:cNvSpPr/>
            <p:nvPr/>
          </p:nvSpPr>
          <p:spPr>
            <a:xfrm>
              <a:off x="1384078" y="1926867"/>
              <a:ext cx="204" cy="204"/>
            </a:xfrm>
            <a:custGeom>
              <a:avLst/>
              <a:gdLst/>
              <a:ahLst/>
              <a:cxnLst/>
              <a:rect l="l" t="t" r="r" b="b"/>
              <a:pathLst>
                <a:path w="15" h="15" extrusionOk="0">
                  <a:moveTo>
                    <a:pt x="14" y="1"/>
                  </a:moveTo>
                  <a:lnTo>
                    <a:pt x="14" y="1"/>
                  </a:ln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6"/>
            <p:cNvSpPr/>
            <p:nvPr/>
          </p:nvSpPr>
          <p:spPr>
            <a:xfrm>
              <a:off x="1383127" y="1927152"/>
              <a:ext cx="869" cy="869"/>
            </a:xfrm>
            <a:custGeom>
              <a:avLst/>
              <a:gdLst/>
              <a:ahLst/>
              <a:cxnLst/>
              <a:rect l="l" t="t" r="r" b="b"/>
              <a:pathLst>
                <a:path w="64" h="64" extrusionOk="0">
                  <a:moveTo>
                    <a:pt x="63" y="1"/>
                  </a:moveTo>
                  <a:cubicBezTo>
                    <a:pt x="39" y="22"/>
                    <a:pt x="21" y="43"/>
                    <a:pt x="0" y="64"/>
                  </a:cubicBezTo>
                  <a:cubicBezTo>
                    <a:pt x="21" y="46"/>
                    <a:pt x="42" y="22"/>
                    <a:pt x="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6"/>
            <p:cNvSpPr/>
            <p:nvPr/>
          </p:nvSpPr>
          <p:spPr>
            <a:xfrm>
              <a:off x="1378647" y="1934524"/>
              <a:ext cx="204" cy="149"/>
            </a:xfrm>
            <a:custGeom>
              <a:avLst/>
              <a:gdLst/>
              <a:ahLst/>
              <a:cxnLst/>
              <a:rect l="l" t="t" r="r" b="b"/>
              <a:pathLst>
                <a:path w="15" h="11" extrusionOk="0">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6"/>
            <p:cNvSpPr/>
            <p:nvPr/>
          </p:nvSpPr>
          <p:spPr>
            <a:xfrm>
              <a:off x="1358213" y="1927342"/>
              <a:ext cx="394" cy="543"/>
            </a:xfrm>
            <a:custGeom>
              <a:avLst/>
              <a:gdLst/>
              <a:ahLst/>
              <a:cxnLst/>
              <a:rect l="l" t="t" r="r" b="b"/>
              <a:pathLst>
                <a:path w="29" h="40" extrusionOk="0">
                  <a:moveTo>
                    <a:pt x="1" y="39"/>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6"/>
            <p:cNvSpPr/>
            <p:nvPr/>
          </p:nvSpPr>
          <p:spPr>
            <a:xfrm>
              <a:off x="1360874" y="1924206"/>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6"/>
            <p:cNvSpPr/>
            <p:nvPr/>
          </p:nvSpPr>
          <p:spPr>
            <a:xfrm>
              <a:off x="1361064" y="192397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6"/>
            <p:cNvSpPr/>
            <p:nvPr/>
          </p:nvSpPr>
          <p:spPr>
            <a:xfrm>
              <a:off x="1356122" y="1927912"/>
              <a:ext cx="2064" cy="2865"/>
            </a:xfrm>
            <a:custGeom>
              <a:avLst/>
              <a:gdLst/>
              <a:ahLst/>
              <a:cxnLst/>
              <a:rect l="l" t="t" r="r" b="b"/>
              <a:pathLst>
                <a:path w="152" h="211" extrusionOk="0">
                  <a:moveTo>
                    <a:pt x="1" y="211"/>
                  </a:moveTo>
                  <a:lnTo>
                    <a:pt x="1" y="211"/>
                  </a:lnTo>
                  <a:cubicBezTo>
                    <a:pt x="57" y="134"/>
                    <a:pt x="106" y="64"/>
                    <a:pt x="151" y="1"/>
                  </a:cubicBezTo>
                  <a:cubicBezTo>
                    <a:pt x="106" y="64"/>
                    <a:pt x="57" y="134"/>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6"/>
            <p:cNvSpPr/>
            <p:nvPr/>
          </p:nvSpPr>
          <p:spPr>
            <a:xfrm>
              <a:off x="1358647" y="1926826"/>
              <a:ext cx="339" cy="434"/>
            </a:xfrm>
            <a:custGeom>
              <a:avLst/>
              <a:gdLst/>
              <a:ahLst/>
              <a:cxnLst/>
              <a:rect l="l" t="t" r="r" b="b"/>
              <a:pathLst>
                <a:path w="25" h="32" extrusionOk="0">
                  <a:moveTo>
                    <a:pt x="0" y="32"/>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6"/>
            <p:cNvSpPr/>
            <p:nvPr/>
          </p:nvSpPr>
          <p:spPr>
            <a:xfrm>
              <a:off x="1377465" y="1910085"/>
              <a:ext cx="1955" cy="14"/>
            </a:xfrm>
            <a:custGeom>
              <a:avLst/>
              <a:gdLst/>
              <a:ahLst/>
              <a:cxnLst/>
              <a:rect l="l" t="t" r="r" b="b"/>
              <a:pathLst>
                <a:path w="144" h="1" extrusionOk="0">
                  <a:moveTo>
                    <a:pt x="144" y="1"/>
                  </a:moveTo>
                  <a:lnTo>
                    <a:pt x="144" y="1"/>
                  </a:lnTo>
                  <a:lnTo>
                    <a:pt x="0" y="1"/>
                  </a:lnTo>
                  <a:cubicBezTo>
                    <a:pt x="60" y="1"/>
                    <a:pt x="105"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6"/>
            <p:cNvSpPr/>
            <p:nvPr/>
          </p:nvSpPr>
          <p:spPr>
            <a:xfrm>
              <a:off x="1359788" y="1925441"/>
              <a:ext cx="204" cy="299"/>
            </a:xfrm>
            <a:custGeom>
              <a:avLst/>
              <a:gdLst/>
              <a:ahLst/>
              <a:cxnLst/>
              <a:rect l="l" t="t" r="r" b="b"/>
              <a:pathLst>
                <a:path w="15" h="22" extrusionOk="0">
                  <a:moveTo>
                    <a:pt x="0" y="22"/>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6"/>
            <p:cNvSpPr/>
            <p:nvPr/>
          </p:nvSpPr>
          <p:spPr>
            <a:xfrm>
              <a:off x="1359448" y="1925876"/>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6"/>
            <p:cNvSpPr/>
            <p:nvPr/>
          </p:nvSpPr>
          <p:spPr>
            <a:xfrm>
              <a:off x="1360113" y="1925115"/>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6"/>
            <p:cNvSpPr/>
            <p:nvPr/>
          </p:nvSpPr>
          <p:spPr>
            <a:xfrm>
              <a:off x="1361213" y="1923785"/>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6"/>
            <p:cNvSpPr/>
            <p:nvPr/>
          </p:nvSpPr>
          <p:spPr>
            <a:xfrm>
              <a:off x="1360643" y="1924450"/>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6"/>
            <p:cNvSpPr/>
            <p:nvPr/>
          </p:nvSpPr>
          <p:spPr>
            <a:xfrm>
              <a:off x="1360399" y="1924735"/>
              <a:ext cx="163" cy="244"/>
            </a:xfrm>
            <a:custGeom>
              <a:avLst/>
              <a:gdLst/>
              <a:ahLst/>
              <a:cxnLst/>
              <a:rect l="l" t="t" r="r" b="b"/>
              <a:pathLst>
                <a:path w="12" h="18" extrusionOk="0">
                  <a:moveTo>
                    <a:pt x="1"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6"/>
            <p:cNvSpPr/>
            <p:nvPr/>
          </p:nvSpPr>
          <p:spPr>
            <a:xfrm>
              <a:off x="1359068" y="1926351"/>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6"/>
            <p:cNvSpPr/>
            <p:nvPr/>
          </p:nvSpPr>
          <p:spPr>
            <a:xfrm>
              <a:off x="1380833" y="1905333"/>
              <a:ext cx="7386" cy="17841"/>
            </a:xfrm>
            <a:custGeom>
              <a:avLst/>
              <a:gdLst/>
              <a:ahLst/>
              <a:cxnLst/>
              <a:rect l="l" t="t" r="r" b="b"/>
              <a:pathLst>
                <a:path w="544" h="1314" extrusionOk="0">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6"/>
            <p:cNvSpPr/>
            <p:nvPr/>
          </p:nvSpPr>
          <p:spPr>
            <a:xfrm>
              <a:off x="1381973" y="1909664"/>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6"/>
            <p:cNvSpPr/>
            <p:nvPr/>
          </p:nvSpPr>
          <p:spPr>
            <a:xfrm>
              <a:off x="1381837" y="1909800"/>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6"/>
            <p:cNvSpPr/>
            <p:nvPr/>
          </p:nvSpPr>
          <p:spPr>
            <a:xfrm>
              <a:off x="1386970" y="1905618"/>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6"/>
            <p:cNvSpPr/>
            <p:nvPr/>
          </p:nvSpPr>
          <p:spPr>
            <a:xfrm>
              <a:off x="1382123" y="1909515"/>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6"/>
            <p:cNvSpPr/>
            <p:nvPr/>
          </p:nvSpPr>
          <p:spPr>
            <a:xfrm>
              <a:off x="1382543" y="1908374"/>
              <a:ext cx="584" cy="774"/>
            </a:xfrm>
            <a:custGeom>
              <a:avLst/>
              <a:gdLst/>
              <a:ahLst/>
              <a:cxnLst/>
              <a:rect l="l" t="t" r="r" b="b"/>
              <a:pathLst>
                <a:path w="43" h="57" extrusionOk="0">
                  <a:moveTo>
                    <a:pt x="1" y="57"/>
                  </a:moveTo>
                  <a:cubicBezTo>
                    <a:pt x="11" y="43"/>
                    <a:pt x="25" y="22"/>
                    <a:pt x="43" y="1"/>
                  </a:cubicBezTo>
                  <a:cubicBezTo>
                    <a:pt x="25" y="22"/>
                    <a:pt x="11" y="43"/>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6"/>
            <p:cNvSpPr/>
            <p:nvPr/>
          </p:nvSpPr>
          <p:spPr>
            <a:xfrm>
              <a:off x="1387214" y="1905767"/>
              <a:ext cx="244" cy="204"/>
            </a:xfrm>
            <a:custGeom>
              <a:avLst/>
              <a:gdLst/>
              <a:ahLst/>
              <a:cxnLst/>
              <a:rect l="l" t="t" r="r" b="b"/>
              <a:pathLst>
                <a:path w="18" h="15" extrusionOk="0">
                  <a:moveTo>
                    <a:pt x="0"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6"/>
            <p:cNvSpPr/>
            <p:nvPr/>
          </p:nvSpPr>
          <p:spPr>
            <a:xfrm>
              <a:off x="1382408" y="1909189"/>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6"/>
            <p:cNvSpPr/>
            <p:nvPr/>
          </p:nvSpPr>
          <p:spPr>
            <a:xfrm>
              <a:off x="1381593" y="19099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6"/>
            <p:cNvSpPr/>
            <p:nvPr/>
          </p:nvSpPr>
          <p:spPr>
            <a:xfrm>
              <a:off x="1387499" y="1905957"/>
              <a:ext cx="720" cy="584"/>
            </a:xfrm>
            <a:custGeom>
              <a:avLst/>
              <a:gdLst/>
              <a:ahLst/>
              <a:cxnLst/>
              <a:rect l="l" t="t" r="r" b="b"/>
              <a:pathLst>
                <a:path w="53" h="43" extrusionOk="0">
                  <a:moveTo>
                    <a:pt x="0" y="0"/>
                  </a:moveTo>
                  <a:cubicBezTo>
                    <a:pt x="14" y="14"/>
                    <a:pt x="32" y="25"/>
                    <a:pt x="53" y="42"/>
                  </a:cubicBezTo>
                  <a:cubicBezTo>
                    <a:pt x="32" y="25"/>
                    <a:pt x="1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6"/>
            <p:cNvSpPr/>
            <p:nvPr/>
          </p:nvSpPr>
          <p:spPr>
            <a:xfrm>
              <a:off x="1382258" y="190937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6"/>
            <p:cNvSpPr/>
            <p:nvPr/>
          </p:nvSpPr>
          <p:spPr>
            <a:xfrm>
              <a:off x="1381688" y="1909854"/>
              <a:ext cx="109" cy="54"/>
            </a:xfrm>
            <a:custGeom>
              <a:avLst/>
              <a:gdLst/>
              <a:ahLst/>
              <a:cxnLst/>
              <a:rect l="l" t="t" r="r" b="b"/>
              <a:pathLst>
                <a:path w="8" h="4" extrusionOk="0">
                  <a:moveTo>
                    <a:pt x="4" y="0"/>
                  </a:moveTo>
                  <a:lnTo>
                    <a:pt x="1" y="4"/>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6"/>
            <p:cNvSpPr/>
            <p:nvPr/>
          </p:nvSpPr>
          <p:spPr>
            <a:xfrm>
              <a:off x="1380833" y="1922875"/>
              <a:ext cx="2105" cy="299"/>
            </a:xfrm>
            <a:custGeom>
              <a:avLst/>
              <a:gdLst/>
              <a:ahLst/>
              <a:cxnLst/>
              <a:rect l="l" t="t" r="r" b="b"/>
              <a:pathLst>
                <a:path w="155" h="22" extrusionOk="0">
                  <a:moveTo>
                    <a:pt x="155" y="1"/>
                  </a:moveTo>
                  <a:lnTo>
                    <a:pt x="155" y="1"/>
                  </a:ln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6"/>
            <p:cNvSpPr/>
            <p:nvPr/>
          </p:nvSpPr>
          <p:spPr>
            <a:xfrm>
              <a:off x="1490539" y="1892285"/>
              <a:ext cx="19416" cy="14772"/>
            </a:xfrm>
            <a:custGeom>
              <a:avLst/>
              <a:gdLst/>
              <a:ahLst/>
              <a:cxnLst/>
              <a:rect l="l" t="t" r="r" b="b"/>
              <a:pathLst>
                <a:path w="1430" h="1088" extrusionOk="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6"/>
            <p:cNvSpPr/>
            <p:nvPr/>
          </p:nvSpPr>
          <p:spPr>
            <a:xfrm>
              <a:off x="1510647" y="1894932"/>
              <a:ext cx="23353" cy="13252"/>
            </a:xfrm>
            <a:custGeom>
              <a:avLst/>
              <a:gdLst/>
              <a:ahLst/>
              <a:cxnLst/>
              <a:rect l="l" t="t" r="r" b="b"/>
              <a:pathLst>
                <a:path w="1720" h="976" extrusionOk="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6"/>
            <p:cNvSpPr/>
            <p:nvPr/>
          </p:nvSpPr>
          <p:spPr>
            <a:xfrm>
              <a:off x="1510797" y="1904382"/>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6"/>
            <p:cNvSpPr/>
            <p:nvPr/>
          </p:nvSpPr>
          <p:spPr>
            <a:xfrm>
              <a:off x="1511598" y="1896453"/>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6"/>
            <p:cNvSpPr/>
            <p:nvPr/>
          </p:nvSpPr>
          <p:spPr>
            <a:xfrm>
              <a:off x="1510647" y="1905998"/>
              <a:ext cx="14" cy="448"/>
            </a:xfrm>
            <a:custGeom>
              <a:avLst/>
              <a:gdLst/>
              <a:ahLst/>
              <a:cxnLst/>
              <a:rect l="l" t="t" r="r" b="b"/>
              <a:pathLst>
                <a:path w="1" h="33" extrusionOk="0">
                  <a:moveTo>
                    <a:pt x="1" y="3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6"/>
            <p:cNvSpPr/>
            <p:nvPr/>
          </p:nvSpPr>
          <p:spPr>
            <a:xfrm>
              <a:off x="1510552" y="1907709"/>
              <a:ext cx="14" cy="204"/>
            </a:xfrm>
            <a:custGeom>
              <a:avLst/>
              <a:gdLst/>
              <a:ahLst/>
              <a:cxnLst/>
              <a:rect l="l" t="t" r="r" b="b"/>
              <a:pathLst>
                <a:path w="1" h="15" extrusionOk="0">
                  <a:moveTo>
                    <a:pt x="1" y="15"/>
                  </a:moveTo>
                  <a:lnTo>
                    <a:pt x="1"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6"/>
            <p:cNvSpPr/>
            <p:nvPr/>
          </p:nvSpPr>
          <p:spPr>
            <a:xfrm>
              <a:off x="1510932" y="190282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6"/>
            <p:cNvSpPr/>
            <p:nvPr/>
          </p:nvSpPr>
          <p:spPr>
            <a:xfrm>
              <a:off x="1511082" y="1901056"/>
              <a:ext cx="54" cy="353"/>
            </a:xfrm>
            <a:custGeom>
              <a:avLst/>
              <a:gdLst/>
              <a:ahLst/>
              <a:cxnLst/>
              <a:rect l="l" t="t" r="r" b="b"/>
              <a:pathLst>
                <a:path w="4" h="26" extrusionOk="0">
                  <a:moveTo>
                    <a:pt x="0" y="2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6"/>
            <p:cNvSpPr/>
            <p:nvPr/>
          </p:nvSpPr>
          <p:spPr>
            <a:xfrm>
              <a:off x="1511462" y="1897824"/>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6"/>
            <p:cNvSpPr/>
            <p:nvPr/>
          </p:nvSpPr>
          <p:spPr>
            <a:xfrm>
              <a:off x="1511272" y="1899399"/>
              <a:ext cx="54" cy="339"/>
            </a:xfrm>
            <a:custGeom>
              <a:avLst/>
              <a:gdLst/>
              <a:ahLst/>
              <a:cxnLst/>
              <a:rect l="l" t="t" r="r" b="b"/>
              <a:pathLst>
                <a:path w="4" h="25" extrusionOk="0">
                  <a:moveTo>
                    <a:pt x="0" y="25"/>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6"/>
            <p:cNvSpPr/>
            <p:nvPr/>
          </p:nvSpPr>
          <p:spPr>
            <a:xfrm>
              <a:off x="1511788" y="1895068"/>
              <a:ext cx="14" cy="163"/>
            </a:xfrm>
            <a:custGeom>
              <a:avLst/>
              <a:gdLst/>
              <a:ahLst/>
              <a:cxnLst/>
              <a:rect l="l" t="t" r="r" b="b"/>
              <a:pathLst>
                <a:path w="1" h="12"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6"/>
            <p:cNvSpPr/>
            <p:nvPr/>
          </p:nvSpPr>
          <p:spPr>
            <a:xfrm>
              <a:off x="1394193" y="1931619"/>
              <a:ext cx="29585" cy="30481"/>
            </a:xfrm>
            <a:custGeom>
              <a:avLst/>
              <a:gdLst/>
              <a:ahLst/>
              <a:cxnLst/>
              <a:rect l="l" t="t" r="r" b="b"/>
              <a:pathLst>
                <a:path w="2179" h="2245" extrusionOk="0">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6"/>
            <p:cNvSpPr/>
            <p:nvPr/>
          </p:nvSpPr>
          <p:spPr>
            <a:xfrm>
              <a:off x="1418863" y="1933615"/>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6"/>
            <p:cNvSpPr/>
            <p:nvPr/>
          </p:nvSpPr>
          <p:spPr>
            <a:xfrm>
              <a:off x="1419488" y="1933194"/>
              <a:ext cx="244" cy="149"/>
            </a:xfrm>
            <a:custGeom>
              <a:avLst/>
              <a:gdLst/>
              <a:ahLst/>
              <a:cxnLst/>
              <a:rect l="l" t="t" r="r" b="b"/>
              <a:pathLst>
                <a:path w="18" h="11" extrusionOk="0">
                  <a:moveTo>
                    <a:pt x="0"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6"/>
            <p:cNvSpPr/>
            <p:nvPr/>
          </p:nvSpPr>
          <p:spPr>
            <a:xfrm>
              <a:off x="1421429" y="1932189"/>
              <a:ext cx="353" cy="163"/>
            </a:xfrm>
            <a:custGeom>
              <a:avLst/>
              <a:gdLst/>
              <a:ahLst/>
              <a:cxnLst/>
              <a:rect l="l" t="t" r="r" b="b"/>
              <a:pathLst>
                <a:path w="26" h="12" extrusionOk="0">
                  <a:moveTo>
                    <a:pt x="1" y="1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6"/>
            <p:cNvSpPr/>
            <p:nvPr/>
          </p:nvSpPr>
          <p:spPr>
            <a:xfrm>
              <a:off x="1420058" y="1932814"/>
              <a:ext cx="394" cy="204"/>
            </a:xfrm>
            <a:custGeom>
              <a:avLst/>
              <a:gdLst/>
              <a:ahLst/>
              <a:cxnLst/>
              <a:rect l="l" t="t" r="r" b="b"/>
              <a:pathLst>
                <a:path w="29" h="15" extrusionOk="0">
                  <a:moveTo>
                    <a:pt x="0" y="14"/>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6"/>
            <p:cNvSpPr/>
            <p:nvPr/>
          </p:nvSpPr>
          <p:spPr>
            <a:xfrm>
              <a:off x="1423575" y="193161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6"/>
            <p:cNvSpPr/>
            <p:nvPr/>
          </p:nvSpPr>
          <p:spPr>
            <a:xfrm>
              <a:off x="1422190" y="1931958"/>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6"/>
            <p:cNvSpPr/>
            <p:nvPr/>
          </p:nvSpPr>
          <p:spPr>
            <a:xfrm>
              <a:off x="1422814" y="1931768"/>
              <a:ext cx="394" cy="109"/>
            </a:xfrm>
            <a:custGeom>
              <a:avLst/>
              <a:gdLst/>
              <a:ahLst/>
              <a:cxnLst/>
              <a:rect l="l" t="t" r="r" b="b"/>
              <a:pathLst>
                <a:path w="29" h="8" extrusionOk="0">
                  <a:moveTo>
                    <a:pt x="0" y="7"/>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6"/>
            <p:cNvSpPr/>
            <p:nvPr/>
          </p:nvSpPr>
          <p:spPr>
            <a:xfrm>
              <a:off x="1399189" y="1944259"/>
              <a:ext cx="14" cy="14"/>
            </a:xfrm>
            <a:custGeom>
              <a:avLst/>
              <a:gdLst/>
              <a:ahLst/>
              <a:cxnLst/>
              <a:rect l="l" t="t" r="r" b="b"/>
              <a:pathLst>
                <a:path w="1" h="1" extrusionOk="0">
                  <a:moveTo>
                    <a:pt x="0" y="1"/>
                  </a:moveTo>
                  <a:lnTo>
                    <a:pt x="0" y="1"/>
                  </a:ln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6"/>
            <p:cNvSpPr/>
            <p:nvPr/>
          </p:nvSpPr>
          <p:spPr>
            <a:xfrm>
              <a:off x="1420669" y="1932433"/>
              <a:ext cx="489" cy="244"/>
            </a:xfrm>
            <a:custGeom>
              <a:avLst/>
              <a:gdLst/>
              <a:ahLst/>
              <a:cxnLst/>
              <a:rect l="l" t="t" r="r" b="b"/>
              <a:pathLst>
                <a:path w="36" h="18" extrusionOk="0">
                  <a:moveTo>
                    <a:pt x="1" y="18"/>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6"/>
            <p:cNvSpPr/>
            <p:nvPr/>
          </p:nvSpPr>
          <p:spPr>
            <a:xfrm>
              <a:off x="1399135" y="1942793"/>
              <a:ext cx="204" cy="1195"/>
            </a:xfrm>
            <a:custGeom>
              <a:avLst/>
              <a:gdLst/>
              <a:ahLst/>
              <a:cxnLst/>
              <a:rect l="l" t="t" r="r" b="b"/>
              <a:pathLst>
                <a:path w="15" h="88" extrusionOk="0">
                  <a:moveTo>
                    <a:pt x="1" y="0"/>
                  </a:moveTo>
                  <a:cubicBezTo>
                    <a:pt x="11" y="28"/>
                    <a:pt x="15" y="56"/>
                    <a:pt x="11" y="88"/>
                  </a:cubicBezTo>
                  <a:cubicBezTo>
                    <a:pt x="15" y="56"/>
                    <a:pt x="11"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6"/>
            <p:cNvSpPr/>
            <p:nvPr/>
          </p:nvSpPr>
          <p:spPr>
            <a:xfrm>
              <a:off x="1494680" y="2006254"/>
              <a:ext cx="293288" cy="299506"/>
            </a:xfrm>
            <a:custGeom>
              <a:avLst/>
              <a:gdLst/>
              <a:ahLst/>
              <a:cxnLst/>
              <a:rect l="l" t="t" r="r" b="b"/>
              <a:pathLst>
                <a:path w="21601" h="22059" extrusionOk="0">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6"/>
            <p:cNvSpPr/>
            <p:nvPr/>
          </p:nvSpPr>
          <p:spPr>
            <a:xfrm>
              <a:off x="1610849" y="2278130"/>
              <a:ext cx="35193" cy="37406"/>
            </a:xfrm>
            <a:custGeom>
              <a:avLst/>
              <a:gdLst/>
              <a:ahLst/>
              <a:cxnLst/>
              <a:rect l="l" t="t" r="r" b="b"/>
              <a:pathLst>
                <a:path w="2592" h="2755" extrusionOk="0">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6"/>
            <p:cNvSpPr/>
            <p:nvPr/>
          </p:nvSpPr>
          <p:spPr>
            <a:xfrm>
              <a:off x="1645078" y="2303846"/>
              <a:ext cx="54" cy="299"/>
            </a:xfrm>
            <a:custGeom>
              <a:avLst/>
              <a:gdLst/>
              <a:ahLst/>
              <a:cxnLst/>
              <a:rect l="l" t="t" r="r" b="b"/>
              <a:pathLst>
                <a:path w="4" h="22" extrusionOk="0">
                  <a:moveTo>
                    <a:pt x="0" y="1"/>
                  </a:moveTo>
                  <a:cubicBezTo>
                    <a:pt x="0" y="8"/>
                    <a:pt x="0" y="15"/>
                    <a:pt x="4" y="22"/>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6"/>
            <p:cNvSpPr/>
            <p:nvPr/>
          </p:nvSpPr>
          <p:spPr>
            <a:xfrm>
              <a:off x="1644983" y="2300289"/>
              <a:ext cx="54" cy="244"/>
            </a:xfrm>
            <a:custGeom>
              <a:avLst/>
              <a:gdLst/>
              <a:ahLst/>
              <a:cxnLst/>
              <a:rect l="l" t="t" r="r" b="b"/>
              <a:pathLst>
                <a:path w="4" h="18" extrusionOk="0">
                  <a:moveTo>
                    <a:pt x="4" y="0"/>
                  </a:moveTo>
                  <a:cubicBezTo>
                    <a:pt x="4" y="7"/>
                    <a:pt x="0"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6"/>
            <p:cNvSpPr/>
            <p:nvPr/>
          </p:nvSpPr>
          <p:spPr>
            <a:xfrm>
              <a:off x="1645173" y="2304471"/>
              <a:ext cx="54" cy="299"/>
            </a:xfrm>
            <a:custGeom>
              <a:avLst/>
              <a:gdLst/>
              <a:ahLst/>
              <a:cxnLst/>
              <a:rect l="l" t="t" r="r" b="b"/>
              <a:pathLst>
                <a:path w="4" h="22" extrusionOk="0">
                  <a:moveTo>
                    <a:pt x="0" y="0"/>
                  </a:moveTo>
                  <a:cubicBezTo>
                    <a:pt x="0" y="7"/>
                    <a:pt x="4" y="14"/>
                    <a:pt x="4"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6"/>
            <p:cNvSpPr/>
            <p:nvPr/>
          </p:nvSpPr>
          <p:spPr>
            <a:xfrm>
              <a:off x="1645024" y="2303235"/>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6"/>
            <p:cNvSpPr/>
            <p:nvPr/>
          </p:nvSpPr>
          <p:spPr>
            <a:xfrm>
              <a:off x="1645268" y="2305082"/>
              <a:ext cx="109" cy="299"/>
            </a:xfrm>
            <a:custGeom>
              <a:avLst/>
              <a:gdLst/>
              <a:ahLst/>
              <a:cxnLst/>
              <a:rect l="l" t="t" r="r" b="b"/>
              <a:pathLst>
                <a:path w="8" h="22" extrusionOk="0">
                  <a:moveTo>
                    <a:pt x="0" y="1"/>
                  </a:moveTo>
                  <a:cubicBezTo>
                    <a:pt x="0"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6"/>
            <p:cNvSpPr/>
            <p:nvPr/>
          </p:nvSpPr>
          <p:spPr>
            <a:xfrm>
              <a:off x="1644983" y="2301999"/>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6"/>
            <p:cNvSpPr/>
            <p:nvPr/>
          </p:nvSpPr>
          <p:spPr>
            <a:xfrm>
              <a:off x="1644983" y="2302610"/>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6"/>
            <p:cNvSpPr/>
            <p:nvPr/>
          </p:nvSpPr>
          <p:spPr>
            <a:xfrm>
              <a:off x="1644983" y="2300859"/>
              <a:ext cx="14" cy="244"/>
            </a:xfrm>
            <a:custGeom>
              <a:avLst/>
              <a:gdLst/>
              <a:ahLst/>
              <a:cxnLst/>
              <a:rect l="l" t="t" r="r" b="b"/>
              <a:pathLst>
                <a:path w="1" h="18" extrusionOk="0">
                  <a:moveTo>
                    <a:pt x="0" y="0"/>
                  </a:moveTo>
                  <a:lnTo>
                    <a:pt x="0" y="18"/>
                  </a:lnTo>
                  <a:cubicBezTo>
                    <a:pt x="0" y="11"/>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6"/>
            <p:cNvSpPr/>
            <p:nvPr/>
          </p:nvSpPr>
          <p:spPr>
            <a:xfrm>
              <a:off x="1645838" y="2306942"/>
              <a:ext cx="109" cy="299"/>
            </a:xfrm>
            <a:custGeom>
              <a:avLst/>
              <a:gdLst/>
              <a:ahLst/>
              <a:cxnLst/>
              <a:rect l="l" t="t" r="r" b="b"/>
              <a:pathLst>
                <a:path w="8" h="22" extrusionOk="0">
                  <a:moveTo>
                    <a:pt x="0" y="0"/>
                  </a:moveTo>
                  <a:cubicBezTo>
                    <a:pt x="4" y="7"/>
                    <a:pt x="4" y="14"/>
                    <a:pt x="7" y="21"/>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6"/>
            <p:cNvSpPr/>
            <p:nvPr/>
          </p:nvSpPr>
          <p:spPr>
            <a:xfrm>
              <a:off x="1645594" y="2306317"/>
              <a:ext cx="109" cy="299"/>
            </a:xfrm>
            <a:custGeom>
              <a:avLst/>
              <a:gdLst/>
              <a:ahLst/>
              <a:cxnLst/>
              <a:rect l="l" t="t" r="r" b="b"/>
              <a:pathLst>
                <a:path w="8" h="22" extrusionOk="0">
                  <a:moveTo>
                    <a:pt x="1" y="1"/>
                  </a:moveTo>
                  <a:cubicBezTo>
                    <a:pt x="4" y="8"/>
                    <a:pt x="4" y="15"/>
                    <a:pt x="8" y="22"/>
                  </a:cubicBezTo>
                  <a:cubicBezTo>
                    <a:pt x="8"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6"/>
            <p:cNvSpPr/>
            <p:nvPr/>
          </p:nvSpPr>
          <p:spPr>
            <a:xfrm>
              <a:off x="1645404" y="2305706"/>
              <a:ext cx="109" cy="299"/>
            </a:xfrm>
            <a:custGeom>
              <a:avLst/>
              <a:gdLst/>
              <a:ahLst/>
              <a:cxnLst/>
              <a:rect l="l" t="t" r="r" b="b"/>
              <a:pathLst>
                <a:path w="8" h="22" extrusionOk="0">
                  <a:moveTo>
                    <a:pt x="1" y="0"/>
                  </a:moveTo>
                  <a:cubicBezTo>
                    <a:pt x="1" y="7"/>
                    <a:pt x="4" y="14"/>
                    <a:pt x="8" y="21"/>
                  </a:cubicBezTo>
                  <a:cubicBezTo>
                    <a:pt x="8"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6"/>
            <p:cNvSpPr/>
            <p:nvPr/>
          </p:nvSpPr>
          <p:spPr>
            <a:xfrm>
              <a:off x="1617312" y="2278700"/>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6"/>
            <p:cNvSpPr/>
            <p:nvPr/>
          </p:nvSpPr>
          <p:spPr>
            <a:xfrm>
              <a:off x="1618032" y="2278660"/>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6"/>
            <p:cNvSpPr/>
            <p:nvPr/>
          </p:nvSpPr>
          <p:spPr>
            <a:xfrm>
              <a:off x="1645024" y="2299718"/>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6"/>
            <p:cNvSpPr/>
            <p:nvPr/>
          </p:nvSpPr>
          <p:spPr>
            <a:xfrm>
              <a:off x="1645078" y="2299189"/>
              <a:ext cx="14" cy="258"/>
            </a:xfrm>
            <a:custGeom>
              <a:avLst/>
              <a:gdLst/>
              <a:ahLst/>
              <a:cxnLst/>
              <a:rect l="l" t="t" r="r" b="b"/>
              <a:pathLst>
                <a:path w="1" h="19" extrusionOk="0">
                  <a:moveTo>
                    <a:pt x="0" y="1"/>
                  </a:moveTo>
                  <a:lnTo>
                    <a:pt x="0" y="18"/>
                  </a:lnTo>
                  <a:cubicBezTo>
                    <a:pt x="0" y="11"/>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6"/>
            <p:cNvSpPr/>
            <p:nvPr/>
          </p:nvSpPr>
          <p:spPr>
            <a:xfrm>
              <a:off x="1644983" y="2301429"/>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6"/>
            <p:cNvSpPr/>
            <p:nvPr/>
          </p:nvSpPr>
          <p:spPr>
            <a:xfrm>
              <a:off x="1645119" y="2298673"/>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6"/>
            <p:cNvSpPr/>
            <p:nvPr/>
          </p:nvSpPr>
          <p:spPr>
            <a:xfrm>
              <a:off x="1618697" y="2278565"/>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6"/>
            <p:cNvSpPr/>
            <p:nvPr/>
          </p:nvSpPr>
          <p:spPr>
            <a:xfrm>
              <a:off x="1533091" y="2481100"/>
              <a:ext cx="1575" cy="3014"/>
            </a:xfrm>
            <a:custGeom>
              <a:avLst/>
              <a:gdLst/>
              <a:ahLst/>
              <a:cxnLst/>
              <a:rect l="l" t="t" r="r" b="b"/>
              <a:pathLst>
                <a:path w="116" h="222" extrusionOk="0">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6"/>
            <p:cNvSpPr/>
            <p:nvPr/>
          </p:nvSpPr>
          <p:spPr>
            <a:xfrm>
              <a:off x="1496866" y="2211818"/>
              <a:ext cx="147845" cy="264069"/>
            </a:xfrm>
            <a:custGeom>
              <a:avLst/>
              <a:gdLst/>
              <a:ahLst/>
              <a:cxnLst/>
              <a:rect l="l" t="t" r="r" b="b"/>
              <a:pathLst>
                <a:path w="10889" h="19449" extrusionOk="0">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6"/>
            <p:cNvSpPr/>
            <p:nvPr/>
          </p:nvSpPr>
          <p:spPr>
            <a:xfrm>
              <a:off x="1532711" y="2487712"/>
              <a:ext cx="24589" cy="16850"/>
            </a:xfrm>
            <a:custGeom>
              <a:avLst/>
              <a:gdLst/>
              <a:ahLst/>
              <a:cxnLst/>
              <a:rect l="l" t="t" r="r" b="b"/>
              <a:pathLst>
                <a:path w="1811" h="1241" extrusionOk="0">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6"/>
            <p:cNvSpPr/>
            <p:nvPr/>
          </p:nvSpPr>
          <p:spPr>
            <a:xfrm>
              <a:off x="1640177" y="2240588"/>
              <a:ext cx="3245" cy="244"/>
            </a:xfrm>
            <a:custGeom>
              <a:avLst/>
              <a:gdLst/>
              <a:ahLst/>
              <a:cxnLst/>
              <a:rect l="l" t="t" r="r" b="b"/>
              <a:pathLst>
                <a:path w="239" h="18" extrusionOk="0">
                  <a:moveTo>
                    <a:pt x="1" y="0"/>
                  </a:moveTo>
                  <a:lnTo>
                    <a:pt x="1" y="0"/>
                  </a:lnTo>
                  <a:cubicBezTo>
                    <a:pt x="165" y="0"/>
                    <a:pt x="221" y="11"/>
                    <a:pt x="239" y="18"/>
                  </a:cubicBezTo>
                  <a:cubicBezTo>
                    <a:pt x="221" y="11"/>
                    <a:pt x="169"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6"/>
            <p:cNvSpPr/>
            <p:nvPr/>
          </p:nvSpPr>
          <p:spPr>
            <a:xfrm>
              <a:off x="1639946" y="22405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6"/>
            <p:cNvSpPr/>
            <p:nvPr/>
          </p:nvSpPr>
          <p:spPr>
            <a:xfrm>
              <a:off x="1620924" y="2257221"/>
              <a:ext cx="12709" cy="14555"/>
            </a:xfrm>
            <a:custGeom>
              <a:avLst/>
              <a:gdLst/>
              <a:ahLst/>
              <a:cxnLst/>
              <a:rect l="l" t="t" r="r" b="b"/>
              <a:pathLst>
                <a:path w="936" h="1072" extrusionOk="0">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6"/>
            <p:cNvSpPr/>
            <p:nvPr/>
          </p:nvSpPr>
          <p:spPr>
            <a:xfrm>
              <a:off x="1615031" y="2277560"/>
              <a:ext cx="733" cy="828"/>
            </a:xfrm>
            <a:custGeom>
              <a:avLst/>
              <a:gdLst/>
              <a:ahLst/>
              <a:cxnLst/>
              <a:rect l="l" t="t" r="r" b="b"/>
              <a:pathLst>
                <a:path w="54" h="61" extrusionOk="0">
                  <a:moveTo>
                    <a:pt x="53" y="1"/>
                  </a:moveTo>
                  <a:lnTo>
                    <a:pt x="1" y="60"/>
                  </a:lnTo>
                  <a:lnTo>
                    <a:pt x="8" y="60"/>
                  </a:lnTo>
                  <a:cubicBezTo>
                    <a:pt x="22" y="43"/>
                    <a:pt x="36" y="22"/>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6"/>
            <p:cNvSpPr/>
            <p:nvPr/>
          </p:nvSpPr>
          <p:spPr>
            <a:xfrm>
              <a:off x="1644453" y="2246291"/>
              <a:ext cx="109" cy="1100"/>
            </a:xfrm>
            <a:custGeom>
              <a:avLst/>
              <a:gdLst/>
              <a:ahLst/>
              <a:cxnLst/>
              <a:rect l="l" t="t" r="r" b="b"/>
              <a:pathLst>
                <a:path w="8" h="81" extrusionOk="0">
                  <a:moveTo>
                    <a:pt x="8" y="81"/>
                  </a:moveTo>
                  <a:cubicBezTo>
                    <a:pt x="8" y="56"/>
                    <a:pt x="4" y="28"/>
                    <a:pt x="1" y="0"/>
                  </a:cubicBezTo>
                  <a:cubicBezTo>
                    <a:pt x="4" y="28"/>
                    <a:pt x="8" y="56"/>
                    <a:pt x="8"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6"/>
            <p:cNvSpPr/>
            <p:nvPr/>
          </p:nvSpPr>
          <p:spPr>
            <a:xfrm>
              <a:off x="1644358" y="2245001"/>
              <a:ext cx="109" cy="1208"/>
            </a:xfrm>
            <a:custGeom>
              <a:avLst/>
              <a:gdLst/>
              <a:ahLst/>
              <a:cxnLst/>
              <a:rect l="l" t="t" r="r" b="b"/>
              <a:pathLst>
                <a:path w="8" h="89" extrusionOk="0">
                  <a:moveTo>
                    <a:pt x="8" y="88"/>
                  </a:moveTo>
                  <a:cubicBezTo>
                    <a:pt x="8" y="57"/>
                    <a:pt x="4" y="29"/>
                    <a:pt x="1" y="1"/>
                  </a:cubicBezTo>
                  <a:cubicBezTo>
                    <a:pt x="4" y="29"/>
                    <a:pt x="8" y="57"/>
                    <a:pt x="8"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6"/>
            <p:cNvSpPr/>
            <p:nvPr/>
          </p:nvSpPr>
          <p:spPr>
            <a:xfrm>
              <a:off x="1644168" y="2243671"/>
              <a:ext cx="68" cy="489"/>
            </a:xfrm>
            <a:custGeom>
              <a:avLst/>
              <a:gdLst/>
              <a:ahLst/>
              <a:cxnLst/>
              <a:rect l="l" t="t" r="r" b="b"/>
              <a:pathLst>
                <a:path w="5" h="36" extrusionOk="0">
                  <a:moveTo>
                    <a:pt x="1" y="1"/>
                  </a:moveTo>
                  <a:cubicBezTo>
                    <a:pt x="1" y="11"/>
                    <a:pt x="4" y="22"/>
                    <a:pt x="4" y="36"/>
                  </a:cubicBezTo>
                  <a:cubicBezTo>
                    <a:pt x="4"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6"/>
            <p:cNvSpPr/>
            <p:nvPr/>
          </p:nvSpPr>
          <p:spPr>
            <a:xfrm>
              <a:off x="1644358" y="224490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6"/>
            <p:cNvSpPr/>
            <p:nvPr/>
          </p:nvSpPr>
          <p:spPr>
            <a:xfrm>
              <a:off x="1635710" y="2253745"/>
              <a:ext cx="3720" cy="1914"/>
            </a:xfrm>
            <a:custGeom>
              <a:avLst/>
              <a:gdLst/>
              <a:ahLst/>
              <a:cxnLst/>
              <a:rect l="l" t="t" r="r" b="b"/>
              <a:pathLst>
                <a:path w="274" h="141" extrusionOk="0">
                  <a:moveTo>
                    <a:pt x="0" y="141"/>
                  </a:moveTo>
                  <a:cubicBezTo>
                    <a:pt x="88" y="88"/>
                    <a:pt x="179" y="43"/>
                    <a:pt x="274" y="1"/>
                  </a:cubicBezTo>
                  <a:cubicBezTo>
                    <a:pt x="179" y="43"/>
                    <a:pt x="88" y="88"/>
                    <a:pt x="0"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6"/>
            <p:cNvSpPr/>
            <p:nvPr/>
          </p:nvSpPr>
          <p:spPr>
            <a:xfrm>
              <a:off x="1614081" y="2280031"/>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6"/>
            <p:cNvSpPr/>
            <p:nvPr/>
          </p:nvSpPr>
          <p:spPr>
            <a:xfrm>
              <a:off x="1611284" y="2310119"/>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6"/>
            <p:cNvSpPr/>
            <p:nvPr/>
          </p:nvSpPr>
          <p:spPr>
            <a:xfrm>
              <a:off x="1611379" y="230973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6"/>
            <p:cNvSpPr/>
            <p:nvPr/>
          </p:nvSpPr>
          <p:spPr>
            <a:xfrm>
              <a:off x="1611379" y="23095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6"/>
            <p:cNvSpPr/>
            <p:nvPr/>
          </p:nvSpPr>
          <p:spPr>
            <a:xfrm>
              <a:off x="1613700" y="2281226"/>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6"/>
            <p:cNvSpPr/>
            <p:nvPr/>
          </p:nvSpPr>
          <p:spPr>
            <a:xfrm>
              <a:off x="1611134" y="231055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6"/>
            <p:cNvSpPr/>
            <p:nvPr/>
          </p:nvSpPr>
          <p:spPr>
            <a:xfrm>
              <a:off x="1481659" y="2178417"/>
              <a:ext cx="61465" cy="331549"/>
            </a:xfrm>
            <a:custGeom>
              <a:avLst/>
              <a:gdLst/>
              <a:ahLst/>
              <a:cxnLst/>
              <a:rect l="l" t="t" r="r" b="b"/>
              <a:pathLst>
                <a:path w="4527" h="24419" extrusionOk="0">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6"/>
            <p:cNvSpPr/>
            <p:nvPr/>
          </p:nvSpPr>
          <p:spPr>
            <a:xfrm>
              <a:off x="1538223" y="2504929"/>
              <a:ext cx="4671" cy="855"/>
            </a:xfrm>
            <a:custGeom>
              <a:avLst/>
              <a:gdLst/>
              <a:ahLst/>
              <a:cxnLst/>
              <a:rect l="l" t="t" r="r" b="b"/>
              <a:pathLst>
                <a:path w="344" h="63" extrusionOk="0">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6"/>
            <p:cNvSpPr/>
            <p:nvPr/>
          </p:nvSpPr>
          <p:spPr>
            <a:xfrm>
              <a:off x="1490593" y="2404157"/>
              <a:ext cx="3476" cy="4236"/>
            </a:xfrm>
            <a:custGeom>
              <a:avLst/>
              <a:gdLst/>
              <a:ahLst/>
              <a:cxnLst/>
              <a:rect l="l" t="t" r="r" b="b"/>
              <a:pathLst>
                <a:path w="256" h="312" extrusionOk="0">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6"/>
            <p:cNvSpPr/>
            <p:nvPr/>
          </p:nvSpPr>
          <p:spPr>
            <a:xfrm>
              <a:off x="1481225" y="2421916"/>
              <a:ext cx="163" cy="869"/>
            </a:xfrm>
            <a:custGeom>
              <a:avLst/>
              <a:gdLst/>
              <a:ahLst/>
              <a:cxnLst/>
              <a:rect l="l" t="t" r="r" b="b"/>
              <a:pathLst>
                <a:path w="12" h="64" extrusionOk="0">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6"/>
            <p:cNvSpPr/>
            <p:nvPr/>
          </p:nvSpPr>
          <p:spPr>
            <a:xfrm>
              <a:off x="1543206" y="2219000"/>
              <a:ext cx="14" cy="204"/>
            </a:xfrm>
            <a:custGeom>
              <a:avLst/>
              <a:gdLst/>
              <a:ahLst/>
              <a:cxnLst/>
              <a:rect l="l" t="t" r="r" b="b"/>
              <a:pathLst>
                <a:path w="1" h="15" extrusionOk="0">
                  <a:moveTo>
                    <a:pt x="1" y="15"/>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6"/>
            <p:cNvSpPr/>
            <p:nvPr/>
          </p:nvSpPr>
          <p:spPr>
            <a:xfrm>
              <a:off x="1542351" y="2224132"/>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6"/>
            <p:cNvSpPr/>
            <p:nvPr/>
          </p:nvSpPr>
          <p:spPr>
            <a:xfrm>
              <a:off x="1542446" y="2223617"/>
              <a:ext cx="109" cy="434"/>
            </a:xfrm>
            <a:custGeom>
              <a:avLst/>
              <a:gdLst/>
              <a:ahLst/>
              <a:cxnLst/>
              <a:rect l="l" t="t" r="r" b="b"/>
              <a:pathLst>
                <a:path w="8" h="32" extrusionOk="0">
                  <a:moveTo>
                    <a:pt x="8" y="0"/>
                  </a:moveTo>
                  <a:cubicBezTo>
                    <a:pt x="4" y="11"/>
                    <a:pt x="1" y="21"/>
                    <a:pt x="1" y="32"/>
                  </a:cubicBezTo>
                  <a:cubicBezTo>
                    <a:pt x="1" y="21"/>
                    <a:pt x="4"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6"/>
            <p:cNvSpPr/>
            <p:nvPr/>
          </p:nvSpPr>
          <p:spPr>
            <a:xfrm>
              <a:off x="1542256" y="2224513"/>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6"/>
            <p:cNvSpPr/>
            <p:nvPr/>
          </p:nvSpPr>
          <p:spPr>
            <a:xfrm>
              <a:off x="1542066" y="2225137"/>
              <a:ext cx="68" cy="204"/>
            </a:xfrm>
            <a:custGeom>
              <a:avLst/>
              <a:gdLst/>
              <a:ahLst/>
              <a:cxnLst/>
              <a:rect l="l" t="t" r="r" b="b"/>
              <a:pathLst>
                <a:path w="5" h="15" extrusionOk="0">
                  <a:moveTo>
                    <a:pt x="4"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6"/>
            <p:cNvSpPr/>
            <p:nvPr/>
          </p:nvSpPr>
          <p:spPr>
            <a:xfrm>
              <a:off x="1532466" y="2238158"/>
              <a:ext cx="1874" cy="6381"/>
            </a:xfrm>
            <a:custGeom>
              <a:avLst/>
              <a:gdLst/>
              <a:ahLst/>
              <a:cxnLst/>
              <a:rect l="l" t="t" r="r" b="b"/>
              <a:pathLst>
                <a:path w="138" h="470" extrusionOk="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6"/>
            <p:cNvSpPr/>
            <p:nvPr/>
          </p:nvSpPr>
          <p:spPr>
            <a:xfrm>
              <a:off x="1542161" y="2224893"/>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6"/>
            <p:cNvSpPr/>
            <p:nvPr/>
          </p:nvSpPr>
          <p:spPr>
            <a:xfrm>
              <a:off x="1543016" y="2220141"/>
              <a:ext cx="68" cy="584"/>
            </a:xfrm>
            <a:custGeom>
              <a:avLst/>
              <a:gdLst/>
              <a:ahLst/>
              <a:cxnLst/>
              <a:rect l="l" t="t" r="r" b="b"/>
              <a:pathLst>
                <a:path w="5" h="43" extrusionOk="0">
                  <a:moveTo>
                    <a:pt x="4" y="1"/>
                  </a:moveTo>
                  <a:cubicBezTo>
                    <a:pt x="4" y="15"/>
                    <a:pt x="1" y="29"/>
                    <a:pt x="1" y="43"/>
                  </a:cubicBezTo>
                  <a:cubicBezTo>
                    <a:pt x="1" y="29"/>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6"/>
            <p:cNvSpPr/>
            <p:nvPr/>
          </p:nvSpPr>
          <p:spPr>
            <a:xfrm>
              <a:off x="1531611" y="2504576"/>
              <a:ext cx="204" cy="299"/>
            </a:xfrm>
            <a:custGeom>
              <a:avLst/>
              <a:gdLst/>
              <a:ahLst/>
              <a:cxnLst/>
              <a:rect l="l" t="t" r="r" b="b"/>
              <a:pathLst>
                <a:path w="15" h="22" extrusionOk="0">
                  <a:moveTo>
                    <a:pt x="15" y="22"/>
                  </a:moveTo>
                  <a:cubicBezTo>
                    <a:pt x="8" y="15"/>
                    <a:pt x="4" y="8"/>
                    <a:pt x="1" y="1"/>
                  </a:cubicBezTo>
                  <a:cubicBezTo>
                    <a:pt x="4" y="8"/>
                    <a:pt x="8" y="15"/>
                    <a:pt x="15"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6"/>
            <p:cNvSpPr/>
            <p:nvPr/>
          </p:nvSpPr>
          <p:spPr>
            <a:xfrm>
              <a:off x="1508556" y="2474447"/>
              <a:ext cx="1059" cy="149"/>
            </a:xfrm>
            <a:custGeom>
              <a:avLst/>
              <a:gdLst/>
              <a:ahLst/>
              <a:cxnLst/>
              <a:rect l="l" t="t" r="r" b="b"/>
              <a:pathLst>
                <a:path w="78" h="11" extrusionOk="0">
                  <a:moveTo>
                    <a:pt x="78" y="7"/>
                  </a:moveTo>
                  <a:lnTo>
                    <a:pt x="78" y="7"/>
                  </a:lnTo>
                  <a:cubicBezTo>
                    <a:pt x="53" y="11"/>
                    <a:pt x="25" y="7"/>
                    <a:pt x="1" y="0"/>
                  </a:cubicBezTo>
                  <a:cubicBezTo>
                    <a:pt x="25" y="7"/>
                    <a:pt x="53" y="11"/>
                    <a:pt x="78"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6"/>
            <p:cNvSpPr/>
            <p:nvPr/>
          </p:nvSpPr>
          <p:spPr>
            <a:xfrm>
              <a:off x="1542921" y="2220955"/>
              <a:ext cx="68" cy="339"/>
            </a:xfrm>
            <a:custGeom>
              <a:avLst/>
              <a:gdLst/>
              <a:ahLst/>
              <a:cxnLst/>
              <a:rect l="l" t="t" r="r" b="b"/>
              <a:pathLst>
                <a:path w="5" h="25" extrusionOk="0">
                  <a:moveTo>
                    <a:pt x="4"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6"/>
            <p:cNvSpPr/>
            <p:nvPr/>
          </p:nvSpPr>
          <p:spPr>
            <a:xfrm>
              <a:off x="1532996" y="250510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6"/>
            <p:cNvSpPr/>
            <p:nvPr/>
          </p:nvSpPr>
          <p:spPr>
            <a:xfrm>
              <a:off x="1542826" y="2221566"/>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6"/>
            <p:cNvSpPr/>
            <p:nvPr/>
          </p:nvSpPr>
          <p:spPr>
            <a:xfrm>
              <a:off x="1540830" y="2504861"/>
              <a:ext cx="638" cy="68"/>
            </a:xfrm>
            <a:custGeom>
              <a:avLst/>
              <a:gdLst/>
              <a:ahLst/>
              <a:cxnLst/>
              <a:rect l="l" t="t" r="r" b="b"/>
              <a:pathLst>
                <a:path w="47" h="5" extrusionOk="0">
                  <a:moveTo>
                    <a:pt x="1" y="1"/>
                  </a:moveTo>
                  <a:lnTo>
                    <a:pt x="46"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6"/>
            <p:cNvSpPr/>
            <p:nvPr/>
          </p:nvSpPr>
          <p:spPr>
            <a:xfrm>
              <a:off x="1543111" y="2219530"/>
              <a:ext cx="68" cy="299"/>
            </a:xfrm>
            <a:custGeom>
              <a:avLst/>
              <a:gdLst/>
              <a:ahLst/>
              <a:cxnLst/>
              <a:rect l="l" t="t" r="r" b="b"/>
              <a:pathLst>
                <a:path w="5" h="22" extrusionOk="0">
                  <a:moveTo>
                    <a:pt x="4"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6"/>
            <p:cNvSpPr/>
            <p:nvPr/>
          </p:nvSpPr>
          <p:spPr>
            <a:xfrm>
              <a:off x="1508516" y="2416173"/>
              <a:ext cx="149" cy="1059"/>
            </a:xfrm>
            <a:custGeom>
              <a:avLst/>
              <a:gdLst/>
              <a:ahLst/>
              <a:cxnLst/>
              <a:rect l="l" t="t" r="r" b="b"/>
              <a:pathLst>
                <a:path w="11" h="78" extrusionOk="0">
                  <a:moveTo>
                    <a:pt x="0" y="77"/>
                  </a:moveTo>
                  <a:cubicBezTo>
                    <a:pt x="0" y="49"/>
                    <a:pt x="4" y="25"/>
                    <a:pt x="11" y="0"/>
                  </a:cubicBezTo>
                  <a:cubicBezTo>
                    <a:pt x="4" y="25"/>
                    <a:pt x="0" y="49"/>
                    <a:pt x="0" y="7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6"/>
            <p:cNvSpPr/>
            <p:nvPr/>
          </p:nvSpPr>
          <p:spPr>
            <a:xfrm>
              <a:off x="1512738" y="2402867"/>
              <a:ext cx="68" cy="244"/>
            </a:xfrm>
            <a:custGeom>
              <a:avLst/>
              <a:gdLst/>
              <a:ahLst/>
              <a:cxnLst/>
              <a:rect l="l" t="t" r="r" b="b"/>
              <a:pathLst>
                <a:path w="5" h="18" extrusionOk="0">
                  <a:moveTo>
                    <a:pt x="1" y="18"/>
                  </a:moveTo>
                  <a:lnTo>
                    <a:pt x="1" y="18"/>
                  </a:lnTo>
                  <a:cubicBezTo>
                    <a:pt x="4" y="11"/>
                    <a:pt x="4" y="7"/>
                    <a:pt x="4" y="0"/>
                  </a:cubicBezTo>
                  <a:cubicBezTo>
                    <a:pt x="4"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6"/>
            <p:cNvSpPr/>
            <p:nvPr/>
          </p:nvSpPr>
          <p:spPr>
            <a:xfrm>
              <a:off x="1507660" y="2400396"/>
              <a:ext cx="3910" cy="1724"/>
            </a:xfrm>
            <a:custGeom>
              <a:avLst/>
              <a:gdLst/>
              <a:ahLst/>
              <a:cxnLst/>
              <a:rect l="l" t="t" r="r" b="b"/>
              <a:pathLst>
                <a:path w="288" h="127" extrusionOk="0">
                  <a:moveTo>
                    <a:pt x="287" y="91"/>
                  </a:moveTo>
                  <a:cubicBezTo>
                    <a:pt x="168" y="126"/>
                    <a:pt x="56" y="91"/>
                    <a:pt x="0" y="0"/>
                  </a:cubicBezTo>
                  <a:cubicBezTo>
                    <a:pt x="56" y="91"/>
                    <a:pt x="168" y="126"/>
                    <a:pt x="287"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6"/>
            <p:cNvSpPr/>
            <p:nvPr/>
          </p:nvSpPr>
          <p:spPr>
            <a:xfrm>
              <a:off x="1542541" y="2223141"/>
              <a:ext cx="109" cy="339"/>
            </a:xfrm>
            <a:custGeom>
              <a:avLst/>
              <a:gdLst/>
              <a:ahLst/>
              <a:cxnLst/>
              <a:rect l="l" t="t" r="r" b="b"/>
              <a:pathLst>
                <a:path w="8" h="25" extrusionOk="0">
                  <a:moveTo>
                    <a:pt x="8"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6"/>
            <p:cNvSpPr/>
            <p:nvPr/>
          </p:nvSpPr>
          <p:spPr>
            <a:xfrm>
              <a:off x="1542785" y="2222137"/>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6"/>
            <p:cNvSpPr/>
            <p:nvPr/>
          </p:nvSpPr>
          <p:spPr>
            <a:xfrm>
              <a:off x="1541590" y="25049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6"/>
            <p:cNvSpPr/>
            <p:nvPr/>
          </p:nvSpPr>
          <p:spPr>
            <a:xfrm>
              <a:off x="1542636" y="2222666"/>
              <a:ext cx="109" cy="299"/>
            </a:xfrm>
            <a:custGeom>
              <a:avLst/>
              <a:gdLst/>
              <a:ahLst/>
              <a:cxnLst/>
              <a:rect l="l" t="t" r="r" b="b"/>
              <a:pathLst>
                <a:path w="8" h="22" extrusionOk="0">
                  <a:moveTo>
                    <a:pt x="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6"/>
            <p:cNvSpPr/>
            <p:nvPr/>
          </p:nvSpPr>
          <p:spPr>
            <a:xfrm>
              <a:off x="1514978" y="2347728"/>
              <a:ext cx="204" cy="1195"/>
            </a:xfrm>
            <a:custGeom>
              <a:avLst/>
              <a:gdLst/>
              <a:ahLst/>
              <a:cxnLst/>
              <a:rect l="l" t="t" r="r" b="b"/>
              <a:pathLst>
                <a:path w="15" h="88" extrusionOk="0">
                  <a:moveTo>
                    <a:pt x="7" y="88"/>
                  </a:moveTo>
                  <a:cubicBezTo>
                    <a:pt x="14" y="60"/>
                    <a:pt x="14" y="28"/>
                    <a:pt x="0" y="0"/>
                  </a:cubicBezTo>
                  <a:cubicBezTo>
                    <a:pt x="14" y="28"/>
                    <a:pt x="14" y="60"/>
                    <a:pt x="7"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6"/>
            <p:cNvSpPr/>
            <p:nvPr/>
          </p:nvSpPr>
          <p:spPr>
            <a:xfrm>
              <a:off x="1530620" y="2480530"/>
              <a:ext cx="1005" cy="24059"/>
            </a:xfrm>
            <a:custGeom>
              <a:avLst/>
              <a:gdLst/>
              <a:ahLst/>
              <a:cxnLst/>
              <a:rect l="l" t="t" r="r" b="b"/>
              <a:pathLst>
                <a:path w="74" h="1772" extrusionOk="0">
                  <a:moveTo>
                    <a:pt x="74" y="1772"/>
                  </a:moveTo>
                  <a:cubicBezTo>
                    <a:pt x="25" y="1681"/>
                    <a:pt x="0" y="1338"/>
                    <a:pt x="63" y="0"/>
                  </a:cubicBezTo>
                  <a:lnTo>
                    <a:pt x="63" y="0"/>
                  </a:lnTo>
                  <a:cubicBezTo>
                    <a:pt x="0" y="1338"/>
                    <a:pt x="25" y="1681"/>
                    <a:pt x="74" y="17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6"/>
            <p:cNvSpPr/>
            <p:nvPr/>
          </p:nvSpPr>
          <p:spPr>
            <a:xfrm>
              <a:off x="1523858" y="247486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6"/>
            <p:cNvSpPr/>
            <p:nvPr/>
          </p:nvSpPr>
          <p:spPr>
            <a:xfrm>
              <a:off x="1525243" y="2475724"/>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6"/>
            <p:cNvSpPr/>
            <p:nvPr/>
          </p:nvSpPr>
          <p:spPr>
            <a:xfrm>
              <a:off x="1524483" y="247524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6"/>
            <p:cNvSpPr/>
            <p:nvPr/>
          </p:nvSpPr>
          <p:spPr>
            <a:xfrm>
              <a:off x="1523057" y="2474488"/>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6"/>
            <p:cNvSpPr/>
            <p:nvPr/>
          </p:nvSpPr>
          <p:spPr>
            <a:xfrm>
              <a:off x="1495386" y="2453008"/>
              <a:ext cx="1208" cy="2539"/>
            </a:xfrm>
            <a:custGeom>
              <a:avLst/>
              <a:gdLst/>
              <a:ahLst/>
              <a:cxnLst/>
              <a:rect l="l" t="t" r="r" b="b"/>
              <a:pathLst>
                <a:path w="89" h="187" extrusionOk="0">
                  <a:moveTo>
                    <a:pt x="1" y="0"/>
                  </a:moveTo>
                  <a:cubicBezTo>
                    <a:pt x="11" y="70"/>
                    <a:pt x="40" y="134"/>
                    <a:pt x="89" y="186"/>
                  </a:cubicBezTo>
                  <a:cubicBezTo>
                    <a:pt x="40" y="134"/>
                    <a:pt x="11" y="7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6"/>
            <p:cNvSpPr/>
            <p:nvPr/>
          </p:nvSpPr>
          <p:spPr>
            <a:xfrm>
              <a:off x="1542215" y="250495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6"/>
            <p:cNvSpPr/>
            <p:nvPr/>
          </p:nvSpPr>
          <p:spPr>
            <a:xfrm>
              <a:off x="1531801" y="2504861"/>
              <a:ext cx="543" cy="258"/>
            </a:xfrm>
            <a:custGeom>
              <a:avLst/>
              <a:gdLst/>
              <a:ahLst/>
              <a:cxnLst/>
              <a:rect l="l" t="t" r="r" b="b"/>
              <a:pathLst>
                <a:path w="40" h="19" extrusionOk="0">
                  <a:moveTo>
                    <a:pt x="1" y="1"/>
                  </a:moveTo>
                  <a:cubicBezTo>
                    <a:pt x="11" y="11"/>
                    <a:pt x="25" y="15"/>
                    <a:pt x="39" y="18"/>
                  </a:cubicBezTo>
                  <a:cubicBezTo>
                    <a:pt x="25" y="15"/>
                    <a:pt x="1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6"/>
            <p:cNvSpPr/>
            <p:nvPr/>
          </p:nvSpPr>
          <p:spPr>
            <a:xfrm>
              <a:off x="153246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6"/>
            <p:cNvSpPr/>
            <p:nvPr/>
          </p:nvSpPr>
          <p:spPr>
            <a:xfrm>
              <a:off x="153265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6"/>
            <p:cNvSpPr/>
            <p:nvPr/>
          </p:nvSpPr>
          <p:spPr>
            <a:xfrm>
              <a:off x="1542785" y="2505105"/>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6"/>
            <p:cNvSpPr/>
            <p:nvPr/>
          </p:nvSpPr>
          <p:spPr>
            <a:xfrm>
              <a:off x="1522297" y="2306412"/>
              <a:ext cx="625" cy="3014"/>
            </a:xfrm>
            <a:custGeom>
              <a:avLst/>
              <a:gdLst/>
              <a:ahLst/>
              <a:cxnLst/>
              <a:rect l="l" t="t" r="r" b="b"/>
              <a:pathLst>
                <a:path w="46" h="222" extrusionOk="0">
                  <a:moveTo>
                    <a:pt x="46" y="1"/>
                  </a:moveTo>
                  <a:cubicBezTo>
                    <a:pt x="25" y="71"/>
                    <a:pt x="7" y="144"/>
                    <a:pt x="0" y="221"/>
                  </a:cubicBezTo>
                  <a:cubicBezTo>
                    <a:pt x="7" y="144"/>
                    <a:pt x="25" y="71"/>
                    <a:pt x="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6"/>
            <p:cNvSpPr/>
            <p:nvPr/>
          </p:nvSpPr>
          <p:spPr>
            <a:xfrm>
              <a:off x="1541930" y="2225368"/>
              <a:ext cx="109" cy="204"/>
            </a:xfrm>
            <a:custGeom>
              <a:avLst/>
              <a:gdLst/>
              <a:ahLst/>
              <a:cxnLst/>
              <a:rect l="l" t="t" r="r" b="b"/>
              <a:pathLst>
                <a:path w="8" h="15" extrusionOk="0">
                  <a:moveTo>
                    <a:pt x="7" y="1"/>
                  </a:moveTo>
                  <a:cubicBezTo>
                    <a:pt x="4" y="4"/>
                    <a:pt x="4" y="11"/>
                    <a:pt x="0" y="15"/>
                  </a:cubicBezTo>
                  <a:cubicBezTo>
                    <a:pt x="4" y="11"/>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6"/>
            <p:cNvSpPr/>
            <p:nvPr/>
          </p:nvSpPr>
          <p:spPr>
            <a:xfrm>
              <a:off x="1538223" y="2504834"/>
              <a:ext cx="2620" cy="41"/>
            </a:xfrm>
            <a:custGeom>
              <a:avLst/>
              <a:gdLst/>
              <a:ahLst/>
              <a:cxnLst/>
              <a:rect l="l" t="t" r="r" b="b"/>
              <a:pathLst>
                <a:path w="193" h="3" extrusionOk="0">
                  <a:moveTo>
                    <a:pt x="97" y="0"/>
                  </a:moveTo>
                  <a:cubicBezTo>
                    <a:pt x="64" y="0"/>
                    <a:pt x="32" y="1"/>
                    <a:pt x="0" y="3"/>
                  </a:cubicBez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6"/>
            <p:cNvSpPr/>
            <p:nvPr/>
          </p:nvSpPr>
          <p:spPr>
            <a:xfrm>
              <a:off x="1518495" y="2283982"/>
              <a:ext cx="815" cy="434"/>
            </a:xfrm>
            <a:custGeom>
              <a:avLst/>
              <a:gdLst/>
              <a:ahLst/>
              <a:cxnLst/>
              <a:rect l="l" t="t" r="r" b="b"/>
              <a:pathLst>
                <a:path w="60" h="32" extrusionOk="0">
                  <a:moveTo>
                    <a:pt x="60" y="0"/>
                  </a:moveTo>
                  <a:cubicBezTo>
                    <a:pt x="39" y="4"/>
                    <a:pt x="14" y="14"/>
                    <a:pt x="0" y="32"/>
                  </a:cubicBezTo>
                  <a:cubicBezTo>
                    <a:pt x="14" y="14"/>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6"/>
            <p:cNvSpPr/>
            <p:nvPr/>
          </p:nvSpPr>
          <p:spPr>
            <a:xfrm>
              <a:off x="1578290" y="2191723"/>
              <a:ext cx="61669" cy="63298"/>
            </a:xfrm>
            <a:custGeom>
              <a:avLst/>
              <a:gdLst/>
              <a:ahLst/>
              <a:cxnLst/>
              <a:rect l="l" t="t" r="r" b="b"/>
              <a:pathLst>
                <a:path w="4542" h="4662" extrusionOk="0">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6"/>
            <p:cNvSpPr/>
            <p:nvPr/>
          </p:nvSpPr>
          <p:spPr>
            <a:xfrm>
              <a:off x="1613184" y="2195620"/>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6"/>
            <p:cNvSpPr/>
            <p:nvPr/>
          </p:nvSpPr>
          <p:spPr>
            <a:xfrm>
              <a:off x="1612804" y="2194954"/>
              <a:ext cx="204" cy="339"/>
            </a:xfrm>
            <a:custGeom>
              <a:avLst/>
              <a:gdLst/>
              <a:ahLst/>
              <a:cxnLst/>
              <a:rect l="l" t="t" r="r" b="b"/>
              <a:pathLst>
                <a:path w="15" h="25" extrusionOk="0">
                  <a:moveTo>
                    <a:pt x="0" y="0"/>
                  </a:moveTo>
                  <a:cubicBezTo>
                    <a:pt x="7" y="11"/>
                    <a:pt x="11" y="18"/>
                    <a:pt x="14" y="25"/>
                  </a:cubicBezTo>
                  <a:cubicBezTo>
                    <a:pt x="11" y="18"/>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66"/>
            <p:cNvSpPr/>
            <p:nvPr/>
          </p:nvSpPr>
          <p:spPr>
            <a:xfrm>
              <a:off x="1613035" y="2195335"/>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66"/>
            <p:cNvSpPr/>
            <p:nvPr/>
          </p:nvSpPr>
          <p:spPr>
            <a:xfrm>
              <a:off x="1638086" y="2239733"/>
              <a:ext cx="109" cy="910"/>
            </a:xfrm>
            <a:custGeom>
              <a:avLst/>
              <a:gdLst/>
              <a:ahLst/>
              <a:cxnLst/>
              <a:rect l="l" t="t" r="r" b="b"/>
              <a:pathLst>
                <a:path w="8" h="67" extrusionOk="0">
                  <a:moveTo>
                    <a:pt x="1" y="0"/>
                  </a:moveTo>
                  <a:lnTo>
                    <a:pt x="1" y="67"/>
                  </a:lnTo>
                  <a:lnTo>
                    <a:pt x="8" y="67"/>
                  </a:lnTo>
                  <a:cubicBezTo>
                    <a:pt x="4" y="53"/>
                    <a:pt x="4" y="42"/>
                    <a:pt x="4" y="32"/>
                  </a:cubicBezTo>
                  <a:lnTo>
                    <a:pt x="4" y="18"/>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6"/>
            <p:cNvSpPr/>
            <p:nvPr/>
          </p:nvSpPr>
          <p:spPr>
            <a:xfrm>
              <a:off x="1612560" y="2194615"/>
              <a:ext cx="204" cy="299"/>
            </a:xfrm>
            <a:custGeom>
              <a:avLst/>
              <a:gdLst/>
              <a:ahLst/>
              <a:cxnLst/>
              <a:rect l="l" t="t" r="r" b="b"/>
              <a:pathLst>
                <a:path w="15" h="22" extrusionOk="0">
                  <a:moveTo>
                    <a:pt x="15" y="22"/>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6"/>
            <p:cNvSpPr/>
            <p:nvPr/>
          </p:nvSpPr>
          <p:spPr>
            <a:xfrm>
              <a:off x="1625201" y="2214031"/>
              <a:ext cx="299" cy="54"/>
            </a:xfrm>
            <a:custGeom>
              <a:avLst/>
              <a:gdLst/>
              <a:ahLst/>
              <a:cxnLst/>
              <a:rect l="l" t="t" r="r" b="b"/>
              <a:pathLst>
                <a:path w="22" h="4" extrusionOk="0">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6"/>
            <p:cNvSpPr/>
            <p:nvPr/>
          </p:nvSpPr>
          <p:spPr>
            <a:xfrm>
              <a:off x="1613184" y="2196095"/>
              <a:ext cx="149" cy="244"/>
            </a:xfrm>
            <a:custGeom>
              <a:avLst/>
              <a:gdLst/>
              <a:ahLst/>
              <a:cxnLst/>
              <a:rect l="l" t="t" r="r" b="b"/>
              <a:pathLst>
                <a:path w="11" h="18" extrusionOk="0">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6"/>
            <p:cNvSpPr/>
            <p:nvPr/>
          </p:nvSpPr>
          <p:spPr>
            <a:xfrm>
              <a:off x="1639280" y="2227228"/>
              <a:ext cx="434" cy="679"/>
            </a:xfrm>
            <a:custGeom>
              <a:avLst/>
              <a:gdLst/>
              <a:ahLst/>
              <a:cxnLst/>
              <a:rect l="l" t="t" r="r" b="b"/>
              <a:pathLst>
                <a:path w="32" h="50" extrusionOk="0">
                  <a:moveTo>
                    <a:pt x="32" y="49"/>
                  </a:moveTo>
                  <a:cubicBezTo>
                    <a:pt x="28" y="32"/>
                    <a:pt x="18" y="11"/>
                    <a:pt x="0" y="0"/>
                  </a:cubicBezTo>
                  <a:lnTo>
                    <a:pt x="0" y="0"/>
                  </a:lnTo>
                  <a:cubicBezTo>
                    <a:pt x="18" y="11"/>
                    <a:pt x="28" y="32"/>
                    <a:pt x="3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6"/>
            <p:cNvSpPr/>
            <p:nvPr/>
          </p:nvSpPr>
          <p:spPr>
            <a:xfrm>
              <a:off x="1613320" y="2196000"/>
              <a:ext cx="14" cy="109"/>
            </a:xfrm>
            <a:custGeom>
              <a:avLst/>
              <a:gdLst/>
              <a:ahLst/>
              <a:cxnLst/>
              <a:rect l="l" t="t" r="r" b="b"/>
              <a:pathLst>
                <a:path w="1" h="8" extrusionOk="0">
                  <a:moveTo>
                    <a:pt x="1" y="0"/>
                  </a:moveTo>
                  <a:cubicBezTo>
                    <a:pt x="1" y="4"/>
                    <a:pt x="1" y="4"/>
                    <a:pt x="1" y="7"/>
                  </a:cubicBezTo>
                  <a:cubicBezTo>
                    <a:pt x="1" y="4"/>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66"/>
            <p:cNvSpPr/>
            <p:nvPr/>
          </p:nvSpPr>
          <p:spPr>
            <a:xfrm>
              <a:off x="1613280" y="2195810"/>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6"/>
            <p:cNvSpPr/>
            <p:nvPr/>
          </p:nvSpPr>
          <p:spPr>
            <a:xfrm>
              <a:off x="1638181" y="2226943"/>
              <a:ext cx="1113" cy="299"/>
            </a:xfrm>
            <a:custGeom>
              <a:avLst/>
              <a:gdLst/>
              <a:ahLst/>
              <a:cxnLst/>
              <a:rect l="l" t="t" r="r" b="b"/>
              <a:pathLst>
                <a:path w="82" h="22" extrusionOk="0">
                  <a:moveTo>
                    <a:pt x="1" y="0"/>
                  </a:moveTo>
                  <a:cubicBezTo>
                    <a:pt x="29" y="4"/>
                    <a:pt x="57" y="11"/>
                    <a:pt x="81" y="21"/>
                  </a:cubicBezTo>
                  <a:cubicBezTo>
                    <a:pt x="57"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6"/>
            <p:cNvSpPr/>
            <p:nvPr/>
          </p:nvSpPr>
          <p:spPr>
            <a:xfrm>
              <a:off x="1634759" y="2250514"/>
              <a:ext cx="584" cy="14"/>
            </a:xfrm>
            <a:custGeom>
              <a:avLst/>
              <a:gdLst/>
              <a:ahLst/>
              <a:cxnLst/>
              <a:rect l="l" t="t" r="r" b="b"/>
              <a:pathLst>
                <a:path w="43" h="1" extrusionOk="0">
                  <a:moveTo>
                    <a:pt x="0" y="1"/>
                  </a:moveTo>
                  <a:cubicBezTo>
                    <a:pt x="14" y="1"/>
                    <a:pt x="28" y="1"/>
                    <a:pt x="42" y="1"/>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6"/>
            <p:cNvSpPr/>
            <p:nvPr/>
          </p:nvSpPr>
          <p:spPr>
            <a:xfrm>
              <a:off x="1581101" y="2216013"/>
              <a:ext cx="489" cy="489"/>
            </a:xfrm>
            <a:custGeom>
              <a:avLst/>
              <a:gdLst/>
              <a:ahLst/>
              <a:cxnLst/>
              <a:rect l="l" t="t" r="r" b="b"/>
              <a:pathLst>
                <a:path w="36" h="36" extrusionOk="0">
                  <a:moveTo>
                    <a:pt x="35" y="3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6"/>
            <p:cNvSpPr/>
            <p:nvPr/>
          </p:nvSpPr>
          <p:spPr>
            <a:xfrm>
              <a:off x="1580436" y="2215294"/>
              <a:ext cx="489" cy="489"/>
            </a:xfrm>
            <a:custGeom>
              <a:avLst/>
              <a:gdLst/>
              <a:ahLst/>
              <a:cxnLst/>
              <a:rect l="l" t="t" r="r" b="b"/>
              <a:pathLst>
                <a:path w="36" h="36" extrusionOk="0">
                  <a:moveTo>
                    <a:pt x="35" y="36"/>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6"/>
            <p:cNvSpPr/>
            <p:nvPr/>
          </p:nvSpPr>
          <p:spPr>
            <a:xfrm>
              <a:off x="1581807" y="2216719"/>
              <a:ext cx="448" cy="489"/>
            </a:xfrm>
            <a:custGeom>
              <a:avLst/>
              <a:gdLst/>
              <a:ahLst/>
              <a:cxnLst/>
              <a:rect l="l" t="t" r="r" b="b"/>
              <a:pathLst>
                <a:path w="33" h="36" extrusionOk="0">
                  <a:moveTo>
                    <a:pt x="32"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6"/>
            <p:cNvSpPr/>
            <p:nvPr/>
          </p:nvSpPr>
          <p:spPr>
            <a:xfrm>
              <a:off x="1582472" y="2217439"/>
              <a:ext cx="543" cy="530"/>
            </a:xfrm>
            <a:custGeom>
              <a:avLst/>
              <a:gdLst/>
              <a:ahLst/>
              <a:cxnLst/>
              <a:rect l="l" t="t" r="r" b="b"/>
              <a:pathLst>
                <a:path w="40" h="39" extrusionOk="0">
                  <a:moveTo>
                    <a:pt x="39"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6"/>
            <p:cNvSpPr/>
            <p:nvPr/>
          </p:nvSpPr>
          <p:spPr>
            <a:xfrm>
              <a:off x="1638140" y="2238878"/>
              <a:ext cx="14" cy="869"/>
            </a:xfrm>
            <a:custGeom>
              <a:avLst/>
              <a:gdLst/>
              <a:ahLst/>
              <a:cxnLst/>
              <a:rect l="l" t="t" r="r" b="b"/>
              <a:pathLst>
                <a:path w="1" h="64" extrusionOk="0">
                  <a:moveTo>
                    <a:pt x="0" y="0"/>
                  </a:moveTo>
                  <a:lnTo>
                    <a:pt x="0" y="63"/>
                  </a:lnTo>
                  <a:lnTo>
                    <a:pt x="0" y="56"/>
                  </a:lnTo>
                  <a:lnTo>
                    <a:pt x="0" y="28"/>
                  </a:lnTo>
                  <a:lnTo>
                    <a:pt x="0" y="2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6"/>
            <p:cNvSpPr/>
            <p:nvPr/>
          </p:nvSpPr>
          <p:spPr>
            <a:xfrm>
              <a:off x="1579662" y="2214438"/>
              <a:ext cx="638" cy="679"/>
            </a:xfrm>
            <a:custGeom>
              <a:avLst/>
              <a:gdLst/>
              <a:ahLst/>
              <a:cxnLst/>
              <a:rect l="l" t="t" r="r" b="b"/>
              <a:pathLst>
                <a:path w="47" h="50" extrusionOk="0">
                  <a:moveTo>
                    <a:pt x="46"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6"/>
            <p:cNvSpPr/>
            <p:nvPr/>
          </p:nvSpPr>
          <p:spPr>
            <a:xfrm>
              <a:off x="1579146" y="2213773"/>
              <a:ext cx="530" cy="679"/>
            </a:xfrm>
            <a:custGeom>
              <a:avLst/>
              <a:gdLst/>
              <a:ahLst/>
              <a:cxnLst/>
              <a:rect l="l" t="t" r="r" b="b"/>
              <a:pathLst>
                <a:path w="39" h="50" extrusionOk="0">
                  <a:moveTo>
                    <a:pt x="39" y="50"/>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6"/>
            <p:cNvSpPr/>
            <p:nvPr/>
          </p:nvSpPr>
          <p:spPr>
            <a:xfrm>
              <a:off x="1578290" y="2212687"/>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6"/>
            <p:cNvSpPr/>
            <p:nvPr/>
          </p:nvSpPr>
          <p:spPr>
            <a:xfrm>
              <a:off x="1619932" y="2254220"/>
              <a:ext cx="774" cy="68"/>
            </a:xfrm>
            <a:custGeom>
              <a:avLst/>
              <a:gdLst/>
              <a:ahLst/>
              <a:cxnLst/>
              <a:rect l="l" t="t" r="r" b="b"/>
              <a:pathLst>
                <a:path w="57" h="5" extrusionOk="0">
                  <a:moveTo>
                    <a:pt x="56" y="1"/>
                  </a:moveTo>
                  <a:cubicBezTo>
                    <a:pt x="39" y="1"/>
                    <a:pt x="18" y="1"/>
                    <a:pt x="0" y="4"/>
                  </a:cubicBezTo>
                  <a:cubicBezTo>
                    <a:pt x="18" y="4"/>
                    <a:pt x="39"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6"/>
            <p:cNvSpPr/>
            <p:nvPr/>
          </p:nvSpPr>
          <p:spPr>
            <a:xfrm>
              <a:off x="1578616" y="2213108"/>
              <a:ext cx="394" cy="489"/>
            </a:xfrm>
            <a:custGeom>
              <a:avLst/>
              <a:gdLst/>
              <a:ahLst/>
              <a:cxnLst/>
              <a:rect l="l" t="t" r="r" b="b"/>
              <a:pathLst>
                <a:path w="29" h="36" extrusionOk="0">
                  <a:moveTo>
                    <a:pt x="29"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6"/>
            <p:cNvSpPr/>
            <p:nvPr/>
          </p:nvSpPr>
          <p:spPr>
            <a:xfrm>
              <a:off x="1622254" y="225441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6"/>
            <p:cNvSpPr/>
            <p:nvPr/>
          </p:nvSpPr>
          <p:spPr>
            <a:xfrm>
              <a:off x="1618982" y="2254275"/>
              <a:ext cx="774" cy="109"/>
            </a:xfrm>
            <a:custGeom>
              <a:avLst/>
              <a:gdLst/>
              <a:ahLst/>
              <a:cxnLst/>
              <a:rect l="l" t="t" r="r" b="b"/>
              <a:pathLst>
                <a:path w="57" h="8" extrusionOk="0">
                  <a:moveTo>
                    <a:pt x="56"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6"/>
            <p:cNvSpPr/>
            <p:nvPr/>
          </p:nvSpPr>
          <p:spPr>
            <a:xfrm>
              <a:off x="1621263" y="22542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6"/>
            <p:cNvSpPr/>
            <p:nvPr/>
          </p:nvSpPr>
          <p:spPr>
            <a:xfrm>
              <a:off x="1617461" y="2254370"/>
              <a:ext cx="1534" cy="109"/>
            </a:xfrm>
            <a:custGeom>
              <a:avLst/>
              <a:gdLst/>
              <a:ahLst/>
              <a:cxnLst/>
              <a:rect l="l" t="t" r="r" b="b"/>
              <a:pathLst>
                <a:path w="113" h="8" extrusionOk="0">
                  <a:moveTo>
                    <a:pt x="112" y="0"/>
                  </a:moveTo>
                  <a:cubicBezTo>
                    <a:pt x="74" y="4"/>
                    <a:pt x="39" y="7"/>
                    <a:pt x="0" y="7"/>
                  </a:cubicBezTo>
                  <a:cubicBezTo>
                    <a:pt x="39" y="7"/>
                    <a:pt x="74" y="4"/>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6"/>
            <p:cNvSpPr/>
            <p:nvPr/>
          </p:nvSpPr>
          <p:spPr>
            <a:xfrm>
              <a:off x="1622824" y="2254600"/>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6"/>
            <p:cNvSpPr/>
            <p:nvPr/>
          </p:nvSpPr>
          <p:spPr>
            <a:xfrm>
              <a:off x="1621779" y="225431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6"/>
            <p:cNvSpPr/>
            <p:nvPr/>
          </p:nvSpPr>
          <p:spPr>
            <a:xfrm>
              <a:off x="1584712" y="2219475"/>
              <a:ext cx="489" cy="448"/>
            </a:xfrm>
            <a:custGeom>
              <a:avLst/>
              <a:gdLst/>
              <a:ahLst/>
              <a:cxnLst/>
              <a:rect l="l" t="t" r="r" b="b"/>
              <a:pathLst>
                <a:path w="36" h="33" extrusionOk="0">
                  <a:moveTo>
                    <a:pt x="35"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6"/>
            <p:cNvSpPr/>
            <p:nvPr/>
          </p:nvSpPr>
          <p:spPr>
            <a:xfrm>
              <a:off x="1583137" y="2218050"/>
              <a:ext cx="679" cy="679"/>
            </a:xfrm>
            <a:custGeom>
              <a:avLst/>
              <a:gdLst/>
              <a:ahLst/>
              <a:cxnLst/>
              <a:rect l="l" t="t" r="r" b="b"/>
              <a:pathLst>
                <a:path w="50" h="50" extrusionOk="0">
                  <a:moveTo>
                    <a:pt x="50"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6"/>
            <p:cNvSpPr/>
            <p:nvPr/>
          </p:nvSpPr>
          <p:spPr>
            <a:xfrm>
              <a:off x="1586084" y="2220616"/>
              <a:ext cx="448" cy="299"/>
            </a:xfrm>
            <a:custGeom>
              <a:avLst/>
              <a:gdLst/>
              <a:ahLst/>
              <a:cxnLst/>
              <a:rect l="l" t="t" r="r" b="b"/>
              <a:pathLst>
                <a:path w="33" h="22" extrusionOk="0">
                  <a:moveTo>
                    <a:pt x="32"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6"/>
            <p:cNvSpPr/>
            <p:nvPr/>
          </p:nvSpPr>
          <p:spPr>
            <a:xfrm>
              <a:off x="1583952" y="2218810"/>
              <a:ext cx="584" cy="543"/>
            </a:xfrm>
            <a:custGeom>
              <a:avLst/>
              <a:gdLst/>
              <a:ahLst/>
              <a:cxnLst/>
              <a:rect l="l" t="t" r="r" b="b"/>
              <a:pathLst>
                <a:path w="43" h="40" extrusionOk="0">
                  <a:moveTo>
                    <a:pt x="42" y="3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6"/>
            <p:cNvSpPr/>
            <p:nvPr/>
          </p:nvSpPr>
          <p:spPr>
            <a:xfrm>
              <a:off x="1585418" y="2220100"/>
              <a:ext cx="448" cy="339"/>
            </a:xfrm>
            <a:custGeom>
              <a:avLst/>
              <a:gdLst/>
              <a:ahLst/>
              <a:cxnLst/>
              <a:rect l="l" t="t" r="r" b="b"/>
              <a:pathLst>
                <a:path w="33" h="25" extrusionOk="0">
                  <a:moveTo>
                    <a:pt x="3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6"/>
            <p:cNvSpPr/>
            <p:nvPr/>
          </p:nvSpPr>
          <p:spPr>
            <a:xfrm>
              <a:off x="1586749" y="2221050"/>
              <a:ext cx="584" cy="394"/>
            </a:xfrm>
            <a:custGeom>
              <a:avLst/>
              <a:gdLst/>
              <a:ahLst/>
              <a:cxnLst/>
              <a:rect l="l" t="t" r="r" b="b"/>
              <a:pathLst>
                <a:path w="43" h="29" extrusionOk="0">
                  <a:moveTo>
                    <a:pt x="43" y="28"/>
                  </a:moveTo>
                  <a:cubicBezTo>
                    <a:pt x="29" y="21"/>
                    <a:pt x="15" y="11"/>
                    <a:pt x="1" y="0"/>
                  </a:cubicBezTo>
                  <a:cubicBezTo>
                    <a:pt x="15" y="11"/>
                    <a:pt x="29" y="2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6"/>
            <p:cNvSpPr/>
            <p:nvPr/>
          </p:nvSpPr>
          <p:spPr>
            <a:xfrm>
              <a:off x="1638086" y="2239638"/>
              <a:ext cx="14" cy="339"/>
            </a:xfrm>
            <a:custGeom>
              <a:avLst/>
              <a:gdLst/>
              <a:ahLst/>
              <a:cxnLst/>
              <a:rect l="l" t="t" r="r" b="b"/>
              <a:pathLst>
                <a:path w="1" h="25" extrusionOk="0">
                  <a:moveTo>
                    <a:pt x="1" y="7"/>
                  </a:moveTo>
                  <a:lnTo>
                    <a:pt x="1" y="25"/>
                  </a:lnTo>
                  <a:lnTo>
                    <a:pt x="1" y="0"/>
                  </a:ln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6"/>
            <p:cNvSpPr/>
            <p:nvPr/>
          </p:nvSpPr>
          <p:spPr>
            <a:xfrm>
              <a:off x="1638086" y="2240168"/>
              <a:ext cx="68" cy="475"/>
            </a:xfrm>
            <a:custGeom>
              <a:avLst/>
              <a:gdLst/>
              <a:ahLst/>
              <a:cxnLst/>
              <a:rect l="l" t="t" r="r" b="b"/>
              <a:pathLst>
                <a:path w="5" h="35" extrusionOk="0">
                  <a:moveTo>
                    <a:pt x="1" y="0"/>
                  </a:moveTo>
                  <a:cubicBezTo>
                    <a:pt x="1" y="11"/>
                    <a:pt x="4" y="24"/>
                    <a:pt x="4" y="35"/>
                  </a:cubicBezTo>
                  <a:cubicBezTo>
                    <a:pt x="4" y="21"/>
                    <a:pt x="1" y="1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6"/>
            <p:cNvSpPr/>
            <p:nvPr/>
          </p:nvSpPr>
          <p:spPr>
            <a:xfrm>
              <a:off x="1638140" y="223916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6"/>
            <p:cNvSpPr/>
            <p:nvPr/>
          </p:nvSpPr>
          <p:spPr>
            <a:xfrm>
              <a:off x="1405367" y="1962046"/>
              <a:ext cx="22118" cy="18031"/>
            </a:xfrm>
            <a:custGeom>
              <a:avLst/>
              <a:gdLst/>
              <a:ahLst/>
              <a:cxnLst/>
              <a:rect l="l" t="t" r="r" b="b"/>
              <a:pathLst>
                <a:path w="1629" h="1328" extrusionOk="0">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6"/>
            <p:cNvSpPr/>
            <p:nvPr/>
          </p:nvSpPr>
          <p:spPr>
            <a:xfrm>
              <a:off x="1408599" y="1961951"/>
              <a:ext cx="434" cy="54"/>
            </a:xfrm>
            <a:custGeom>
              <a:avLst/>
              <a:gdLst/>
              <a:ahLst/>
              <a:cxnLst/>
              <a:rect l="l" t="t" r="r" b="b"/>
              <a:pathLst>
                <a:path w="32" h="4" extrusionOk="0">
                  <a:moveTo>
                    <a:pt x="0"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6"/>
            <p:cNvSpPr/>
            <p:nvPr/>
          </p:nvSpPr>
          <p:spPr>
            <a:xfrm>
              <a:off x="140755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6"/>
            <p:cNvSpPr/>
            <p:nvPr/>
          </p:nvSpPr>
          <p:spPr>
            <a:xfrm>
              <a:off x="1418918" y="1963988"/>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6"/>
            <p:cNvSpPr/>
            <p:nvPr/>
          </p:nvSpPr>
          <p:spPr>
            <a:xfrm>
              <a:off x="140812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6"/>
            <p:cNvSpPr/>
            <p:nvPr/>
          </p:nvSpPr>
          <p:spPr>
            <a:xfrm>
              <a:off x="1407214" y="1961951"/>
              <a:ext cx="204" cy="14"/>
            </a:xfrm>
            <a:custGeom>
              <a:avLst/>
              <a:gdLst/>
              <a:ahLst/>
              <a:cxnLst/>
              <a:rect l="l" t="t" r="r" b="b"/>
              <a:pathLst>
                <a:path w="15" h="1" extrusionOk="0">
                  <a:moveTo>
                    <a:pt x="1" y="0"/>
                  </a:moveTo>
                  <a:lnTo>
                    <a:pt x="1"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6"/>
            <p:cNvSpPr/>
            <p:nvPr/>
          </p:nvSpPr>
          <p:spPr>
            <a:xfrm>
              <a:off x="1419773" y="196404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6"/>
            <p:cNvSpPr/>
            <p:nvPr/>
          </p:nvSpPr>
          <p:spPr>
            <a:xfrm>
              <a:off x="1420533" y="196398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6"/>
            <p:cNvSpPr/>
            <p:nvPr/>
          </p:nvSpPr>
          <p:spPr>
            <a:xfrm>
              <a:off x="1418442" y="1963893"/>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6"/>
            <p:cNvSpPr/>
            <p:nvPr/>
          </p:nvSpPr>
          <p:spPr>
            <a:xfrm>
              <a:off x="1417057" y="1963322"/>
              <a:ext cx="353" cy="258"/>
            </a:xfrm>
            <a:custGeom>
              <a:avLst/>
              <a:gdLst/>
              <a:ahLst/>
              <a:cxnLst/>
              <a:rect l="l" t="t" r="r" b="b"/>
              <a:pathLst>
                <a:path w="26" h="19" extrusionOk="0">
                  <a:moveTo>
                    <a:pt x="1" y="1"/>
                  </a:moveTo>
                  <a:cubicBezTo>
                    <a:pt x="8" y="8"/>
                    <a:pt x="18" y="11"/>
                    <a:pt x="25" y="18"/>
                  </a:cubicBezTo>
                  <a:cubicBezTo>
                    <a:pt x="18" y="11"/>
                    <a:pt x="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6"/>
            <p:cNvSpPr/>
            <p:nvPr/>
          </p:nvSpPr>
          <p:spPr>
            <a:xfrm>
              <a:off x="1417533" y="1963607"/>
              <a:ext cx="299" cy="109"/>
            </a:xfrm>
            <a:custGeom>
              <a:avLst/>
              <a:gdLst/>
              <a:ahLst/>
              <a:cxnLst/>
              <a:rect l="l" t="t" r="r" b="b"/>
              <a:pathLst>
                <a:path w="22" h="8" extrusionOk="0">
                  <a:moveTo>
                    <a:pt x="1" y="1"/>
                  </a:moveTo>
                  <a:cubicBezTo>
                    <a:pt x="8" y="4"/>
                    <a:pt x="15" y="8"/>
                    <a:pt x="22" y="8"/>
                  </a:cubicBezTo>
                  <a:cubicBezTo>
                    <a:pt x="15"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6"/>
            <p:cNvSpPr/>
            <p:nvPr/>
          </p:nvSpPr>
          <p:spPr>
            <a:xfrm>
              <a:off x="1409115" y="1961992"/>
              <a:ext cx="353" cy="68"/>
            </a:xfrm>
            <a:custGeom>
              <a:avLst/>
              <a:gdLst/>
              <a:ahLst/>
              <a:cxnLst/>
              <a:rect l="l" t="t" r="r" b="b"/>
              <a:pathLst>
                <a:path w="26" h="5" extrusionOk="0">
                  <a:moveTo>
                    <a:pt x="1"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6"/>
            <p:cNvSpPr/>
            <p:nvPr/>
          </p:nvSpPr>
          <p:spPr>
            <a:xfrm>
              <a:off x="1409549" y="1962087"/>
              <a:ext cx="299" cy="109"/>
            </a:xfrm>
            <a:custGeom>
              <a:avLst/>
              <a:gdLst/>
              <a:ahLst/>
              <a:cxnLst/>
              <a:rect l="l" t="t" r="r" b="b"/>
              <a:pathLst>
                <a:path w="22" h="8" extrusionOk="0">
                  <a:moveTo>
                    <a:pt x="0" y="1"/>
                  </a:moveTo>
                  <a:cubicBezTo>
                    <a:pt x="7" y="1"/>
                    <a:pt x="14" y="4"/>
                    <a:pt x="21" y="8"/>
                  </a:cubicBezTo>
                  <a:cubicBezTo>
                    <a:pt x="14" y="4"/>
                    <a:pt x="7"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6"/>
            <p:cNvSpPr/>
            <p:nvPr/>
          </p:nvSpPr>
          <p:spPr>
            <a:xfrm>
              <a:off x="1417913" y="1963757"/>
              <a:ext cx="448" cy="149"/>
            </a:xfrm>
            <a:custGeom>
              <a:avLst/>
              <a:gdLst/>
              <a:ahLst/>
              <a:cxnLst/>
              <a:rect l="l" t="t" r="r" b="b"/>
              <a:pathLst>
                <a:path w="33" h="11" extrusionOk="0">
                  <a:moveTo>
                    <a:pt x="1" y="0"/>
                  </a:moveTo>
                  <a:cubicBezTo>
                    <a:pt x="11" y="4"/>
                    <a:pt x="22" y="7"/>
                    <a:pt x="32" y="11"/>
                  </a:cubicBezTo>
                  <a:cubicBezTo>
                    <a:pt x="22" y="7"/>
                    <a:pt x="1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6"/>
            <p:cNvSpPr/>
            <p:nvPr/>
          </p:nvSpPr>
          <p:spPr>
            <a:xfrm>
              <a:off x="1427662" y="1972433"/>
              <a:ext cx="41031" cy="16768"/>
            </a:xfrm>
            <a:custGeom>
              <a:avLst/>
              <a:gdLst/>
              <a:ahLst/>
              <a:cxnLst/>
              <a:rect l="l" t="t" r="r" b="b"/>
              <a:pathLst>
                <a:path w="3022" h="1235" extrusionOk="0">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6"/>
            <p:cNvSpPr/>
            <p:nvPr/>
          </p:nvSpPr>
          <p:spPr>
            <a:xfrm>
              <a:off x="1428272" y="1975013"/>
              <a:ext cx="109" cy="489"/>
            </a:xfrm>
            <a:custGeom>
              <a:avLst/>
              <a:gdLst/>
              <a:ahLst/>
              <a:cxnLst/>
              <a:rect l="l" t="t" r="r" b="b"/>
              <a:pathLst>
                <a:path w="8" h="36" extrusionOk="0">
                  <a:moveTo>
                    <a:pt x="8" y="1"/>
                  </a:moveTo>
                  <a:cubicBezTo>
                    <a:pt x="4" y="11"/>
                    <a:pt x="1" y="25"/>
                    <a:pt x="1" y="36"/>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6"/>
            <p:cNvSpPr/>
            <p:nvPr/>
          </p:nvSpPr>
          <p:spPr>
            <a:xfrm>
              <a:off x="1428272" y="1975637"/>
              <a:ext cx="14" cy="299"/>
            </a:xfrm>
            <a:custGeom>
              <a:avLst/>
              <a:gdLst/>
              <a:ahLst/>
              <a:cxnLst/>
              <a:rect l="l" t="t" r="r" b="b"/>
              <a:pathLst>
                <a:path w="1" h="22" extrusionOk="0">
                  <a:moveTo>
                    <a:pt x="1" y="22"/>
                  </a:moveTo>
                  <a:lnTo>
                    <a:pt x="1" y="1"/>
                  </a:lnTo>
                  <a:cubicBezTo>
                    <a:pt x="1" y="8"/>
                    <a:pt x="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6"/>
            <p:cNvSpPr/>
            <p:nvPr/>
          </p:nvSpPr>
          <p:spPr>
            <a:xfrm>
              <a:off x="1428707" y="1973641"/>
              <a:ext cx="109" cy="149"/>
            </a:xfrm>
            <a:custGeom>
              <a:avLst/>
              <a:gdLst/>
              <a:ahLst/>
              <a:cxnLst/>
              <a:rect l="l" t="t" r="r" b="b"/>
              <a:pathLst>
                <a:path w="8" h="11" extrusionOk="0">
                  <a:moveTo>
                    <a:pt x="7" y="0"/>
                  </a:moveTo>
                  <a:lnTo>
                    <a:pt x="0" y="11"/>
                  </a:lnTo>
                  <a:cubicBezTo>
                    <a:pt x="4" y="7"/>
                    <a:pt x="7"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6"/>
            <p:cNvSpPr/>
            <p:nvPr/>
          </p:nvSpPr>
          <p:spPr>
            <a:xfrm>
              <a:off x="1428272" y="1976072"/>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6"/>
            <p:cNvSpPr/>
            <p:nvPr/>
          </p:nvSpPr>
          <p:spPr>
            <a:xfrm>
              <a:off x="1427797" y="1978923"/>
              <a:ext cx="299" cy="869"/>
            </a:xfrm>
            <a:custGeom>
              <a:avLst/>
              <a:gdLst/>
              <a:ahLst/>
              <a:cxnLst/>
              <a:rect l="l" t="t" r="r" b="b"/>
              <a:pathLst>
                <a:path w="22" h="64" extrusionOk="0">
                  <a:moveTo>
                    <a:pt x="22" y="0"/>
                  </a:moveTo>
                  <a:lnTo>
                    <a:pt x="22" y="0"/>
                  </a:lnTo>
                  <a:cubicBezTo>
                    <a:pt x="15" y="18"/>
                    <a:pt x="8" y="42"/>
                    <a:pt x="1" y="63"/>
                  </a:cubicBezTo>
                  <a:cubicBezTo>
                    <a:pt x="11" y="42"/>
                    <a:pt x="18" y="2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6"/>
            <p:cNvSpPr/>
            <p:nvPr/>
          </p:nvSpPr>
          <p:spPr>
            <a:xfrm>
              <a:off x="1428082" y="1976642"/>
              <a:ext cx="394" cy="2295"/>
            </a:xfrm>
            <a:custGeom>
              <a:avLst/>
              <a:gdLst/>
              <a:ahLst/>
              <a:cxnLst/>
              <a:rect l="l" t="t" r="r" b="b"/>
              <a:pathLst>
                <a:path w="29" h="169" extrusionOk="0">
                  <a:moveTo>
                    <a:pt x="18" y="0"/>
                  </a:moveTo>
                  <a:lnTo>
                    <a:pt x="18" y="0"/>
                  </a:lnTo>
                  <a:cubicBezTo>
                    <a:pt x="29" y="56"/>
                    <a:pt x="25" y="116"/>
                    <a:pt x="1" y="168"/>
                  </a:cubicBezTo>
                  <a:cubicBezTo>
                    <a:pt x="25" y="116"/>
                    <a:pt x="29" y="56"/>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6"/>
            <p:cNvSpPr/>
            <p:nvPr/>
          </p:nvSpPr>
          <p:spPr>
            <a:xfrm>
              <a:off x="1428272" y="1976397"/>
              <a:ext cx="68" cy="258"/>
            </a:xfrm>
            <a:custGeom>
              <a:avLst/>
              <a:gdLst/>
              <a:ahLst/>
              <a:cxnLst/>
              <a:rect l="l" t="t" r="r" b="b"/>
              <a:pathLst>
                <a:path w="5" h="19" extrusionOk="0">
                  <a:moveTo>
                    <a:pt x="4" y="18"/>
                  </a:moveTo>
                  <a:cubicBezTo>
                    <a:pt x="4" y="11"/>
                    <a:pt x="1" y="8"/>
                    <a:pt x="1" y="1"/>
                  </a:cubicBezTo>
                  <a:cubicBezTo>
                    <a:pt x="1"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6"/>
            <p:cNvSpPr/>
            <p:nvPr/>
          </p:nvSpPr>
          <p:spPr>
            <a:xfrm>
              <a:off x="1428368" y="1974497"/>
              <a:ext cx="109" cy="489"/>
            </a:xfrm>
            <a:custGeom>
              <a:avLst/>
              <a:gdLst/>
              <a:ahLst/>
              <a:cxnLst/>
              <a:rect l="l" t="t" r="r" b="b"/>
              <a:pathLst>
                <a:path w="8" h="36" extrusionOk="0">
                  <a:moveTo>
                    <a:pt x="8" y="1"/>
                  </a:moveTo>
                  <a:lnTo>
                    <a:pt x="8" y="1"/>
                  </a:lnTo>
                  <a:cubicBezTo>
                    <a:pt x="4" y="15"/>
                    <a:pt x="1" y="25"/>
                    <a:pt x="1" y="35"/>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6"/>
            <p:cNvSpPr/>
            <p:nvPr/>
          </p:nvSpPr>
          <p:spPr>
            <a:xfrm>
              <a:off x="1427662" y="1979778"/>
              <a:ext cx="149" cy="489"/>
            </a:xfrm>
            <a:custGeom>
              <a:avLst/>
              <a:gdLst/>
              <a:ahLst/>
              <a:cxnLst/>
              <a:rect l="l" t="t" r="r" b="b"/>
              <a:pathLst>
                <a:path w="11" h="36" extrusionOk="0">
                  <a:moveTo>
                    <a:pt x="0" y="35"/>
                  </a:moveTo>
                  <a:lnTo>
                    <a:pt x="0" y="35"/>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6"/>
            <p:cNvSpPr/>
            <p:nvPr/>
          </p:nvSpPr>
          <p:spPr>
            <a:xfrm>
              <a:off x="1428558" y="1973967"/>
              <a:ext cx="109" cy="394"/>
            </a:xfrm>
            <a:custGeom>
              <a:avLst/>
              <a:gdLst/>
              <a:ahLst/>
              <a:cxnLst/>
              <a:rect l="l" t="t" r="r" b="b"/>
              <a:pathLst>
                <a:path w="8" h="29" extrusionOk="0">
                  <a:moveTo>
                    <a:pt x="8" y="1"/>
                  </a:moveTo>
                  <a:lnTo>
                    <a:pt x="8" y="1"/>
                  </a:lnTo>
                  <a:cubicBezTo>
                    <a:pt x="4" y="8"/>
                    <a:pt x="1" y="18"/>
                    <a:pt x="1" y="29"/>
                  </a:cubicBezTo>
                  <a:cubicBezTo>
                    <a:pt x="1" y="18"/>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6"/>
            <p:cNvSpPr/>
            <p:nvPr/>
          </p:nvSpPr>
          <p:spPr>
            <a:xfrm>
              <a:off x="1456704" y="1951401"/>
              <a:ext cx="86665" cy="123066"/>
            </a:xfrm>
            <a:custGeom>
              <a:avLst/>
              <a:gdLst/>
              <a:ahLst/>
              <a:cxnLst/>
              <a:rect l="l" t="t" r="r" b="b"/>
              <a:pathLst>
                <a:path w="6383" h="9064" extrusionOk="0">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6"/>
            <p:cNvSpPr/>
            <p:nvPr/>
          </p:nvSpPr>
          <p:spPr>
            <a:xfrm>
              <a:off x="1525392" y="2067095"/>
              <a:ext cx="54" cy="434"/>
            </a:xfrm>
            <a:custGeom>
              <a:avLst/>
              <a:gdLst/>
              <a:ahLst/>
              <a:cxnLst/>
              <a:rect l="l" t="t" r="r" b="b"/>
              <a:pathLst>
                <a:path w="4" h="32" extrusionOk="0">
                  <a:moveTo>
                    <a:pt x="4" y="0"/>
                  </a:moveTo>
                  <a:cubicBezTo>
                    <a:pt x="0" y="11"/>
                    <a:pt x="0" y="21"/>
                    <a:pt x="0" y="32"/>
                  </a:cubicBezTo>
                  <a:cubicBezTo>
                    <a:pt x="0"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6"/>
            <p:cNvSpPr/>
            <p:nvPr/>
          </p:nvSpPr>
          <p:spPr>
            <a:xfrm>
              <a:off x="1536743" y="2029771"/>
              <a:ext cx="2675" cy="679"/>
            </a:xfrm>
            <a:custGeom>
              <a:avLst/>
              <a:gdLst/>
              <a:ahLst/>
              <a:cxnLst/>
              <a:rect l="l" t="t" r="r" b="b"/>
              <a:pathLst>
                <a:path w="197" h="50" extrusionOk="0">
                  <a:moveTo>
                    <a:pt x="1" y="50"/>
                  </a:moveTo>
                  <a:cubicBezTo>
                    <a:pt x="67" y="39"/>
                    <a:pt x="134" y="22"/>
                    <a:pt x="197" y="1"/>
                  </a:cubicBezTo>
                  <a:cubicBezTo>
                    <a:pt x="134" y="22"/>
                    <a:pt x="67" y="39"/>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6"/>
            <p:cNvSpPr/>
            <p:nvPr/>
          </p:nvSpPr>
          <p:spPr>
            <a:xfrm>
              <a:off x="1540124" y="202954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66"/>
            <p:cNvSpPr/>
            <p:nvPr/>
          </p:nvSpPr>
          <p:spPr>
            <a:xfrm>
              <a:off x="1536363" y="2030436"/>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6"/>
            <p:cNvSpPr/>
            <p:nvPr/>
          </p:nvSpPr>
          <p:spPr>
            <a:xfrm>
              <a:off x="1542215" y="2028440"/>
              <a:ext cx="720" cy="353"/>
            </a:xfrm>
            <a:custGeom>
              <a:avLst/>
              <a:gdLst/>
              <a:ahLst/>
              <a:cxnLst/>
              <a:rect l="l" t="t" r="r" b="b"/>
              <a:pathLst>
                <a:path w="53" h="26" extrusionOk="0">
                  <a:moveTo>
                    <a:pt x="53" y="1"/>
                  </a:moveTo>
                  <a:lnTo>
                    <a:pt x="28" y="11"/>
                  </a:lnTo>
                  <a:lnTo>
                    <a:pt x="0" y="25"/>
                  </a:lnTo>
                  <a:lnTo>
                    <a:pt x="0" y="25"/>
                  </a:ln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6"/>
            <p:cNvSpPr/>
            <p:nvPr/>
          </p:nvSpPr>
          <p:spPr>
            <a:xfrm>
              <a:off x="1525433" y="2066335"/>
              <a:ext cx="68" cy="489"/>
            </a:xfrm>
            <a:custGeom>
              <a:avLst/>
              <a:gdLst/>
              <a:ahLst/>
              <a:cxnLst/>
              <a:rect l="l" t="t" r="r" b="b"/>
              <a:pathLst>
                <a:path w="5" h="36" extrusionOk="0">
                  <a:moveTo>
                    <a:pt x="1" y="0"/>
                  </a:moveTo>
                  <a:lnTo>
                    <a:pt x="1" y="35"/>
                  </a:ln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6"/>
            <p:cNvSpPr/>
            <p:nvPr/>
          </p:nvSpPr>
          <p:spPr>
            <a:xfrm>
              <a:off x="1525487" y="2065520"/>
              <a:ext cx="54" cy="638"/>
            </a:xfrm>
            <a:custGeom>
              <a:avLst/>
              <a:gdLst/>
              <a:ahLst/>
              <a:cxnLst/>
              <a:rect l="l" t="t" r="r" b="b"/>
              <a:pathLst>
                <a:path w="4" h="47" extrusionOk="0">
                  <a:moveTo>
                    <a:pt x="0" y="1"/>
                  </a:moveTo>
                  <a:lnTo>
                    <a:pt x="0" y="46"/>
                  </a:lnTo>
                  <a:cubicBezTo>
                    <a:pt x="0"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6"/>
            <p:cNvSpPr/>
            <p:nvPr/>
          </p:nvSpPr>
          <p:spPr>
            <a:xfrm>
              <a:off x="1539459" y="2029676"/>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6"/>
            <p:cNvSpPr/>
            <p:nvPr/>
          </p:nvSpPr>
          <p:spPr>
            <a:xfrm>
              <a:off x="1525202" y="2068521"/>
              <a:ext cx="109" cy="434"/>
            </a:xfrm>
            <a:custGeom>
              <a:avLst/>
              <a:gdLst/>
              <a:ahLst/>
              <a:cxnLst/>
              <a:rect l="l" t="t" r="r" b="b"/>
              <a:pathLst>
                <a:path w="8"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6"/>
            <p:cNvSpPr/>
            <p:nvPr/>
          </p:nvSpPr>
          <p:spPr>
            <a:xfrm>
              <a:off x="1524157" y="2073178"/>
              <a:ext cx="95" cy="394"/>
            </a:xfrm>
            <a:custGeom>
              <a:avLst/>
              <a:gdLst/>
              <a:ahLst/>
              <a:cxnLst/>
              <a:rect l="l" t="t" r="r" b="b"/>
              <a:pathLst>
                <a:path w="7" h="29" extrusionOk="0">
                  <a:moveTo>
                    <a:pt x="7" y="0"/>
                  </a:moveTo>
                  <a:cubicBezTo>
                    <a:pt x="4" y="11"/>
                    <a:pt x="4" y="18"/>
                    <a:pt x="0" y="28"/>
                  </a:cubicBezTo>
                  <a:cubicBezTo>
                    <a:pt x="4" y="18"/>
                    <a:pt x="7"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6"/>
            <p:cNvSpPr/>
            <p:nvPr/>
          </p:nvSpPr>
          <p:spPr>
            <a:xfrm>
              <a:off x="1525338" y="2067855"/>
              <a:ext cx="68" cy="434"/>
            </a:xfrm>
            <a:custGeom>
              <a:avLst/>
              <a:gdLst/>
              <a:ahLst/>
              <a:cxnLst/>
              <a:rect l="l" t="t" r="r" b="b"/>
              <a:pathLst>
                <a:path w="5" h="32" extrusionOk="0">
                  <a:moveTo>
                    <a:pt x="4" y="0"/>
                  </a:moveTo>
                  <a:cubicBezTo>
                    <a:pt x="1" y="7"/>
                    <a:pt x="1" y="18"/>
                    <a:pt x="1" y="32"/>
                  </a:cubicBezTo>
                  <a:cubicBezTo>
                    <a:pt x="1" y="21"/>
                    <a:pt x="1"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6"/>
            <p:cNvSpPr/>
            <p:nvPr/>
          </p:nvSpPr>
          <p:spPr>
            <a:xfrm>
              <a:off x="1524483" y="2071983"/>
              <a:ext cx="163" cy="448"/>
            </a:xfrm>
            <a:custGeom>
              <a:avLst/>
              <a:gdLst/>
              <a:ahLst/>
              <a:cxnLst/>
              <a:rect l="l" t="t" r="r" b="b"/>
              <a:pathLst>
                <a:path w="12" h="33" extrusionOk="0">
                  <a:moveTo>
                    <a:pt x="11" y="1"/>
                  </a:moveTo>
                  <a:lnTo>
                    <a:pt x="1" y="32"/>
                  </a:lnTo>
                  <a:cubicBezTo>
                    <a:pt x="4" y="25"/>
                    <a:pt x="8" y="15"/>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6"/>
            <p:cNvSpPr/>
            <p:nvPr/>
          </p:nvSpPr>
          <p:spPr>
            <a:xfrm>
              <a:off x="1523953" y="2073653"/>
              <a:ext cx="163" cy="339"/>
            </a:xfrm>
            <a:custGeom>
              <a:avLst/>
              <a:gdLst/>
              <a:ahLst/>
              <a:cxnLst/>
              <a:rect l="l" t="t" r="r" b="b"/>
              <a:pathLst>
                <a:path w="12" h="25" extrusionOk="0">
                  <a:moveTo>
                    <a:pt x="1" y="25"/>
                  </a:moveTo>
                  <a:cubicBezTo>
                    <a:pt x="4" y="18"/>
                    <a:pt x="8" y="11"/>
                    <a:pt x="12"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6"/>
            <p:cNvSpPr/>
            <p:nvPr/>
          </p:nvSpPr>
          <p:spPr>
            <a:xfrm>
              <a:off x="1523532" y="207460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6"/>
            <p:cNvSpPr/>
            <p:nvPr/>
          </p:nvSpPr>
          <p:spPr>
            <a:xfrm>
              <a:off x="1523573" y="2074413"/>
              <a:ext cx="163" cy="149"/>
            </a:xfrm>
            <a:custGeom>
              <a:avLst/>
              <a:gdLst/>
              <a:ahLst/>
              <a:cxnLst/>
              <a:rect l="l" t="t" r="r" b="b"/>
              <a:pathLst>
                <a:path w="12" h="11" extrusionOk="0">
                  <a:moveTo>
                    <a:pt x="1" y="11"/>
                  </a:moveTo>
                  <a:cubicBezTo>
                    <a:pt x="4" y="7"/>
                    <a:pt x="8" y="4"/>
                    <a:pt x="11" y="0"/>
                  </a:cubicBezTo>
                  <a:cubicBezTo>
                    <a:pt x="8" y="4"/>
                    <a:pt x="4"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6"/>
            <p:cNvSpPr/>
            <p:nvPr/>
          </p:nvSpPr>
          <p:spPr>
            <a:xfrm>
              <a:off x="1523763" y="2074074"/>
              <a:ext cx="163" cy="258"/>
            </a:xfrm>
            <a:custGeom>
              <a:avLst/>
              <a:gdLst/>
              <a:ahLst/>
              <a:cxnLst/>
              <a:rect l="l" t="t" r="r" b="b"/>
              <a:pathLst>
                <a:path w="12" h="19" extrusionOk="0">
                  <a:moveTo>
                    <a:pt x="1" y="18"/>
                  </a:moveTo>
                  <a:cubicBezTo>
                    <a:pt x="4" y="15"/>
                    <a:pt x="8" y="8"/>
                    <a:pt x="11"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6"/>
            <p:cNvSpPr/>
            <p:nvPr/>
          </p:nvSpPr>
          <p:spPr>
            <a:xfrm>
              <a:off x="1524347" y="2072608"/>
              <a:ext cx="95" cy="434"/>
            </a:xfrm>
            <a:custGeom>
              <a:avLst/>
              <a:gdLst/>
              <a:ahLst/>
              <a:cxnLst/>
              <a:rect l="l" t="t" r="r" b="b"/>
              <a:pathLst>
                <a:path w="7" h="32" extrusionOk="0">
                  <a:moveTo>
                    <a:pt x="0" y="32"/>
                  </a:moveTo>
                  <a:cubicBezTo>
                    <a:pt x="0" y="21"/>
                    <a:pt x="4" y="11"/>
                    <a:pt x="7"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6"/>
            <p:cNvSpPr/>
            <p:nvPr/>
          </p:nvSpPr>
          <p:spPr>
            <a:xfrm>
              <a:off x="1525107" y="2069281"/>
              <a:ext cx="54" cy="434"/>
            </a:xfrm>
            <a:custGeom>
              <a:avLst/>
              <a:gdLst/>
              <a:ahLst/>
              <a:cxnLst/>
              <a:rect l="l" t="t" r="r" b="b"/>
              <a:pathLst>
                <a:path w="4" h="32" extrusionOk="0">
                  <a:moveTo>
                    <a:pt x="0" y="32"/>
                  </a:moveTo>
                  <a:cubicBezTo>
                    <a:pt x="0" y="21"/>
                    <a:pt x="4" y="11"/>
                    <a:pt x="4"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6"/>
            <p:cNvSpPr/>
            <p:nvPr/>
          </p:nvSpPr>
          <p:spPr>
            <a:xfrm>
              <a:off x="1524822" y="2070707"/>
              <a:ext cx="95" cy="434"/>
            </a:xfrm>
            <a:custGeom>
              <a:avLst/>
              <a:gdLst/>
              <a:ahLst/>
              <a:cxnLst/>
              <a:rect l="l" t="t" r="r" b="b"/>
              <a:pathLst>
                <a:path w="7"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6"/>
            <p:cNvSpPr/>
            <p:nvPr/>
          </p:nvSpPr>
          <p:spPr>
            <a:xfrm>
              <a:off x="1524958" y="2069987"/>
              <a:ext cx="109" cy="448"/>
            </a:xfrm>
            <a:custGeom>
              <a:avLst/>
              <a:gdLst/>
              <a:ahLst/>
              <a:cxnLst/>
              <a:rect l="l" t="t" r="r" b="b"/>
              <a:pathLst>
                <a:path w="8" h="33" extrusionOk="0">
                  <a:moveTo>
                    <a:pt x="8" y="1"/>
                  </a:moveTo>
                  <a:lnTo>
                    <a:pt x="8" y="1"/>
                  </a:lnTo>
                  <a:cubicBezTo>
                    <a:pt x="4" y="11"/>
                    <a:pt x="1" y="22"/>
                    <a:pt x="1" y="32"/>
                  </a:cubicBezTo>
                  <a:cubicBezTo>
                    <a:pt x="4" y="22"/>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6"/>
            <p:cNvSpPr/>
            <p:nvPr/>
          </p:nvSpPr>
          <p:spPr>
            <a:xfrm>
              <a:off x="1524673" y="2071372"/>
              <a:ext cx="109" cy="489"/>
            </a:xfrm>
            <a:custGeom>
              <a:avLst/>
              <a:gdLst/>
              <a:ahLst/>
              <a:cxnLst/>
              <a:rect l="l" t="t" r="r" b="b"/>
              <a:pathLst>
                <a:path w="8" h="36" extrusionOk="0">
                  <a:moveTo>
                    <a:pt x="8" y="0"/>
                  </a:moveTo>
                  <a:cubicBezTo>
                    <a:pt x="4" y="11"/>
                    <a:pt x="1" y="21"/>
                    <a:pt x="1" y="35"/>
                  </a:cubicBezTo>
                  <a:cubicBezTo>
                    <a:pt x="1" y="25"/>
                    <a:pt x="4" y="1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6"/>
            <p:cNvSpPr/>
            <p:nvPr/>
          </p:nvSpPr>
          <p:spPr>
            <a:xfrm>
              <a:off x="1467063" y="1987667"/>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6"/>
            <p:cNvSpPr/>
            <p:nvPr/>
          </p:nvSpPr>
          <p:spPr>
            <a:xfrm>
              <a:off x="1467783" y="1986906"/>
              <a:ext cx="244" cy="299"/>
            </a:xfrm>
            <a:custGeom>
              <a:avLst/>
              <a:gdLst/>
              <a:ahLst/>
              <a:cxnLst/>
              <a:rect l="l" t="t" r="r" b="b"/>
              <a:pathLst>
                <a:path w="18" h="22" extrusionOk="0">
                  <a:moveTo>
                    <a:pt x="0" y="2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6"/>
            <p:cNvSpPr/>
            <p:nvPr/>
          </p:nvSpPr>
          <p:spPr>
            <a:xfrm>
              <a:off x="1466724" y="1987993"/>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6"/>
            <p:cNvSpPr/>
            <p:nvPr/>
          </p:nvSpPr>
          <p:spPr>
            <a:xfrm>
              <a:off x="1467389" y="1987287"/>
              <a:ext cx="258" cy="244"/>
            </a:xfrm>
            <a:custGeom>
              <a:avLst/>
              <a:gdLst/>
              <a:ahLst/>
              <a:cxnLst/>
              <a:rect l="l" t="t" r="r" b="b"/>
              <a:pathLst>
                <a:path w="19" h="18" extrusionOk="0">
                  <a:moveTo>
                    <a:pt x="1" y="18"/>
                  </a:moveTo>
                  <a:lnTo>
                    <a:pt x="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6"/>
            <p:cNvSpPr/>
            <p:nvPr/>
          </p:nvSpPr>
          <p:spPr>
            <a:xfrm>
              <a:off x="1468163" y="1986662"/>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6"/>
            <p:cNvSpPr/>
            <p:nvPr/>
          </p:nvSpPr>
          <p:spPr>
            <a:xfrm>
              <a:off x="1469344" y="1985481"/>
              <a:ext cx="353" cy="299"/>
            </a:xfrm>
            <a:custGeom>
              <a:avLst/>
              <a:gdLst/>
              <a:ahLst/>
              <a:cxnLst/>
              <a:rect l="l" t="t" r="r" b="b"/>
              <a:pathLst>
                <a:path w="26" h="22" extrusionOk="0">
                  <a:moveTo>
                    <a:pt x="25" y="0"/>
                  </a:moveTo>
                  <a:cubicBezTo>
                    <a:pt x="15" y="7"/>
                    <a:pt x="8" y="14"/>
                    <a:pt x="1" y="21"/>
                  </a:cubicBezTo>
                  <a:cubicBezTo>
                    <a:pt x="8"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6"/>
            <p:cNvSpPr/>
            <p:nvPr/>
          </p:nvSpPr>
          <p:spPr>
            <a:xfrm>
              <a:off x="1465828" y="198899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6"/>
            <p:cNvSpPr/>
            <p:nvPr/>
          </p:nvSpPr>
          <p:spPr>
            <a:xfrm>
              <a:off x="1466059" y="1988658"/>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6"/>
            <p:cNvSpPr/>
            <p:nvPr/>
          </p:nvSpPr>
          <p:spPr>
            <a:xfrm>
              <a:off x="1466398" y="1988332"/>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6"/>
            <p:cNvSpPr/>
            <p:nvPr/>
          </p:nvSpPr>
          <p:spPr>
            <a:xfrm>
              <a:off x="1470010" y="1984476"/>
              <a:ext cx="258" cy="489"/>
            </a:xfrm>
            <a:custGeom>
              <a:avLst/>
              <a:gdLst/>
              <a:ahLst/>
              <a:cxnLst/>
              <a:rect l="l" t="t" r="r" b="b"/>
              <a:pathLst>
                <a:path w="19" h="36" extrusionOk="0">
                  <a:moveTo>
                    <a:pt x="1" y="36"/>
                  </a:moveTo>
                  <a:cubicBezTo>
                    <a:pt x="8" y="25"/>
                    <a:pt x="11" y="15"/>
                    <a:pt x="18" y="1"/>
                  </a:cubicBezTo>
                  <a:cubicBezTo>
                    <a:pt x="11" y="15"/>
                    <a:pt x="8" y="25"/>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6"/>
            <p:cNvSpPr/>
            <p:nvPr/>
          </p:nvSpPr>
          <p:spPr>
            <a:xfrm>
              <a:off x="1468448" y="1986377"/>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6"/>
            <p:cNvSpPr/>
            <p:nvPr/>
          </p:nvSpPr>
          <p:spPr>
            <a:xfrm>
              <a:off x="1469154" y="1985766"/>
              <a:ext cx="204" cy="149"/>
            </a:xfrm>
            <a:custGeom>
              <a:avLst/>
              <a:gdLst/>
              <a:ahLst/>
              <a:cxnLst/>
              <a:rect l="l" t="t" r="r" b="b"/>
              <a:pathLst>
                <a:path w="15" h="11" extrusionOk="0">
                  <a:moveTo>
                    <a:pt x="1" y="1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6"/>
            <p:cNvSpPr/>
            <p:nvPr/>
          </p:nvSpPr>
          <p:spPr>
            <a:xfrm>
              <a:off x="1470295" y="1983811"/>
              <a:ext cx="204" cy="584"/>
            </a:xfrm>
            <a:custGeom>
              <a:avLst/>
              <a:gdLst/>
              <a:ahLst/>
              <a:cxnLst/>
              <a:rect l="l" t="t" r="r" b="b"/>
              <a:pathLst>
                <a:path w="15" h="43" extrusionOk="0">
                  <a:moveTo>
                    <a:pt x="1" y="43"/>
                  </a:moveTo>
                  <a:cubicBezTo>
                    <a:pt x="4" y="29"/>
                    <a:pt x="11" y="15"/>
                    <a:pt x="15" y="1"/>
                  </a:cubicBezTo>
                  <a:cubicBezTo>
                    <a:pt x="11" y="15"/>
                    <a:pt x="4"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6"/>
            <p:cNvSpPr/>
            <p:nvPr/>
          </p:nvSpPr>
          <p:spPr>
            <a:xfrm>
              <a:off x="1469725" y="1985006"/>
              <a:ext cx="299" cy="394"/>
            </a:xfrm>
            <a:custGeom>
              <a:avLst/>
              <a:gdLst/>
              <a:ahLst/>
              <a:cxnLst/>
              <a:rect l="l" t="t" r="r" b="b"/>
              <a:pathLst>
                <a:path w="22" h="29" extrusionOk="0">
                  <a:moveTo>
                    <a:pt x="1" y="28"/>
                  </a:moveTo>
                  <a:cubicBezTo>
                    <a:pt x="8" y="18"/>
                    <a:pt x="15" y="11"/>
                    <a:pt x="22" y="0"/>
                  </a:cubicBezTo>
                  <a:cubicBezTo>
                    <a:pt x="15" y="11"/>
                    <a:pt x="8"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6"/>
            <p:cNvSpPr/>
            <p:nvPr/>
          </p:nvSpPr>
          <p:spPr>
            <a:xfrm>
              <a:off x="1468679" y="198614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6"/>
            <p:cNvSpPr/>
            <p:nvPr/>
          </p:nvSpPr>
          <p:spPr>
            <a:xfrm>
              <a:off x="1468964" y="198595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6"/>
            <p:cNvSpPr/>
            <p:nvPr/>
          </p:nvSpPr>
          <p:spPr>
            <a:xfrm>
              <a:off x="1527008" y="2118853"/>
              <a:ext cx="88322" cy="99360"/>
            </a:xfrm>
            <a:custGeom>
              <a:avLst/>
              <a:gdLst/>
              <a:ahLst/>
              <a:cxnLst/>
              <a:rect l="l" t="t" r="r" b="b"/>
              <a:pathLst>
                <a:path w="6505" h="7318" extrusionOk="0">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6"/>
            <p:cNvSpPr/>
            <p:nvPr/>
          </p:nvSpPr>
          <p:spPr>
            <a:xfrm>
              <a:off x="1596443" y="2164147"/>
              <a:ext cx="8812" cy="4820"/>
            </a:xfrm>
            <a:custGeom>
              <a:avLst/>
              <a:gdLst/>
              <a:ahLst/>
              <a:cxnLst/>
              <a:rect l="l" t="t" r="r" b="b"/>
              <a:pathLst>
                <a:path w="649" h="355" extrusionOk="0">
                  <a:moveTo>
                    <a:pt x="648" y="337"/>
                  </a:moveTo>
                  <a:cubicBezTo>
                    <a:pt x="134" y="354"/>
                    <a:pt x="11" y="165"/>
                    <a:pt x="1" y="1"/>
                  </a:cubicBezTo>
                  <a:cubicBezTo>
                    <a:pt x="11" y="165"/>
                    <a:pt x="134" y="354"/>
                    <a:pt x="648" y="3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6"/>
            <p:cNvSpPr/>
            <p:nvPr/>
          </p:nvSpPr>
          <p:spPr>
            <a:xfrm>
              <a:off x="1614230" y="2188587"/>
              <a:ext cx="54" cy="625"/>
            </a:xfrm>
            <a:custGeom>
              <a:avLst/>
              <a:gdLst/>
              <a:ahLst/>
              <a:cxnLst/>
              <a:rect l="l" t="t" r="r" b="b"/>
              <a:pathLst>
                <a:path w="4" h="46" extrusionOk="0">
                  <a:moveTo>
                    <a:pt x="0" y="0"/>
                  </a:moveTo>
                  <a:cubicBezTo>
                    <a:pt x="4" y="14"/>
                    <a:pt x="4" y="32"/>
                    <a:pt x="4" y="46"/>
                  </a:cubicBezTo>
                  <a:cubicBezTo>
                    <a:pt x="4" y="32"/>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6"/>
            <p:cNvSpPr/>
            <p:nvPr/>
          </p:nvSpPr>
          <p:spPr>
            <a:xfrm>
              <a:off x="1584047" y="2146754"/>
              <a:ext cx="4616" cy="923"/>
            </a:xfrm>
            <a:custGeom>
              <a:avLst/>
              <a:gdLst/>
              <a:ahLst/>
              <a:cxnLst/>
              <a:rect l="l" t="t" r="r" b="b"/>
              <a:pathLst>
                <a:path w="340" h="68" extrusionOk="0">
                  <a:moveTo>
                    <a:pt x="340" y="60"/>
                  </a:moveTo>
                  <a:cubicBezTo>
                    <a:pt x="200" y="64"/>
                    <a:pt x="67" y="67"/>
                    <a:pt x="0" y="1"/>
                  </a:cubicBezTo>
                  <a:cubicBezTo>
                    <a:pt x="67" y="67"/>
                    <a:pt x="200" y="64"/>
                    <a:pt x="340"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6"/>
            <p:cNvSpPr/>
            <p:nvPr/>
          </p:nvSpPr>
          <p:spPr>
            <a:xfrm>
              <a:off x="1612370" y="2190433"/>
              <a:ext cx="1724" cy="2349"/>
            </a:xfrm>
            <a:custGeom>
              <a:avLst/>
              <a:gdLst/>
              <a:ahLst/>
              <a:cxnLst/>
              <a:rect l="l" t="t" r="r" b="b"/>
              <a:pathLst>
                <a:path w="127" h="173" extrusionOk="0">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6"/>
            <p:cNvSpPr/>
            <p:nvPr/>
          </p:nvSpPr>
          <p:spPr>
            <a:xfrm>
              <a:off x="1614040" y="2189917"/>
              <a:ext cx="149" cy="530"/>
            </a:xfrm>
            <a:custGeom>
              <a:avLst/>
              <a:gdLst/>
              <a:ahLst/>
              <a:cxnLst/>
              <a:rect l="l" t="t" r="r" b="b"/>
              <a:pathLst>
                <a:path w="11" h="39" extrusionOk="0">
                  <a:moveTo>
                    <a:pt x="11" y="0"/>
                  </a:moveTo>
                  <a:cubicBezTo>
                    <a:pt x="7" y="11"/>
                    <a:pt x="4" y="25"/>
                    <a:pt x="0" y="39"/>
                  </a:cubicBezTo>
                  <a:cubicBezTo>
                    <a:pt x="4" y="25"/>
                    <a:pt x="7"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6"/>
            <p:cNvSpPr/>
            <p:nvPr/>
          </p:nvSpPr>
          <p:spPr>
            <a:xfrm>
              <a:off x="1529140" y="2128031"/>
              <a:ext cx="163" cy="54"/>
            </a:xfrm>
            <a:custGeom>
              <a:avLst/>
              <a:gdLst/>
              <a:ahLst/>
              <a:cxnLst/>
              <a:rect l="l" t="t" r="r" b="b"/>
              <a:pathLst>
                <a:path w="12" h="4" extrusionOk="0">
                  <a:moveTo>
                    <a:pt x="11" y="4"/>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6"/>
            <p:cNvSpPr/>
            <p:nvPr/>
          </p:nvSpPr>
          <p:spPr>
            <a:xfrm>
              <a:off x="1614230" y="2189293"/>
              <a:ext cx="54" cy="489"/>
            </a:xfrm>
            <a:custGeom>
              <a:avLst/>
              <a:gdLst/>
              <a:ahLst/>
              <a:cxnLst/>
              <a:rect l="l" t="t" r="r" b="b"/>
              <a:pathLst>
                <a:path w="4" h="36" extrusionOk="0">
                  <a:moveTo>
                    <a:pt x="4" y="1"/>
                  </a:moveTo>
                  <a:cubicBezTo>
                    <a:pt x="4" y="15"/>
                    <a:pt x="0" y="25"/>
                    <a:pt x="0" y="36"/>
                  </a:cubicBezTo>
                  <a:cubicBezTo>
                    <a:pt x="0"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6"/>
            <p:cNvSpPr/>
            <p:nvPr/>
          </p:nvSpPr>
          <p:spPr>
            <a:xfrm>
              <a:off x="1529425" y="2128126"/>
              <a:ext cx="394" cy="149"/>
            </a:xfrm>
            <a:custGeom>
              <a:avLst/>
              <a:gdLst/>
              <a:ahLst/>
              <a:cxnLst/>
              <a:rect l="l" t="t" r="r" b="b"/>
              <a:pathLst>
                <a:path w="29" h="11" extrusionOk="0">
                  <a:moveTo>
                    <a:pt x="1" y="0"/>
                  </a:moveTo>
                  <a:lnTo>
                    <a:pt x="29"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6"/>
            <p:cNvSpPr/>
            <p:nvPr/>
          </p:nvSpPr>
          <p:spPr>
            <a:xfrm>
              <a:off x="1575290" y="214080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6"/>
            <p:cNvSpPr/>
            <p:nvPr/>
          </p:nvSpPr>
          <p:spPr>
            <a:xfrm>
              <a:off x="1615085" y="2180983"/>
              <a:ext cx="299" cy="2009"/>
            </a:xfrm>
            <a:custGeom>
              <a:avLst/>
              <a:gdLst/>
              <a:ahLst/>
              <a:cxnLst/>
              <a:rect l="l" t="t" r="r" b="b"/>
              <a:pathLst>
                <a:path w="22" h="148" extrusionOk="0">
                  <a:moveTo>
                    <a:pt x="21" y="0"/>
                  </a:moveTo>
                  <a:cubicBezTo>
                    <a:pt x="18" y="49"/>
                    <a:pt x="11" y="98"/>
                    <a:pt x="0" y="147"/>
                  </a:cubicBezTo>
                  <a:cubicBezTo>
                    <a:pt x="11" y="98"/>
                    <a:pt x="18" y="49"/>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6"/>
            <p:cNvSpPr/>
            <p:nvPr/>
          </p:nvSpPr>
          <p:spPr>
            <a:xfrm>
              <a:off x="1595493" y="2161391"/>
              <a:ext cx="964" cy="2770"/>
            </a:xfrm>
            <a:custGeom>
              <a:avLst/>
              <a:gdLst/>
              <a:ahLst/>
              <a:cxnLst/>
              <a:rect l="l" t="t" r="r" b="b"/>
              <a:pathLst>
                <a:path w="71" h="204" extrusionOk="0">
                  <a:moveTo>
                    <a:pt x="1" y="1"/>
                  </a:moveTo>
                  <a:cubicBezTo>
                    <a:pt x="36" y="64"/>
                    <a:pt x="60" y="134"/>
                    <a:pt x="71" y="204"/>
                  </a:cubicBezTo>
                  <a:cubicBezTo>
                    <a:pt x="60" y="134"/>
                    <a:pt x="36" y="6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6"/>
            <p:cNvSpPr/>
            <p:nvPr/>
          </p:nvSpPr>
          <p:spPr>
            <a:xfrm>
              <a:off x="1543736" y="2212822"/>
              <a:ext cx="4711" cy="3775"/>
            </a:xfrm>
            <a:custGeom>
              <a:avLst/>
              <a:gdLst/>
              <a:ahLst/>
              <a:cxnLst/>
              <a:rect l="l" t="t" r="r" b="b"/>
              <a:pathLst>
                <a:path w="347" h="278" extrusionOk="0">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6"/>
            <p:cNvSpPr/>
            <p:nvPr/>
          </p:nvSpPr>
          <p:spPr>
            <a:xfrm>
              <a:off x="1568542" y="2210324"/>
              <a:ext cx="8092" cy="855"/>
            </a:xfrm>
            <a:custGeom>
              <a:avLst/>
              <a:gdLst/>
              <a:ahLst/>
              <a:cxnLst/>
              <a:rect l="l" t="t" r="r" b="b"/>
              <a:pathLst>
                <a:path w="596" h="63" extrusionOk="0">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6"/>
            <p:cNvSpPr/>
            <p:nvPr/>
          </p:nvSpPr>
          <p:spPr>
            <a:xfrm>
              <a:off x="1530375" y="2180128"/>
              <a:ext cx="163" cy="244"/>
            </a:xfrm>
            <a:custGeom>
              <a:avLst/>
              <a:gdLst/>
              <a:ahLst/>
              <a:cxnLst/>
              <a:rect l="l" t="t" r="r" b="b"/>
              <a:pathLst>
                <a:path w="12" h="18" extrusionOk="0">
                  <a:moveTo>
                    <a:pt x="11" y="18"/>
                  </a:moveTo>
                  <a:cubicBezTo>
                    <a:pt x="8" y="11"/>
                    <a:pt x="4" y="7"/>
                    <a:pt x="1" y="0"/>
                  </a:cubicBezTo>
                  <a:cubicBezTo>
                    <a:pt x="4" y="7"/>
                    <a:pt x="8"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6"/>
            <p:cNvSpPr/>
            <p:nvPr/>
          </p:nvSpPr>
          <p:spPr>
            <a:xfrm>
              <a:off x="1527049" y="2176177"/>
              <a:ext cx="2675" cy="3340"/>
            </a:xfrm>
            <a:custGeom>
              <a:avLst/>
              <a:gdLst/>
              <a:ahLst/>
              <a:cxnLst/>
              <a:rect l="l" t="t" r="r" b="b"/>
              <a:pathLst>
                <a:path w="197" h="246" extrusionOk="0">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6"/>
            <p:cNvSpPr/>
            <p:nvPr/>
          </p:nvSpPr>
          <p:spPr>
            <a:xfrm>
              <a:off x="1540314" y="2216583"/>
              <a:ext cx="3435" cy="1629"/>
            </a:xfrm>
            <a:custGeom>
              <a:avLst/>
              <a:gdLst/>
              <a:ahLst/>
              <a:cxnLst/>
              <a:rect l="l" t="t" r="r" b="b"/>
              <a:pathLst>
                <a:path w="253" h="120" extrusionOk="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6"/>
            <p:cNvSpPr/>
            <p:nvPr/>
          </p:nvSpPr>
          <p:spPr>
            <a:xfrm>
              <a:off x="1530565" y="2180413"/>
              <a:ext cx="353" cy="489"/>
            </a:xfrm>
            <a:custGeom>
              <a:avLst/>
              <a:gdLst/>
              <a:ahLst/>
              <a:cxnLst/>
              <a:rect l="l" t="t" r="r" b="b"/>
              <a:pathLst>
                <a:path w="26" h="36" extrusionOk="0">
                  <a:moveTo>
                    <a:pt x="25" y="35"/>
                  </a:moveTo>
                  <a:cubicBezTo>
                    <a:pt x="18" y="25"/>
                    <a:pt x="11" y="11"/>
                    <a:pt x="1" y="0"/>
                  </a:cubicBezTo>
                  <a:cubicBezTo>
                    <a:pt x="11" y="11"/>
                    <a:pt x="18" y="25"/>
                    <a:pt x="25"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6"/>
            <p:cNvSpPr/>
            <p:nvPr/>
          </p:nvSpPr>
          <p:spPr>
            <a:xfrm>
              <a:off x="1540260" y="2217819"/>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6"/>
            <p:cNvSpPr/>
            <p:nvPr/>
          </p:nvSpPr>
          <p:spPr>
            <a:xfrm>
              <a:off x="1540124" y="2216149"/>
              <a:ext cx="109" cy="1018"/>
            </a:xfrm>
            <a:custGeom>
              <a:avLst/>
              <a:gdLst/>
              <a:ahLst/>
              <a:cxnLst/>
              <a:rect l="l" t="t" r="r" b="b"/>
              <a:pathLst>
                <a:path w="8" h="75" extrusionOk="0">
                  <a:moveTo>
                    <a:pt x="0" y="1"/>
                  </a:moveTo>
                  <a:cubicBezTo>
                    <a:pt x="4" y="25"/>
                    <a:pt x="4" y="50"/>
                    <a:pt x="7" y="74"/>
                  </a:cubicBezTo>
                  <a:cubicBezTo>
                    <a:pt x="7" y="50"/>
                    <a:pt x="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6"/>
            <p:cNvSpPr/>
            <p:nvPr/>
          </p:nvSpPr>
          <p:spPr>
            <a:xfrm>
              <a:off x="1540219" y="2217289"/>
              <a:ext cx="54" cy="258"/>
            </a:xfrm>
            <a:custGeom>
              <a:avLst/>
              <a:gdLst/>
              <a:ahLst/>
              <a:cxnLst/>
              <a:rect l="l" t="t" r="r" b="b"/>
              <a:pathLst>
                <a:path w="4" h="19" extrusionOk="0">
                  <a:moveTo>
                    <a:pt x="4" y="1"/>
                  </a:moveTo>
                  <a:cubicBezTo>
                    <a:pt x="0" y="8"/>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6"/>
            <p:cNvSpPr/>
            <p:nvPr/>
          </p:nvSpPr>
          <p:spPr>
            <a:xfrm>
              <a:off x="1533512" y="2195335"/>
              <a:ext cx="869" cy="2675"/>
            </a:xfrm>
            <a:custGeom>
              <a:avLst/>
              <a:gdLst/>
              <a:ahLst/>
              <a:cxnLst/>
              <a:rect l="l" t="t" r="r" b="b"/>
              <a:pathLst>
                <a:path w="64" h="197" extrusionOk="0">
                  <a:moveTo>
                    <a:pt x="60" y="0"/>
                  </a:moveTo>
                  <a:cubicBezTo>
                    <a:pt x="64" y="70"/>
                    <a:pt x="43" y="140"/>
                    <a:pt x="1" y="196"/>
                  </a:cubicBezTo>
                  <a:cubicBezTo>
                    <a:pt x="43" y="140"/>
                    <a:pt x="64" y="70"/>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6"/>
            <p:cNvSpPr/>
            <p:nvPr/>
          </p:nvSpPr>
          <p:spPr>
            <a:xfrm>
              <a:off x="1530090" y="21798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6"/>
            <p:cNvSpPr/>
            <p:nvPr/>
          </p:nvSpPr>
          <p:spPr>
            <a:xfrm>
              <a:off x="1543355" y="2216108"/>
              <a:ext cx="1100" cy="720"/>
            </a:xfrm>
            <a:custGeom>
              <a:avLst/>
              <a:gdLst/>
              <a:ahLst/>
              <a:cxnLst/>
              <a:rect l="l" t="t" r="r" b="b"/>
              <a:pathLst>
                <a:path w="81" h="53" extrusionOk="0">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6"/>
            <p:cNvSpPr/>
            <p:nvPr/>
          </p:nvSpPr>
          <p:spPr>
            <a:xfrm>
              <a:off x="1579281" y="2208980"/>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6"/>
            <p:cNvSpPr/>
            <p:nvPr/>
          </p:nvSpPr>
          <p:spPr>
            <a:xfrm>
              <a:off x="1579376" y="2208641"/>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6"/>
            <p:cNvSpPr/>
            <p:nvPr/>
          </p:nvSpPr>
          <p:spPr>
            <a:xfrm>
              <a:off x="1576620" y="2210786"/>
              <a:ext cx="2105" cy="122"/>
            </a:xfrm>
            <a:custGeom>
              <a:avLst/>
              <a:gdLst/>
              <a:ahLst/>
              <a:cxnLst/>
              <a:rect l="l" t="t" r="r" b="b"/>
              <a:pathLst>
                <a:path w="155" h="9" extrusionOk="0">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6"/>
            <p:cNvSpPr/>
            <p:nvPr/>
          </p:nvSpPr>
          <p:spPr>
            <a:xfrm>
              <a:off x="1595588" y="2189958"/>
              <a:ext cx="5621" cy="1018"/>
            </a:xfrm>
            <a:custGeom>
              <a:avLst/>
              <a:gdLst/>
              <a:ahLst/>
              <a:cxnLst/>
              <a:rect l="l" t="t" r="r" b="b"/>
              <a:pathLst>
                <a:path w="414" h="75" extrusionOk="0">
                  <a:moveTo>
                    <a:pt x="414" y="1"/>
                  </a:moveTo>
                  <a:cubicBezTo>
                    <a:pt x="263" y="1"/>
                    <a:pt x="116" y="15"/>
                    <a:pt x="1" y="74"/>
                  </a:cubicBezTo>
                  <a:cubicBezTo>
                    <a:pt x="116" y="15"/>
                    <a:pt x="263" y="4"/>
                    <a:pt x="4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6"/>
            <p:cNvSpPr/>
            <p:nvPr/>
          </p:nvSpPr>
          <p:spPr>
            <a:xfrm>
              <a:off x="1611609" y="2192768"/>
              <a:ext cx="774" cy="299"/>
            </a:xfrm>
            <a:custGeom>
              <a:avLst/>
              <a:gdLst/>
              <a:ahLst/>
              <a:cxnLst/>
              <a:rect l="l" t="t" r="r" b="b"/>
              <a:pathLst>
                <a:path w="57" h="22" extrusionOk="0">
                  <a:moveTo>
                    <a:pt x="57" y="0"/>
                  </a:moveTo>
                  <a:cubicBezTo>
                    <a:pt x="39" y="11"/>
                    <a:pt x="18" y="18"/>
                    <a:pt x="1" y="21"/>
                  </a:cubicBezTo>
                  <a:cubicBezTo>
                    <a:pt x="15" y="21"/>
                    <a:pt x="29" y="18"/>
                    <a:pt x="43" y="11"/>
                  </a:cubicBezTo>
                  <a:lnTo>
                    <a:pt x="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6"/>
            <p:cNvSpPr/>
            <p:nvPr/>
          </p:nvSpPr>
          <p:spPr>
            <a:xfrm>
              <a:off x="1579526" y="220826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6"/>
            <p:cNvSpPr/>
            <p:nvPr/>
          </p:nvSpPr>
          <p:spPr>
            <a:xfrm>
              <a:off x="1612180" y="2192619"/>
              <a:ext cx="394" cy="258"/>
            </a:xfrm>
            <a:custGeom>
              <a:avLst/>
              <a:gdLst/>
              <a:ahLst/>
              <a:cxnLst/>
              <a:rect l="l" t="t" r="r" b="b"/>
              <a:pathLst>
                <a:path w="29" h="19" extrusionOk="0">
                  <a:moveTo>
                    <a:pt x="29" y="1"/>
                  </a:moveTo>
                  <a:lnTo>
                    <a:pt x="29" y="1"/>
                  </a:lnTo>
                  <a:cubicBezTo>
                    <a:pt x="18" y="8"/>
                    <a:pt x="8" y="15"/>
                    <a:pt x="1" y="18"/>
                  </a:cubicBezTo>
                  <a:lnTo>
                    <a:pt x="15" y="1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6"/>
            <p:cNvSpPr/>
            <p:nvPr/>
          </p:nvSpPr>
          <p:spPr>
            <a:xfrm>
              <a:off x="1575385" y="2210636"/>
              <a:ext cx="1724" cy="204"/>
            </a:xfrm>
            <a:custGeom>
              <a:avLst/>
              <a:gdLst/>
              <a:ahLst/>
              <a:cxnLst/>
              <a:rect l="l" t="t" r="r" b="b"/>
              <a:pathLst>
                <a:path w="127" h="15" extrusionOk="0">
                  <a:moveTo>
                    <a:pt x="1" y="1"/>
                  </a:moveTo>
                  <a:lnTo>
                    <a:pt x="92" y="11"/>
                  </a:lnTo>
                  <a:lnTo>
                    <a:pt x="127" y="15"/>
                  </a:lnTo>
                  <a:lnTo>
                    <a:pt x="127" y="15"/>
                  </a:ln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6"/>
            <p:cNvSpPr/>
            <p:nvPr/>
          </p:nvSpPr>
          <p:spPr>
            <a:xfrm>
              <a:off x="1438877" y="2046607"/>
              <a:ext cx="93508" cy="136291"/>
            </a:xfrm>
            <a:custGeom>
              <a:avLst/>
              <a:gdLst/>
              <a:ahLst/>
              <a:cxnLst/>
              <a:rect l="l" t="t" r="r" b="b"/>
              <a:pathLst>
                <a:path w="6887" h="10038" extrusionOk="0">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6"/>
            <p:cNvSpPr/>
            <p:nvPr/>
          </p:nvSpPr>
          <p:spPr>
            <a:xfrm>
              <a:off x="1518685" y="2074223"/>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6"/>
            <p:cNvSpPr/>
            <p:nvPr/>
          </p:nvSpPr>
          <p:spPr>
            <a:xfrm>
              <a:off x="1517545" y="2074549"/>
              <a:ext cx="299" cy="163"/>
            </a:xfrm>
            <a:custGeom>
              <a:avLst/>
              <a:gdLst/>
              <a:ahLst/>
              <a:cxnLst/>
              <a:rect l="l" t="t" r="r" b="b"/>
              <a:pathLst>
                <a:path w="22" h="12" extrusionOk="0">
                  <a:moveTo>
                    <a:pt x="0" y="1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6"/>
            <p:cNvSpPr/>
            <p:nvPr/>
          </p:nvSpPr>
          <p:spPr>
            <a:xfrm>
              <a:off x="1518305" y="2074318"/>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6"/>
            <p:cNvSpPr/>
            <p:nvPr/>
          </p:nvSpPr>
          <p:spPr>
            <a:xfrm>
              <a:off x="1517110" y="207479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6"/>
            <p:cNvSpPr/>
            <p:nvPr/>
          </p:nvSpPr>
          <p:spPr>
            <a:xfrm>
              <a:off x="1516594" y="2075024"/>
              <a:ext cx="434" cy="353"/>
            </a:xfrm>
            <a:custGeom>
              <a:avLst/>
              <a:gdLst/>
              <a:ahLst/>
              <a:cxnLst/>
              <a:rect l="l" t="t" r="r" b="b"/>
              <a:pathLst>
                <a:path w="32" h="26" extrusionOk="0">
                  <a:moveTo>
                    <a:pt x="0" y="25"/>
                  </a:moveTo>
                  <a:cubicBezTo>
                    <a:pt x="11" y="15"/>
                    <a:pt x="21" y="8"/>
                    <a:pt x="32" y="1"/>
                  </a:cubicBezTo>
                  <a:cubicBezTo>
                    <a:pt x="21" y="8"/>
                    <a:pt x="11"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6"/>
            <p:cNvSpPr/>
            <p:nvPr/>
          </p:nvSpPr>
          <p:spPr>
            <a:xfrm>
              <a:off x="1519065" y="207422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6"/>
            <p:cNvSpPr/>
            <p:nvPr/>
          </p:nvSpPr>
          <p:spPr>
            <a:xfrm>
              <a:off x="1504184" y="2079356"/>
              <a:ext cx="2349" cy="964"/>
            </a:xfrm>
            <a:custGeom>
              <a:avLst/>
              <a:gdLst/>
              <a:ahLst/>
              <a:cxnLst/>
              <a:rect l="l" t="t" r="r" b="b"/>
              <a:pathLst>
                <a:path w="173" h="71" extrusionOk="0">
                  <a:moveTo>
                    <a:pt x="1" y="70"/>
                  </a:moveTo>
                  <a:cubicBezTo>
                    <a:pt x="60" y="49"/>
                    <a:pt x="120" y="28"/>
                    <a:pt x="172" y="0"/>
                  </a:cubicBezTo>
                  <a:cubicBezTo>
                    <a:pt x="120" y="28"/>
                    <a:pt x="60" y="49"/>
                    <a:pt x="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6"/>
            <p:cNvSpPr/>
            <p:nvPr/>
          </p:nvSpPr>
          <p:spPr>
            <a:xfrm>
              <a:off x="1517925" y="2074413"/>
              <a:ext cx="299" cy="109"/>
            </a:xfrm>
            <a:custGeom>
              <a:avLst/>
              <a:gdLst/>
              <a:ahLst/>
              <a:cxnLst/>
              <a:rect l="l" t="t" r="r" b="b"/>
              <a:pathLst>
                <a:path w="22" h="8" extrusionOk="0">
                  <a:moveTo>
                    <a:pt x="0" y="7"/>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6"/>
            <p:cNvSpPr/>
            <p:nvPr/>
          </p:nvSpPr>
          <p:spPr>
            <a:xfrm>
              <a:off x="1522052" y="2182355"/>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6"/>
            <p:cNvSpPr/>
            <p:nvPr/>
          </p:nvSpPr>
          <p:spPr>
            <a:xfrm>
              <a:off x="1518305" y="2072988"/>
              <a:ext cx="394" cy="394"/>
            </a:xfrm>
            <a:custGeom>
              <a:avLst/>
              <a:gdLst/>
              <a:ahLst/>
              <a:cxnLst/>
              <a:rect l="l" t="t" r="r" b="b"/>
              <a:pathLst>
                <a:path w="29" h="29" extrusionOk="0">
                  <a:moveTo>
                    <a:pt x="28" y="28"/>
                  </a:moveTo>
                  <a:cubicBezTo>
                    <a:pt x="18" y="21"/>
                    <a:pt x="11" y="11"/>
                    <a:pt x="0" y="0"/>
                  </a:cubicBezTo>
                  <a:cubicBezTo>
                    <a:pt x="11" y="11"/>
                    <a:pt x="18" y="21"/>
                    <a:pt x="28"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6"/>
            <p:cNvSpPr/>
            <p:nvPr/>
          </p:nvSpPr>
          <p:spPr>
            <a:xfrm>
              <a:off x="1485176" y="204622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6"/>
            <p:cNvSpPr/>
            <p:nvPr/>
          </p:nvSpPr>
          <p:spPr>
            <a:xfrm>
              <a:off x="1485692"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6"/>
            <p:cNvSpPr/>
            <p:nvPr/>
          </p:nvSpPr>
          <p:spPr>
            <a:xfrm>
              <a:off x="1486411" y="204626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6"/>
            <p:cNvSpPr/>
            <p:nvPr/>
          </p:nvSpPr>
          <p:spPr>
            <a:xfrm>
              <a:off x="1486982"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66"/>
            <p:cNvSpPr/>
            <p:nvPr/>
          </p:nvSpPr>
          <p:spPr>
            <a:xfrm>
              <a:off x="1486506" y="2046322"/>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6"/>
            <p:cNvSpPr/>
            <p:nvPr/>
          </p:nvSpPr>
          <p:spPr>
            <a:xfrm>
              <a:off x="1486792" y="204641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6"/>
            <p:cNvSpPr/>
            <p:nvPr/>
          </p:nvSpPr>
          <p:spPr>
            <a:xfrm>
              <a:off x="1486887"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6"/>
            <p:cNvSpPr/>
            <p:nvPr/>
          </p:nvSpPr>
          <p:spPr>
            <a:xfrm>
              <a:off x="1517965" y="2072513"/>
              <a:ext cx="299" cy="434"/>
            </a:xfrm>
            <a:custGeom>
              <a:avLst/>
              <a:gdLst/>
              <a:ahLst/>
              <a:cxnLst/>
              <a:rect l="l" t="t" r="r" b="b"/>
              <a:pathLst>
                <a:path w="22" h="32" extrusionOk="0">
                  <a:moveTo>
                    <a:pt x="22" y="32"/>
                  </a:moveTo>
                  <a:cubicBezTo>
                    <a:pt x="15" y="21"/>
                    <a:pt x="8" y="11"/>
                    <a:pt x="1" y="0"/>
                  </a:cubicBezTo>
                  <a:cubicBezTo>
                    <a:pt x="8" y="11"/>
                    <a:pt x="15" y="21"/>
                    <a:pt x="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6"/>
            <p:cNvSpPr/>
            <p:nvPr/>
          </p:nvSpPr>
          <p:spPr>
            <a:xfrm>
              <a:off x="1484171" y="204626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6"/>
            <p:cNvSpPr/>
            <p:nvPr/>
          </p:nvSpPr>
          <p:spPr>
            <a:xfrm>
              <a:off x="1485407"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6"/>
            <p:cNvSpPr/>
            <p:nvPr/>
          </p:nvSpPr>
          <p:spPr>
            <a:xfrm>
              <a:off x="1483655" y="204636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6"/>
            <p:cNvSpPr/>
            <p:nvPr/>
          </p:nvSpPr>
          <p:spPr>
            <a:xfrm>
              <a:off x="1482800" y="2046417"/>
              <a:ext cx="584" cy="109"/>
            </a:xfrm>
            <a:custGeom>
              <a:avLst/>
              <a:gdLst/>
              <a:ahLst/>
              <a:cxnLst/>
              <a:rect l="l" t="t" r="r" b="b"/>
              <a:pathLst>
                <a:path w="43" h="8" extrusionOk="0">
                  <a:moveTo>
                    <a:pt x="0" y="7"/>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6"/>
            <p:cNvSpPr/>
            <p:nvPr/>
          </p:nvSpPr>
          <p:spPr>
            <a:xfrm>
              <a:off x="1519201" y="2073789"/>
              <a:ext cx="543" cy="353"/>
            </a:xfrm>
            <a:custGeom>
              <a:avLst/>
              <a:gdLst/>
              <a:ahLst/>
              <a:cxnLst/>
              <a:rect l="l" t="t" r="r" b="b"/>
              <a:pathLst>
                <a:path w="40" h="26" extrusionOk="0">
                  <a:moveTo>
                    <a:pt x="39" y="25"/>
                  </a:moveTo>
                  <a:cubicBezTo>
                    <a:pt x="25" y="18"/>
                    <a:pt x="15" y="8"/>
                    <a:pt x="1" y="1"/>
                  </a:cubicBezTo>
                  <a:cubicBezTo>
                    <a:pt x="15" y="8"/>
                    <a:pt x="25" y="18"/>
                    <a:pt x="3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6"/>
            <p:cNvSpPr/>
            <p:nvPr/>
          </p:nvSpPr>
          <p:spPr>
            <a:xfrm>
              <a:off x="1510606" y="2062248"/>
              <a:ext cx="1249" cy="299"/>
            </a:xfrm>
            <a:custGeom>
              <a:avLst/>
              <a:gdLst/>
              <a:ahLst/>
              <a:cxnLst/>
              <a:rect l="l" t="t" r="r" b="b"/>
              <a:pathLst>
                <a:path w="92" h="22" extrusionOk="0">
                  <a:moveTo>
                    <a:pt x="0" y="0"/>
                  </a:moveTo>
                  <a:cubicBezTo>
                    <a:pt x="32" y="0"/>
                    <a:pt x="63" y="7"/>
                    <a:pt x="91" y="21"/>
                  </a:cubicBezTo>
                  <a:cubicBezTo>
                    <a:pt x="63" y="7"/>
                    <a:pt x="32"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6"/>
            <p:cNvSpPr/>
            <p:nvPr/>
          </p:nvSpPr>
          <p:spPr>
            <a:xfrm>
              <a:off x="1518726" y="2073463"/>
              <a:ext cx="448" cy="299"/>
            </a:xfrm>
            <a:custGeom>
              <a:avLst/>
              <a:gdLst/>
              <a:ahLst/>
              <a:cxnLst/>
              <a:rect l="l" t="t" r="r" b="b"/>
              <a:pathLst>
                <a:path w="33" h="22" extrusionOk="0">
                  <a:moveTo>
                    <a:pt x="32" y="21"/>
                  </a:moveTo>
                  <a:cubicBezTo>
                    <a:pt x="22" y="14"/>
                    <a:pt x="11" y="7"/>
                    <a:pt x="1" y="0"/>
                  </a:cubicBezTo>
                  <a:cubicBezTo>
                    <a:pt x="11" y="7"/>
                    <a:pt x="22" y="14"/>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6"/>
            <p:cNvSpPr/>
            <p:nvPr/>
          </p:nvSpPr>
          <p:spPr>
            <a:xfrm>
              <a:off x="1484646" y="204626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6"/>
            <p:cNvSpPr/>
            <p:nvPr/>
          </p:nvSpPr>
          <p:spPr>
            <a:xfrm>
              <a:off x="1486642" y="2046362"/>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6"/>
            <p:cNvSpPr/>
            <p:nvPr/>
          </p:nvSpPr>
          <p:spPr>
            <a:xfrm>
              <a:off x="1526003" y="2172945"/>
              <a:ext cx="394" cy="299"/>
            </a:xfrm>
            <a:custGeom>
              <a:avLst/>
              <a:gdLst/>
              <a:ahLst/>
              <a:cxnLst/>
              <a:rect l="l" t="t" r="r" b="b"/>
              <a:pathLst>
                <a:path w="29" h="22" extrusionOk="0">
                  <a:moveTo>
                    <a:pt x="29" y="1"/>
                  </a:moveTo>
                  <a:cubicBezTo>
                    <a:pt x="18" y="8"/>
                    <a:pt x="11" y="15"/>
                    <a:pt x="1" y="22"/>
                  </a:cubicBezTo>
                  <a:cubicBezTo>
                    <a:pt x="11" y="15"/>
                    <a:pt x="18" y="8"/>
                    <a:pt x="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6"/>
            <p:cNvSpPr/>
            <p:nvPr/>
          </p:nvSpPr>
          <p:spPr>
            <a:xfrm>
              <a:off x="1525677" y="2173325"/>
              <a:ext cx="299" cy="353"/>
            </a:xfrm>
            <a:custGeom>
              <a:avLst/>
              <a:gdLst/>
              <a:ahLst/>
              <a:cxnLst/>
              <a:rect l="l" t="t" r="r" b="b"/>
              <a:pathLst>
                <a:path w="22" h="26" extrusionOk="0">
                  <a:moveTo>
                    <a:pt x="0" y="25"/>
                  </a:moveTo>
                  <a:cubicBezTo>
                    <a:pt x="7" y="15"/>
                    <a:pt x="14" y="8"/>
                    <a:pt x="21" y="1"/>
                  </a:cubicBezTo>
                  <a:cubicBezTo>
                    <a:pt x="14" y="8"/>
                    <a:pt x="7"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6"/>
            <p:cNvSpPr/>
            <p:nvPr/>
          </p:nvSpPr>
          <p:spPr>
            <a:xfrm>
              <a:off x="1529425" y="21325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6"/>
            <p:cNvSpPr/>
            <p:nvPr/>
          </p:nvSpPr>
          <p:spPr>
            <a:xfrm>
              <a:off x="1527714" y="2129212"/>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6"/>
            <p:cNvSpPr/>
            <p:nvPr/>
          </p:nvSpPr>
          <p:spPr>
            <a:xfrm>
              <a:off x="1527049" y="212778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6"/>
            <p:cNvSpPr/>
            <p:nvPr/>
          </p:nvSpPr>
          <p:spPr>
            <a:xfrm>
              <a:off x="1527388" y="2128452"/>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6"/>
            <p:cNvSpPr/>
            <p:nvPr/>
          </p:nvSpPr>
          <p:spPr>
            <a:xfrm>
              <a:off x="1525202" y="2175661"/>
              <a:ext cx="54" cy="339"/>
            </a:xfrm>
            <a:custGeom>
              <a:avLst/>
              <a:gdLst/>
              <a:ahLst/>
              <a:cxnLst/>
              <a:rect l="l" t="t" r="r" b="b"/>
              <a:pathLst>
                <a:path w="4" h="25" extrusionOk="0">
                  <a:moveTo>
                    <a:pt x="0" y="0"/>
                  </a:moveTo>
                  <a:lnTo>
                    <a:pt x="0" y="25"/>
                  </a:lnTo>
                  <a:cubicBezTo>
                    <a:pt x="4"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6"/>
            <p:cNvSpPr/>
            <p:nvPr/>
          </p:nvSpPr>
          <p:spPr>
            <a:xfrm>
              <a:off x="1525243" y="2176041"/>
              <a:ext cx="14" cy="394"/>
            </a:xfrm>
            <a:custGeom>
              <a:avLst/>
              <a:gdLst/>
              <a:ahLst/>
              <a:cxnLst/>
              <a:rect l="l" t="t" r="r" b="b"/>
              <a:pathLst>
                <a:path w="1" h="29" extrusionOk="0">
                  <a:moveTo>
                    <a:pt x="1" y="0"/>
                  </a:moveTo>
                  <a:cubicBezTo>
                    <a:pt x="1" y="11"/>
                    <a:pt x="1" y="21"/>
                    <a:pt x="1" y="28"/>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6"/>
            <p:cNvSpPr/>
            <p:nvPr/>
          </p:nvSpPr>
          <p:spPr>
            <a:xfrm>
              <a:off x="1528094" y="2129973"/>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6"/>
            <p:cNvSpPr/>
            <p:nvPr/>
          </p:nvSpPr>
          <p:spPr>
            <a:xfrm>
              <a:off x="1525243" y="2174615"/>
              <a:ext cx="68" cy="434"/>
            </a:xfrm>
            <a:custGeom>
              <a:avLst/>
              <a:gdLst/>
              <a:ahLst/>
              <a:cxnLst/>
              <a:rect l="l" t="t" r="r" b="b"/>
              <a:pathLst>
                <a:path w="5" h="32" extrusionOk="0">
                  <a:moveTo>
                    <a:pt x="4" y="0"/>
                  </a:moveTo>
                  <a:cubicBezTo>
                    <a:pt x="4" y="11"/>
                    <a:pt x="1" y="21"/>
                    <a:pt x="1" y="32"/>
                  </a:cubicBezTo>
                  <a:cubicBezTo>
                    <a:pt x="1"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6"/>
            <p:cNvSpPr/>
            <p:nvPr/>
          </p:nvSpPr>
          <p:spPr>
            <a:xfrm>
              <a:off x="1525297" y="2174181"/>
              <a:ext cx="149" cy="394"/>
            </a:xfrm>
            <a:custGeom>
              <a:avLst/>
              <a:gdLst/>
              <a:ahLst/>
              <a:cxnLst/>
              <a:rect l="l" t="t" r="r" b="b"/>
              <a:pathLst>
                <a:path w="11" h="29" extrusionOk="0">
                  <a:moveTo>
                    <a:pt x="11" y="1"/>
                  </a:moveTo>
                  <a:cubicBezTo>
                    <a:pt x="7" y="8"/>
                    <a:pt x="4" y="18"/>
                    <a:pt x="0" y="29"/>
                  </a:cubicBezTo>
                  <a:cubicBezTo>
                    <a:pt x="4" y="18"/>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6"/>
            <p:cNvSpPr/>
            <p:nvPr/>
          </p:nvSpPr>
          <p:spPr>
            <a:xfrm>
              <a:off x="1525433" y="2173706"/>
              <a:ext cx="204" cy="448"/>
            </a:xfrm>
            <a:custGeom>
              <a:avLst/>
              <a:gdLst/>
              <a:ahLst/>
              <a:cxnLst/>
              <a:rect l="l" t="t" r="r" b="b"/>
              <a:pathLst>
                <a:path w="15" h="33" extrusionOk="0">
                  <a:moveTo>
                    <a:pt x="15" y="1"/>
                  </a:moveTo>
                  <a:cubicBezTo>
                    <a:pt x="11" y="11"/>
                    <a:pt x="4" y="22"/>
                    <a:pt x="1" y="32"/>
                  </a:cubicBezTo>
                  <a:cubicBezTo>
                    <a:pt x="4" y="22"/>
                    <a:pt x="11" y="11"/>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6"/>
            <p:cNvSpPr/>
            <p:nvPr/>
          </p:nvSpPr>
          <p:spPr>
            <a:xfrm>
              <a:off x="1528950" y="2131683"/>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6"/>
            <p:cNvSpPr/>
            <p:nvPr/>
          </p:nvSpPr>
          <p:spPr>
            <a:xfrm>
              <a:off x="1525202" y="2175131"/>
              <a:ext cx="54" cy="448"/>
            </a:xfrm>
            <a:custGeom>
              <a:avLst/>
              <a:gdLst/>
              <a:ahLst/>
              <a:cxnLst/>
              <a:rect l="l" t="t" r="r" b="b"/>
              <a:pathLst>
                <a:path w="4" h="33" extrusionOk="0">
                  <a:moveTo>
                    <a:pt x="0" y="1"/>
                  </a:moveTo>
                  <a:lnTo>
                    <a:pt x="0" y="32"/>
                  </a:lnTo>
                  <a:cubicBezTo>
                    <a:pt x="0" y="22"/>
                    <a:pt x="4"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6"/>
            <p:cNvSpPr/>
            <p:nvPr/>
          </p:nvSpPr>
          <p:spPr>
            <a:xfrm>
              <a:off x="1528529" y="2130787"/>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6"/>
            <p:cNvSpPr/>
            <p:nvPr/>
          </p:nvSpPr>
          <p:spPr>
            <a:xfrm>
              <a:off x="1499201" y="1953967"/>
              <a:ext cx="99781" cy="84031"/>
            </a:xfrm>
            <a:custGeom>
              <a:avLst/>
              <a:gdLst/>
              <a:ahLst/>
              <a:cxnLst/>
              <a:rect l="l" t="t" r="r" b="b"/>
              <a:pathLst>
                <a:path w="7349" h="6189" extrusionOk="0">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66"/>
            <p:cNvSpPr/>
            <p:nvPr/>
          </p:nvSpPr>
          <p:spPr>
            <a:xfrm>
              <a:off x="1578575" y="2011862"/>
              <a:ext cx="4915" cy="1385"/>
            </a:xfrm>
            <a:custGeom>
              <a:avLst/>
              <a:gdLst/>
              <a:ahLst/>
              <a:cxnLst/>
              <a:rect l="l" t="t" r="r" b="b"/>
              <a:pathLst>
                <a:path w="362" h="102" extrusionOk="0">
                  <a:moveTo>
                    <a:pt x="0" y="102"/>
                  </a:moveTo>
                  <a:cubicBezTo>
                    <a:pt x="105" y="28"/>
                    <a:pt x="235" y="0"/>
                    <a:pt x="361" y="28"/>
                  </a:cubicBezTo>
                  <a:cubicBezTo>
                    <a:pt x="235" y="0"/>
                    <a:pt x="105" y="28"/>
                    <a:pt x="0"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6"/>
            <p:cNvSpPr/>
            <p:nvPr/>
          </p:nvSpPr>
          <p:spPr>
            <a:xfrm>
              <a:off x="1547062" y="2032676"/>
              <a:ext cx="489" cy="774"/>
            </a:xfrm>
            <a:custGeom>
              <a:avLst/>
              <a:gdLst/>
              <a:ahLst/>
              <a:cxnLst/>
              <a:rect l="l" t="t" r="r" b="b"/>
              <a:pathLst>
                <a:path w="36" h="57" extrusionOk="0">
                  <a:moveTo>
                    <a:pt x="35" y="57"/>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6"/>
            <p:cNvSpPr/>
            <p:nvPr/>
          </p:nvSpPr>
          <p:spPr>
            <a:xfrm>
              <a:off x="1557381" y="2036817"/>
              <a:ext cx="625" cy="339"/>
            </a:xfrm>
            <a:custGeom>
              <a:avLst/>
              <a:gdLst/>
              <a:ahLst/>
              <a:cxnLst/>
              <a:rect l="l" t="t" r="r" b="b"/>
              <a:pathLst>
                <a:path w="46" h="25" extrusionOk="0">
                  <a:moveTo>
                    <a:pt x="0" y="0"/>
                  </a:moveTo>
                  <a:cubicBezTo>
                    <a:pt x="14" y="7"/>
                    <a:pt x="28" y="14"/>
                    <a:pt x="39" y="21"/>
                  </a:cubicBezTo>
                  <a:lnTo>
                    <a:pt x="46" y="25"/>
                  </a:lnTo>
                  <a:lnTo>
                    <a:pt x="39" y="21"/>
                  </a:lnTo>
                  <a:cubicBezTo>
                    <a:pt x="28" y="14"/>
                    <a:pt x="1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6"/>
            <p:cNvSpPr/>
            <p:nvPr/>
          </p:nvSpPr>
          <p:spPr>
            <a:xfrm>
              <a:off x="1592316" y="2006960"/>
              <a:ext cx="1100" cy="1684"/>
            </a:xfrm>
            <a:custGeom>
              <a:avLst/>
              <a:gdLst/>
              <a:ahLst/>
              <a:cxnLst/>
              <a:rect l="l" t="t" r="r" b="b"/>
              <a:pathLst>
                <a:path w="81" h="124" extrusionOk="0">
                  <a:moveTo>
                    <a:pt x="74" y="15"/>
                  </a:moveTo>
                  <a:cubicBezTo>
                    <a:pt x="56" y="57"/>
                    <a:pt x="32" y="92"/>
                    <a:pt x="0" y="123"/>
                  </a:cubicBezTo>
                  <a:cubicBezTo>
                    <a:pt x="32" y="92"/>
                    <a:pt x="56" y="57"/>
                    <a:pt x="74" y="15"/>
                  </a:cubicBezTo>
                  <a:lnTo>
                    <a:pt x="81" y="1"/>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6"/>
            <p:cNvSpPr/>
            <p:nvPr/>
          </p:nvSpPr>
          <p:spPr>
            <a:xfrm>
              <a:off x="1547537" y="2033436"/>
              <a:ext cx="2009" cy="2634"/>
            </a:xfrm>
            <a:custGeom>
              <a:avLst/>
              <a:gdLst/>
              <a:ahLst/>
              <a:cxnLst/>
              <a:rect l="l" t="t" r="r" b="b"/>
              <a:pathLst>
                <a:path w="148" h="194" extrusionOk="0">
                  <a:moveTo>
                    <a:pt x="0" y="1"/>
                  </a:moveTo>
                  <a:cubicBezTo>
                    <a:pt x="39" y="71"/>
                    <a:pt x="88" y="137"/>
                    <a:pt x="147" y="193"/>
                  </a:cubicBezTo>
                  <a:cubicBezTo>
                    <a:pt x="88" y="137"/>
                    <a:pt x="39" y="7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6"/>
            <p:cNvSpPr/>
            <p:nvPr/>
          </p:nvSpPr>
          <p:spPr>
            <a:xfrm>
              <a:off x="1546397" y="2031576"/>
              <a:ext cx="530" cy="869"/>
            </a:xfrm>
            <a:custGeom>
              <a:avLst/>
              <a:gdLst/>
              <a:ahLst/>
              <a:cxnLst/>
              <a:rect l="l" t="t" r="r" b="b"/>
              <a:pathLst>
                <a:path w="39" h="64" extrusionOk="0">
                  <a:moveTo>
                    <a:pt x="0" y="1"/>
                  </a:moveTo>
                  <a:lnTo>
                    <a:pt x="0" y="1"/>
                  </a:lnTo>
                  <a:cubicBezTo>
                    <a:pt x="14" y="26"/>
                    <a:pt x="28" y="43"/>
                    <a:pt x="39" y="64"/>
                  </a:cubicBezTo>
                  <a:cubicBezTo>
                    <a:pt x="28" y="43"/>
                    <a:pt x="14"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6"/>
            <p:cNvSpPr/>
            <p:nvPr/>
          </p:nvSpPr>
          <p:spPr>
            <a:xfrm>
              <a:off x="1545582" y="2030544"/>
              <a:ext cx="679" cy="910"/>
            </a:xfrm>
            <a:custGeom>
              <a:avLst/>
              <a:gdLst/>
              <a:ahLst/>
              <a:cxnLst/>
              <a:rect l="l" t="t" r="r" b="b"/>
              <a:pathLst>
                <a:path w="50" h="67" extrusionOk="0">
                  <a:moveTo>
                    <a:pt x="1" y="0"/>
                  </a:moveTo>
                  <a:cubicBezTo>
                    <a:pt x="18" y="21"/>
                    <a:pt x="36" y="46"/>
                    <a:pt x="50" y="66"/>
                  </a:cubicBezTo>
                  <a:cubicBezTo>
                    <a:pt x="36" y="42"/>
                    <a:pt x="18"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6"/>
            <p:cNvSpPr/>
            <p:nvPr/>
          </p:nvSpPr>
          <p:spPr>
            <a:xfrm>
              <a:off x="1544822" y="2029580"/>
              <a:ext cx="774" cy="923"/>
            </a:xfrm>
            <a:custGeom>
              <a:avLst/>
              <a:gdLst/>
              <a:ahLst/>
              <a:cxnLst/>
              <a:rect l="l" t="t" r="r" b="b"/>
              <a:pathLst>
                <a:path w="57" h="68" extrusionOk="0">
                  <a:moveTo>
                    <a:pt x="1" y="1"/>
                  </a:moveTo>
                  <a:cubicBezTo>
                    <a:pt x="18" y="25"/>
                    <a:pt x="39" y="50"/>
                    <a:pt x="57" y="67"/>
                  </a:cubicBezTo>
                  <a:cubicBezTo>
                    <a:pt x="39" y="46"/>
                    <a:pt x="22"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66"/>
            <p:cNvSpPr/>
            <p:nvPr/>
          </p:nvSpPr>
          <p:spPr>
            <a:xfrm>
              <a:off x="1506941" y="1960376"/>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6"/>
            <p:cNvSpPr/>
            <p:nvPr/>
          </p:nvSpPr>
          <p:spPr>
            <a:xfrm>
              <a:off x="1508651" y="1958434"/>
              <a:ext cx="109" cy="109"/>
            </a:xfrm>
            <a:custGeom>
              <a:avLst/>
              <a:gdLst/>
              <a:ahLst/>
              <a:cxnLst/>
              <a:rect l="l" t="t" r="r" b="b"/>
              <a:pathLst>
                <a:path w="8" h="8" extrusionOk="0">
                  <a:moveTo>
                    <a:pt x="8" y="0"/>
                  </a:moveTo>
                  <a:lnTo>
                    <a:pt x="1" y="7"/>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6"/>
            <p:cNvSpPr/>
            <p:nvPr/>
          </p:nvSpPr>
          <p:spPr>
            <a:xfrm>
              <a:off x="1508271" y="1958624"/>
              <a:ext cx="299" cy="299"/>
            </a:xfrm>
            <a:custGeom>
              <a:avLst/>
              <a:gdLst/>
              <a:ahLst/>
              <a:cxnLst/>
              <a:rect l="l" t="t" r="r" b="b"/>
              <a:pathLst>
                <a:path w="22" h="22" extrusionOk="0">
                  <a:moveTo>
                    <a:pt x="1" y="21"/>
                  </a:moveTo>
                  <a:cubicBezTo>
                    <a:pt x="8" y="14"/>
                    <a:pt x="15" y="7"/>
                    <a:pt x="22" y="0"/>
                  </a:cubicBezTo>
                  <a:cubicBezTo>
                    <a:pt x="15" y="7"/>
                    <a:pt x="8"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6"/>
            <p:cNvSpPr/>
            <p:nvPr/>
          </p:nvSpPr>
          <p:spPr>
            <a:xfrm>
              <a:off x="1507280" y="1990084"/>
              <a:ext cx="3096" cy="1086"/>
            </a:xfrm>
            <a:custGeom>
              <a:avLst/>
              <a:gdLst/>
              <a:ahLst/>
              <a:cxnLst/>
              <a:rect l="l" t="t" r="r" b="b"/>
              <a:pathLst>
                <a:path w="228" h="80" extrusionOk="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6"/>
            <p:cNvSpPr/>
            <p:nvPr/>
          </p:nvSpPr>
          <p:spPr>
            <a:xfrm>
              <a:off x="1614271" y="1998868"/>
              <a:ext cx="28730" cy="30970"/>
            </a:xfrm>
            <a:custGeom>
              <a:avLst/>
              <a:gdLst/>
              <a:ahLst/>
              <a:cxnLst/>
              <a:rect l="l" t="t" r="r" b="b"/>
              <a:pathLst>
                <a:path w="2116" h="2281" extrusionOk="0">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6"/>
            <p:cNvSpPr/>
            <p:nvPr/>
          </p:nvSpPr>
          <p:spPr>
            <a:xfrm>
              <a:off x="1636321"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6"/>
            <p:cNvSpPr/>
            <p:nvPr/>
          </p:nvSpPr>
          <p:spPr>
            <a:xfrm>
              <a:off x="1639185" y="202444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6"/>
            <p:cNvSpPr/>
            <p:nvPr/>
          </p:nvSpPr>
          <p:spPr>
            <a:xfrm>
              <a:off x="1636796"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6"/>
            <p:cNvSpPr/>
            <p:nvPr/>
          </p:nvSpPr>
          <p:spPr>
            <a:xfrm>
              <a:off x="1638900" y="2024312"/>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6"/>
            <p:cNvSpPr/>
            <p:nvPr/>
          </p:nvSpPr>
          <p:spPr>
            <a:xfrm>
              <a:off x="1626871" y="202963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66"/>
            <p:cNvSpPr/>
            <p:nvPr/>
          </p:nvSpPr>
          <p:spPr>
            <a:xfrm>
              <a:off x="1639471" y="20245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6"/>
            <p:cNvSpPr/>
            <p:nvPr/>
          </p:nvSpPr>
          <p:spPr>
            <a:xfrm>
              <a:off x="1627441" y="2029255"/>
              <a:ext cx="530" cy="339"/>
            </a:xfrm>
            <a:custGeom>
              <a:avLst/>
              <a:gdLst/>
              <a:ahLst/>
              <a:cxnLst/>
              <a:rect l="l" t="t" r="r" b="b"/>
              <a:pathLst>
                <a:path w="39" h="25" extrusionOk="0">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6"/>
            <p:cNvSpPr/>
            <p:nvPr/>
          </p:nvSpPr>
          <p:spPr>
            <a:xfrm>
              <a:off x="1627156" y="2029580"/>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6"/>
            <p:cNvSpPr/>
            <p:nvPr/>
          </p:nvSpPr>
          <p:spPr>
            <a:xfrm>
              <a:off x="1638561" y="2024258"/>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6"/>
            <p:cNvSpPr/>
            <p:nvPr/>
          </p:nvSpPr>
          <p:spPr>
            <a:xfrm>
              <a:off x="1637475" y="20241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6"/>
            <p:cNvSpPr/>
            <p:nvPr/>
          </p:nvSpPr>
          <p:spPr>
            <a:xfrm>
              <a:off x="1637230" y="20241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6"/>
            <p:cNvSpPr/>
            <p:nvPr/>
          </p:nvSpPr>
          <p:spPr>
            <a:xfrm>
              <a:off x="1638235" y="2024217"/>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6"/>
            <p:cNvSpPr/>
            <p:nvPr/>
          </p:nvSpPr>
          <p:spPr>
            <a:xfrm>
              <a:off x="1639756" y="2024788"/>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6"/>
            <p:cNvSpPr/>
            <p:nvPr/>
          </p:nvSpPr>
          <p:spPr>
            <a:xfrm>
              <a:off x="1637855" y="202416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6"/>
            <p:cNvSpPr/>
            <p:nvPr/>
          </p:nvSpPr>
          <p:spPr>
            <a:xfrm>
              <a:off x="1639946" y="2025018"/>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6"/>
            <p:cNvSpPr/>
            <p:nvPr/>
          </p:nvSpPr>
          <p:spPr>
            <a:xfrm>
              <a:off x="1589940" y="1981910"/>
              <a:ext cx="32613" cy="51690"/>
            </a:xfrm>
            <a:custGeom>
              <a:avLst/>
              <a:gdLst/>
              <a:ahLst/>
              <a:cxnLst/>
              <a:rect l="l" t="t" r="r" b="b"/>
              <a:pathLst>
                <a:path w="2402" h="3807" extrusionOk="0">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6"/>
            <p:cNvSpPr/>
            <p:nvPr/>
          </p:nvSpPr>
          <p:spPr>
            <a:xfrm>
              <a:off x="1596688" y="2004394"/>
              <a:ext cx="584" cy="54"/>
            </a:xfrm>
            <a:custGeom>
              <a:avLst/>
              <a:gdLst/>
              <a:ahLst/>
              <a:cxnLst/>
              <a:rect l="l" t="t" r="r" b="b"/>
              <a:pathLst>
                <a:path w="43" h="4" extrusionOk="0">
                  <a:moveTo>
                    <a:pt x="0" y="1"/>
                  </a:moveTo>
                  <a:cubicBezTo>
                    <a:pt x="14" y="1"/>
                    <a:pt x="28" y="1"/>
                    <a:pt x="42" y="4"/>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6"/>
            <p:cNvSpPr/>
            <p:nvPr/>
          </p:nvSpPr>
          <p:spPr>
            <a:xfrm>
              <a:off x="1594502" y="2005155"/>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6"/>
            <p:cNvSpPr/>
            <p:nvPr/>
          </p:nvSpPr>
          <p:spPr>
            <a:xfrm>
              <a:off x="1621019" y="202849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6"/>
            <p:cNvSpPr/>
            <p:nvPr/>
          </p:nvSpPr>
          <p:spPr>
            <a:xfrm>
              <a:off x="1594638" y="2004394"/>
              <a:ext cx="1969" cy="774"/>
            </a:xfrm>
            <a:custGeom>
              <a:avLst/>
              <a:gdLst/>
              <a:ahLst/>
              <a:cxnLst/>
              <a:rect l="l" t="t" r="r" b="b"/>
              <a:pathLst>
                <a:path w="145" h="57" extrusionOk="0">
                  <a:moveTo>
                    <a:pt x="144" y="1"/>
                  </a:moveTo>
                  <a:cubicBezTo>
                    <a:pt x="92" y="1"/>
                    <a:pt x="39" y="18"/>
                    <a:pt x="1" y="57"/>
                  </a:cubicBezTo>
                  <a:cubicBezTo>
                    <a:pt x="39" y="18"/>
                    <a:pt x="92"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6"/>
            <p:cNvSpPr/>
            <p:nvPr/>
          </p:nvSpPr>
          <p:spPr>
            <a:xfrm>
              <a:off x="1621494" y="2028535"/>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6"/>
            <p:cNvSpPr/>
            <p:nvPr/>
          </p:nvSpPr>
          <p:spPr>
            <a:xfrm>
              <a:off x="1619878" y="2028589"/>
              <a:ext cx="353" cy="54"/>
            </a:xfrm>
            <a:custGeom>
              <a:avLst/>
              <a:gdLst/>
              <a:ahLst/>
              <a:cxnLst/>
              <a:rect l="l" t="t" r="r" b="b"/>
              <a:pathLst>
                <a:path w="26" h="4" extrusionOk="0">
                  <a:moveTo>
                    <a:pt x="25"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6"/>
            <p:cNvSpPr/>
            <p:nvPr/>
          </p:nvSpPr>
          <p:spPr>
            <a:xfrm>
              <a:off x="1619362" y="2028684"/>
              <a:ext cx="434" cy="149"/>
            </a:xfrm>
            <a:custGeom>
              <a:avLst/>
              <a:gdLst/>
              <a:ahLst/>
              <a:cxnLst/>
              <a:rect l="l" t="t" r="r" b="b"/>
              <a:pathLst>
                <a:path w="32" h="11" extrusionOk="0">
                  <a:moveTo>
                    <a:pt x="32" y="0"/>
                  </a:moveTo>
                  <a:cubicBezTo>
                    <a:pt x="21" y="4"/>
                    <a:pt x="11" y="7"/>
                    <a:pt x="0" y="11"/>
                  </a:cubicBezTo>
                  <a:cubicBezTo>
                    <a:pt x="11" y="7"/>
                    <a:pt x="21"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6"/>
            <p:cNvSpPr/>
            <p:nvPr/>
          </p:nvSpPr>
          <p:spPr>
            <a:xfrm>
              <a:off x="1620353" y="2028494"/>
              <a:ext cx="448" cy="54"/>
            </a:xfrm>
            <a:custGeom>
              <a:avLst/>
              <a:gdLst/>
              <a:ahLst/>
              <a:cxnLst/>
              <a:rect l="l" t="t" r="r" b="b"/>
              <a:pathLst>
                <a:path w="33" h="4" extrusionOk="0">
                  <a:moveTo>
                    <a:pt x="32" y="0"/>
                  </a:moveTo>
                  <a:cubicBezTo>
                    <a:pt x="22" y="0"/>
                    <a:pt x="11" y="0"/>
                    <a:pt x="1" y="4"/>
                  </a:cubicBezTo>
                  <a:cubicBezTo>
                    <a:pt x="11" y="4"/>
                    <a:pt x="22"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6"/>
            <p:cNvSpPr/>
            <p:nvPr/>
          </p:nvSpPr>
          <p:spPr>
            <a:xfrm>
              <a:off x="1618507" y="2029160"/>
              <a:ext cx="394" cy="299"/>
            </a:xfrm>
            <a:custGeom>
              <a:avLst/>
              <a:gdLst/>
              <a:ahLst/>
              <a:cxnLst/>
              <a:rect l="l" t="t" r="r" b="b"/>
              <a:pathLst>
                <a:path w="29" h="22" extrusionOk="0">
                  <a:moveTo>
                    <a:pt x="28" y="0"/>
                  </a:moveTo>
                  <a:cubicBezTo>
                    <a:pt x="18" y="7"/>
                    <a:pt x="7" y="14"/>
                    <a:pt x="0" y="21"/>
                  </a:cubicBezTo>
                  <a:cubicBezTo>
                    <a:pt x="7" y="14"/>
                    <a:pt x="18" y="7"/>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66"/>
            <p:cNvSpPr/>
            <p:nvPr/>
          </p:nvSpPr>
          <p:spPr>
            <a:xfrm>
              <a:off x="1618928" y="2028874"/>
              <a:ext cx="353" cy="204"/>
            </a:xfrm>
            <a:custGeom>
              <a:avLst/>
              <a:gdLst/>
              <a:ahLst/>
              <a:cxnLst/>
              <a:rect l="l" t="t" r="r" b="b"/>
              <a:pathLst>
                <a:path w="26" h="15" extrusionOk="0">
                  <a:moveTo>
                    <a:pt x="25" y="0"/>
                  </a:moveTo>
                  <a:cubicBezTo>
                    <a:pt x="18" y="4"/>
                    <a:pt x="8" y="7"/>
                    <a:pt x="1" y="14"/>
                  </a:cubicBezTo>
                  <a:cubicBezTo>
                    <a:pt x="8" y="7"/>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6"/>
            <p:cNvSpPr/>
            <p:nvPr/>
          </p:nvSpPr>
          <p:spPr>
            <a:xfrm>
              <a:off x="1622254" y="202863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6"/>
            <p:cNvSpPr/>
            <p:nvPr/>
          </p:nvSpPr>
          <p:spPr>
            <a:xfrm>
              <a:off x="1599444" y="198362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6"/>
            <p:cNvSpPr/>
            <p:nvPr/>
          </p:nvSpPr>
          <p:spPr>
            <a:xfrm>
              <a:off x="1591365" y="2001489"/>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6"/>
            <p:cNvSpPr/>
            <p:nvPr/>
          </p:nvSpPr>
          <p:spPr>
            <a:xfrm>
              <a:off x="1594067" y="2004869"/>
              <a:ext cx="258" cy="394"/>
            </a:xfrm>
            <a:custGeom>
              <a:avLst/>
              <a:gdLst/>
              <a:ahLst/>
              <a:cxnLst/>
              <a:rect l="l" t="t" r="r" b="b"/>
              <a:pathLst>
                <a:path w="19" h="29" extrusionOk="0">
                  <a:moveTo>
                    <a:pt x="18"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6"/>
            <p:cNvSpPr/>
            <p:nvPr/>
          </p:nvSpPr>
          <p:spPr>
            <a:xfrm>
              <a:off x="1599064" y="198405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6"/>
            <p:cNvSpPr/>
            <p:nvPr/>
          </p:nvSpPr>
          <p:spPr>
            <a:xfrm>
              <a:off x="1599824" y="198310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6"/>
            <p:cNvSpPr/>
            <p:nvPr/>
          </p:nvSpPr>
          <p:spPr>
            <a:xfrm>
              <a:off x="1593266" y="2003824"/>
              <a:ext cx="299" cy="394"/>
            </a:xfrm>
            <a:custGeom>
              <a:avLst/>
              <a:gdLst/>
              <a:ahLst/>
              <a:cxnLst/>
              <a:rect l="l" t="t" r="r" b="b"/>
              <a:pathLst>
                <a:path w="22" h="29" extrusionOk="0">
                  <a:moveTo>
                    <a:pt x="21"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6"/>
            <p:cNvSpPr/>
            <p:nvPr/>
          </p:nvSpPr>
          <p:spPr>
            <a:xfrm>
              <a:off x="1591936" y="2002154"/>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66"/>
            <p:cNvSpPr/>
            <p:nvPr/>
          </p:nvSpPr>
          <p:spPr>
            <a:xfrm>
              <a:off x="1590890" y="2000973"/>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6"/>
            <p:cNvSpPr/>
            <p:nvPr/>
          </p:nvSpPr>
          <p:spPr>
            <a:xfrm>
              <a:off x="1598344" y="1984815"/>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6"/>
            <p:cNvSpPr/>
            <p:nvPr/>
          </p:nvSpPr>
          <p:spPr>
            <a:xfrm>
              <a:off x="1592547" y="2002914"/>
              <a:ext cx="299" cy="394"/>
            </a:xfrm>
            <a:custGeom>
              <a:avLst/>
              <a:gdLst/>
              <a:ahLst/>
              <a:cxnLst/>
              <a:rect l="l" t="t" r="r" b="b"/>
              <a:pathLst>
                <a:path w="22" h="29" extrusionOk="0">
                  <a:moveTo>
                    <a:pt x="22"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6"/>
            <p:cNvSpPr/>
            <p:nvPr/>
          </p:nvSpPr>
          <p:spPr>
            <a:xfrm>
              <a:off x="1595303" y="1987287"/>
              <a:ext cx="353" cy="584"/>
            </a:xfrm>
            <a:custGeom>
              <a:avLst/>
              <a:gdLst/>
              <a:ahLst/>
              <a:cxnLst/>
              <a:rect l="l" t="t" r="r" b="b"/>
              <a:pathLst>
                <a:path w="26" h="43" extrusionOk="0">
                  <a:moveTo>
                    <a:pt x="1" y="42"/>
                  </a:moveTo>
                  <a:cubicBezTo>
                    <a:pt x="8" y="28"/>
                    <a:pt x="15" y="11"/>
                    <a:pt x="25" y="0"/>
                  </a:cubicBezTo>
                  <a:cubicBezTo>
                    <a:pt x="15" y="11"/>
                    <a:pt x="8" y="28"/>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6"/>
            <p:cNvSpPr/>
            <p:nvPr/>
          </p:nvSpPr>
          <p:spPr>
            <a:xfrm>
              <a:off x="1600245" y="1982534"/>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6"/>
            <p:cNvSpPr/>
            <p:nvPr/>
          </p:nvSpPr>
          <p:spPr>
            <a:xfrm>
              <a:off x="1598684" y="1984476"/>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6"/>
            <p:cNvSpPr/>
            <p:nvPr/>
          </p:nvSpPr>
          <p:spPr>
            <a:xfrm>
              <a:off x="1596498" y="1985101"/>
              <a:ext cx="1534" cy="1195"/>
            </a:xfrm>
            <a:custGeom>
              <a:avLst/>
              <a:gdLst/>
              <a:ahLst/>
              <a:cxnLst/>
              <a:rect l="l" t="t" r="r" b="b"/>
              <a:pathLst>
                <a:path w="113" h="88" extrusionOk="0">
                  <a:moveTo>
                    <a:pt x="112" y="0"/>
                  </a:moveTo>
                  <a:lnTo>
                    <a:pt x="112" y="0"/>
                  </a:lnTo>
                  <a:cubicBezTo>
                    <a:pt x="74" y="25"/>
                    <a:pt x="35" y="56"/>
                    <a:pt x="0" y="88"/>
                  </a:cubicBezTo>
                  <a:cubicBezTo>
                    <a:pt x="35" y="56"/>
                    <a:pt x="74" y="25"/>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6"/>
            <p:cNvSpPr/>
            <p:nvPr/>
          </p:nvSpPr>
          <p:spPr>
            <a:xfrm>
              <a:off x="1590456" y="200053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6"/>
            <p:cNvSpPr/>
            <p:nvPr/>
          </p:nvSpPr>
          <p:spPr>
            <a:xfrm>
              <a:off x="1619783" y="1999968"/>
              <a:ext cx="109" cy="353"/>
            </a:xfrm>
            <a:custGeom>
              <a:avLst/>
              <a:gdLst/>
              <a:ahLst/>
              <a:cxnLst/>
              <a:rect l="l" t="t" r="r" b="b"/>
              <a:pathLst>
                <a:path w="8" h="26" extrusionOk="0">
                  <a:moveTo>
                    <a:pt x="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6"/>
            <p:cNvSpPr/>
            <p:nvPr/>
          </p:nvSpPr>
          <p:spPr>
            <a:xfrm>
              <a:off x="1619213" y="2003783"/>
              <a:ext cx="68" cy="190"/>
            </a:xfrm>
            <a:custGeom>
              <a:avLst/>
              <a:gdLst/>
              <a:ahLst/>
              <a:cxnLst/>
              <a:rect l="l" t="t" r="r" b="b"/>
              <a:pathLst>
                <a:path w="5" h="14" extrusionOk="0">
                  <a:moveTo>
                    <a:pt x="1" y="0"/>
                  </a:moveTo>
                  <a:cubicBezTo>
                    <a:pt x="1" y="4"/>
                    <a:pt x="1" y="11"/>
                    <a:pt x="4" y="14"/>
                  </a:cubicBezTo>
                  <a:cubicBezTo>
                    <a:pt x="4"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6"/>
            <p:cNvSpPr/>
            <p:nvPr/>
          </p:nvSpPr>
          <p:spPr>
            <a:xfrm>
              <a:off x="1619267" y="2001964"/>
              <a:ext cx="54" cy="299"/>
            </a:xfrm>
            <a:custGeom>
              <a:avLst/>
              <a:gdLst/>
              <a:ahLst/>
              <a:cxnLst/>
              <a:rect l="l" t="t" r="r" b="b"/>
              <a:pathLst>
                <a:path w="4" h="22" extrusionOk="0">
                  <a:moveTo>
                    <a:pt x="4" y="1"/>
                  </a:moveTo>
                  <a:cubicBezTo>
                    <a:pt x="0" y="11"/>
                    <a:pt x="0" y="18"/>
                    <a:pt x="0" y="22"/>
                  </a:cubicBezTo>
                  <a:cubicBezTo>
                    <a:pt x="0" y="18"/>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66"/>
            <p:cNvSpPr/>
            <p:nvPr/>
          </p:nvSpPr>
          <p:spPr>
            <a:xfrm>
              <a:off x="1619362" y="2001353"/>
              <a:ext cx="109" cy="299"/>
            </a:xfrm>
            <a:custGeom>
              <a:avLst/>
              <a:gdLst/>
              <a:ahLst/>
              <a:cxnLst/>
              <a:rect l="l" t="t" r="r" b="b"/>
              <a:pathLst>
                <a:path w="8" h="22" extrusionOk="0">
                  <a:moveTo>
                    <a:pt x="7" y="0"/>
                  </a:moveTo>
                  <a:lnTo>
                    <a:pt x="0" y="21"/>
                  </a:ln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6"/>
            <p:cNvSpPr/>
            <p:nvPr/>
          </p:nvSpPr>
          <p:spPr>
            <a:xfrm>
              <a:off x="1619552" y="2000688"/>
              <a:ext cx="109" cy="299"/>
            </a:xfrm>
            <a:custGeom>
              <a:avLst/>
              <a:gdLst/>
              <a:ahLst/>
              <a:cxnLst/>
              <a:rect l="l" t="t" r="r" b="b"/>
              <a:pathLst>
                <a:path w="8" h="22" extrusionOk="0">
                  <a:moveTo>
                    <a:pt x="7"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6"/>
            <p:cNvSpPr/>
            <p:nvPr/>
          </p:nvSpPr>
          <p:spPr>
            <a:xfrm>
              <a:off x="1619172" y="2003199"/>
              <a:ext cx="14" cy="258"/>
            </a:xfrm>
            <a:custGeom>
              <a:avLst/>
              <a:gdLst/>
              <a:ahLst/>
              <a:cxnLst/>
              <a:rect l="l" t="t" r="r" b="b"/>
              <a:pathLst>
                <a:path w="1" h="19" extrusionOk="0">
                  <a:moveTo>
                    <a:pt x="0" y="18"/>
                  </a:moveTo>
                  <a:lnTo>
                    <a:pt x="0" y="1"/>
                  </a:lnTo>
                  <a:cubicBezTo>
                    <a:pt x="0" y="8"/>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6"/>
            <p:cNvSpPr/>
            <p:nvPr/>
          </p:nvSpPr>
          <p:spPr>
            <a:xfrm>
              <a:off x="1620598" y="2025073"/>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6"/>
            <p:cNvSpPr/>
            <p:nvPr/>
          </p:nvSpPr>
          <p:spPr>
            <a:xfrm>
              <a:off x="1619118" y="2022031"/>
              <a:ext cx="258" cy="530"/>
            </a:xfrm>
            <a:custGeom>
              <a:avLst/>
              <a:gdLst/>
              <a:ahLst/>
              <a:cxnLst/>
              <a:rect l="l" t="t" r="r" b="b"/>
              <a:pathLst>
                <a:path w="19" h="39" extrusionOk="0">
                  <a:moveTo>
                    <a:pt x="1" y="0"/>
                  </a:moveTo>
                  <a:cubicBezTo>
                    <a:pt x="8" y="11"/>
                    <a:pt x="11" y="25"/>
                    <a:pt x="18" y="39"/>
                  </a:cubicBezTo>
                  <a:cubicBezTo>
                    <a:pt x="11" y="25"/>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6"/>
            <p:cNvSpPr/>
            <p:nvPr/>
          </p:nvSpPr>
          <p:spPr>
            <a:xfrm>
              <a:off x="1622118" y="2027924"/>
              <a:ext cx="339" cy="584"/>
            </a:xfrm>
            <a:custGeom>
              <a:avLst/>
              <a:gdLst/>
              <a:ahLst/>
              <a:cxnLst/>
              <a:rect l="l" t="t" r="r" b="b"/>
              <a:pathLst>
                <a:path w="25" h="43" extrusionOk="0">
                  <a:moveTo>
                    <a:pt x="0" y="0"/>
                  </a:moveTo>
                  <a:lnTo>
                    <a:pt x="25"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6"/>
            <p:cNvSpPr/>
            <p:nvPr/>
          </p:nvSpPr>
          <p:spPr>
            <a:xfrm>
              <a:off x="1619172" y="2002588"/>
              <a:ext cx="54" cy="299"/>
            </a:xfrm>
            <a:custGeom>
              <a:avLst/>
              <a:gdLst/>
              <a:ahLst/>
              <a:cxnLst/>
              <a:rect l="l" t="t" r="r" b="b"/>
              <a:pathLst>
                <a:path w="4" h="22" extrusionOk="0">
                  <a:moveTo>
                    <a:pt x="4" y="0"/>
                  </a:moveTo>
                  <a:cubicBezTo>
                    <a:pt x="0" y="7"/>
                    <a:pt x="0" y="14"/>
                    <a:pt x="4" y="21"/>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66"/>
            <p:cNvSpPr/>
            <p:nvPr/>
          </p:nvSpPr>
          <p:spPr>
            <a:xfrm>
              <a:off x="1619742" y="2023403"/>
              <a:ext cx="299" cy="584"/>
            </a:xfrm>
            <a:custGeom>
              <a:avLst/>
              <a:gdLst/>
              <a:ahLst/>
              <a:cxnLst/>
              <a:rect l="l" t="t" r="r" b="b"/>
              <a:pathLst>
                <a:path w="22" h="43" extrusionOk="0">
                  <a:moveTo>
                    <a:pt x="0" y="1"/>
                  </a:moveTo>
                  <a:lnTo>
                    <a:pt x="21"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6"/>
            <p:cNvSpPr/>
            <p:nvPr/>
          </p:nvSpPr>
          <p:spPr>
            <a:xfrm>
              <a:off x="1621548" y="2026879"/>
              <a:ext cx="434" cy="815"/>
            </a:xfrm>
            <a:custGeom>
              <a:avLst/>
              <a:gdLst/>
              <a:ahLst/>
              <a:cxnLst/>
              <a:rect l="l" t="t" r="r" b="b"/>
              <a:pathLst>
                <a:path w="32" h="60" extrusionOk="0">
                  <a:moveTo>
                    <a:pt x="0" y="0"/>
                  </a:moveTo>
                  <a:lnTo>
                    <a:pt x="32"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6"/>
            <p:cNvSpPr/>
            <p:nvPr/>
          </p:nvSpPr>
          <p:spPr>
            <a:xfrm>
              <a:off x="1621073" y="2025928"/>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6"/>
            <p:cNvSpPr/>
            <p:nvPr/>
          </p:nvSpPr>
          <p:spPr>
            <a:xfrm>
              <a:off x="1620123" y="2024122"/>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6"/>
            <p:cNvSpPr/>
            <p:nvPr/>
          </p:nvSpPr>
          <p:spPr>
            <a:xfrm>
              <a:off x="1619403" y="2022642"/>
              <a:ext cx="299" cy="638"/>
            </a:xfrm>
            <a:custGeom>
              <a:avLst/>
              <a:gdLst/>
              <a:ahLst/>
              <a:cxnLst/>
              <a:rect l="l" t="t" r="r" b="b"/>
              <a:pathLst>
                <a:path w="22" h="47" extrusionOk="0">
                  <a:moveTo>
                    <a:pt x="1" y="1"/>
                  </a:moveTo>
                  <a:cubicBezTo>
                    <a:pt x="8" y="15"/>
                    <a:pt x="15" y="32"/>
                    <a:pt x="22" y="46"/>
                  </a:cubicBezTo>
                  <a:cubicBezTo>
                    <a:pt x="15" y="32"/>
                    <a:pt x="8"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6"/>
            <p:cNvSpPr/>
            <p:nvPr/>
          </p:nvSpPr>
          <p:spPr>
            <a:xfrm>
              <a:off x="1619457" y="2004449"/>
              <a:ext cx="14" cy="54"/>
            </a:xfrm>
            <a:custGeom>
              <a:avLst/>
              <a:gdLst/>
              <a:ahLst/>
              <a:cxnLst/>
              <a:rect l="l" t="t" r="r" b="b"/>
              <a:pathLst>
                <a:path w="1" h="4" extrusionOk="0">
                  <a:moveTo>
                    <a:pt x="0" y="4"/>
                  </a:moveTo>
                  <a:lnTo>
                    <a:pt x="0" y="0"/>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6"/>
            <p:cNvSpPr/>
            <p:nvPr/>
          </p:nvSpPr>
          <p:spPr>
            <a:xfrm>
              <a:off x="1641466" y="2001964"/>
              <a:ext cx="20488" cy="25689"/>
            </a:xfrm>
            <a:custGeom>
              <a:avLst/>
              <a:gdLst/>
              <a:ahLst/>
              <a:cxnLst/>
              <a:rect l="l" t="t" r="r" b="b"/>
              <a:pathLst>
                <a:path w="1509" h="1892" extrusionOk="0">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6"/>
            <p:cNvSpPr/>
            <p:nvPr/>
          </p:nvSpPr>
          <p:spPr>
            <a:xfrm>
              <a:off x="1659470" y="2015473"/>
              <a:ext cx="258" cy="299"/>
            </a:xfrm>
            <a:custGeom>
              <a:avLst/>
              <a:gdLst/>
              <a:ahLst/>
              <a:cxnLst/>
              <a:rect l="l" t="t" r="r" b="b"/>
              <a:pathLst>
                <a:path w="19" h="22" extrusionOk="0">
                  <a:moveTo>
                    <a:pt x="1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6"/>
            <p:cNvSpPr/>
            <p:nvPr/>
          </p:nvSpPr>
          <p:spPr>
            <a:xfrm>
              <a:off x="1656714" y="2018936"/>
              <a:ext cx="163" cy="258"/>
            </a:xfrm>
            <a:custGeom>
              <a:avLst/>
              <a:gdLst/>
              <a:ahLst/>
              <a:cxnLst/>
              <a:rect l="l" t="t" r="r" b="b"/>
              <a:pathLst>
                <a:path w="12" h="19" extrusionOk="0">
                  <a:moveTo>
                    <a:pt x="1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6"/>
            <p:cNvSpPr/>
            <p:nvPr/>
          </p:nvSpPr>
          <p:spPr>
            <a:xfrm>
              <a:off x="1660760" y="2014143"/>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6"/>
            <p:cNvSpPr/>
            <p:nvPr/>
          </p:nvSpPr>
          <p:spPr>
            <a:xfrm>
              <a:off x="1654487" y="2022412"/>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6"/>
            <p:cNvSpPr/>
            <p:nvPr/>
          </p:nvSpPr>
          <p:spPr>
            <a:xfrm>
              <a:off x="1660095" y="2014808"/>
              <a:ext cx="244" cy="244"/>
            </a:xfrm>
            <a:custGeom>
              <a:avLst/>
              <a:gdLst/>
              <a:ahLst/>
              <a:cxnLst/>
              <a:rect l="l" t="t" r="r" b="b"/>
              <a:pathLst>
                <a:path w="18" h="18" extrusionOk="0">
                  <a:moveTo>
                    <a:pt x="18"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6"/>
            <p:cNvSpPr/>
            <p:nvPr/>
          </p:nvSpPr>
          <p:spPr>
            <a:xfrm>
              <a:off x="1655478" y="2020646"/>
              <a:ext cx="204" cy="394"/>
            </a:xfrm>
            <a:custGeom>
              <a:avLst/>
              <a:gdLst/>
              <a:ahLst/>
              <a:cxnLst/>
              <a:rect l="l" t="t" r="r" b="b"/>
              <a:pathLst>
                <a:path w="15" h="29" extrusionOk="0">
                  <a:moveTo>
                    <a:pt x="15"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6"/>
            <p:cNvSpPr/>
            <p:nvPr/>
          </p:nvSpPr>
          <p:spPr>
            <a:xfrm>
              <a:off x="1654962" y="2021556"/>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66"/>
            <p:cNvSpPr/>
            <p:nvPr/>
          </p:nvSpPr>
          <p:spPr>
            <a:xfrm>
              <a:off x="1656049" y="2019791"/>
              <a:ext cx="258" cy="353"/>
            </a:xfrm>
            <a:custGeom>
              <a:avLst/>
              <a:gdLst/>
              <a:ahLst/>
              <a:cxnLst/>
              <a:rect l="l" t="t" r="r" b="b"/>
              <a:pathLst>
                <a:path w="19" h="26" extrusionOk="0">
                  <a:moveTo>
                    <a:pt x="1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66"/>
            <p:cNvSpPr/>
            <p:nvPr/>
          </p:nvSpPr>
          <p:spPr>
            <a:xfrm>
              <a:off x="1645933" y="2026634"/>
              <a:ext cx="4711" cy="774"/>
            </a:xfrm>
            <a:custGeom>
              <a:avLst/>
              <a:gdLst/>
              <a:ahLst/>
              <a:cxnLst/>
              <a:rect l="l" t="t" r="r" b="b"/>
              <a:pathLst>
                <a:path w="347" h="57" extrusionOk="0">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6"/>
            <p:cNvSpPr/>
            <p:nvPr/>
          </p:nvSpPr>
          <p:spPr>
            <a:xfrm>
              <a:off x="1658194" y="2017035"/>
              <a:ext cx="204" cy="258"/>
            </a:xfrm>
            <a:custGeom>
              <a:avLst/>
              <a:gdLst/>
              <a:ahLst/>
              <a:cxnLst/>
              <a:rect l="l" t="t" r="r" b="b"/>
              <a:pathLst>
                <a:path w="15" h="19" extrusionOk="0">
                  <a:moveTo>
                    <a:pt x="1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6"/>
            <p:cNvSpPr/>
            <p:nvPr/>
          </p:nvSpPr>
          <p:spPr>
            <a:xfrm>
              <a:off x="1645268" y="2027395"/>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66"/>
            <p:cNvSpPr/>
            <p:nvPr/>
          </p:nvSpPr>
          <p:spPr>
            <a:xfrm>
              <a:off x="1658859" y="2016234"/>
              <a:ext cx="244" cy="299"/>
            </a:xfrm>
            <a:custGeom>
              <a:avLst/>
              <a:gdLst/>
              <a:ahLst/>
              <a:cxnLst/>
              <a:rect l="l" t="t" r="r" b="b"/>
              <a:pathLst>
                <a:path w="18" h="22" extrusionOk="0">
                  <a:moveTo>
                    <a:pt x="18"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66"/>
            <p:cNvSpPr/>
            <p:nvPr/>
          </p:nvSpPr>
          <p:spPr>
            <a:xfrm>
              <a:off x="1661371" y="201361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66"/>
            <p:cNvSpPr/>
            <p:nvPr/>
          </p:nvSpPr>
          <p:spPr>
            <a:xfrm>
              <a:off x="1654107" y="2023308"/>
              <a:ext cx="149" cy="299"/>
            </a:xfrm>
            <a:custGeom>
              <a:avLst/>
              <a:gdLst/>
              <a:ahLst/>
              <a:cxnLst/>
              <a:rect l="l" t="t" r="r" b="b"/>
              <a:pathLst>
                <a:path w="11" h="22" extrusionOk="0">
                  <a:moveTo>
                    <a:pt x="11" y="1"/>
                  </a:moveTo>
                  <a:cubicBezTo>
                    <a:pt x="7" y="8"/>
                    <a:pt x="4" y="15"/>
                    <a:pt x="0" y="22"/>
                  </a:cubicBezTo>
                  <a:cubicBezTo>
                    <a:pt x="4" y="15"/>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6"/>
            <p:cNvSpPr/>
            <p:nvPr/>
          </p:nvSpPr>
          <p:spPr>
            <a:xfrm>
              <a:off x="1641697" y="2026919"/>
              <a:ext cx="3476" cy="733"/>
            </a:xfrm>
            <a:custGeom>
              <a:avLst/>
              <a:gdLst/>
              <a:ahLst/>
              <a:cxnLst/>
              <a:rect l="l" t="t" r="r" b="b"/>
              <a:pathLst>
                <a:path w="256" h="54" extrusionOk="0">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6"/>
            <p:cNvSpPr/>
            <p:nvPr/>
          </p:nvSpPr>
          <p:spPr>
            <a:xfrm>
              <a:off x="1643123" y="2023688"/>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6"/>
            <p:cNvSpPr/>
            <p:nvPr/>
          </p:nvSpPr>
          <p:spPr>
            <a:xfrm>
              <a:off x="1643082" y="202383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66"/>
            <p:cNvSpPr/>
            <p:nvPr/>
          </p:nvSpPr>
          <p:spPr>
            <a:xfrm>
              <a:off x="1642458" y="2013097"/>
              <a:ext cx="1344" cy="8798"/>
            </a:xfrm>
            <a:custGeom>
              <a:avLst/>
              <a:gdLst/>
              <a:ahLst/>
              <a:cxnLst/>
              <a:rect l="l" t="t" r="r" b="b"/>
              <a:pathLst>
                <a:path w="99" h="648" extrusionOk="0">
                  <a:moveTo>
                    <a:pt x="1" y="1"/>
                  </a:moveTo>
                  <a:lnTo>
                    <a:pt x="1" y="1"/>
                  </a:lnTo>
                  <a:cubicBezTo>
                    <a:pt x="74" y="183"/>
                    <a:pt x="95" y="473"/>
                    <a:pt x="85" y="648"/>
                  </a:cubicBezTo>
                  <a:cubicBezTo>
                    <a:pt x="99" y="473"/>
                    <a:pt x="74" y="18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6"/>
            <p:cNvSpPr/>
            <p:nvPr/>
          </p:nvSpPr>
          <p:spPr>
            <a:xfrm>
              <a:off x="1644128" y="200435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6"/>
            <p:cNvSpPr/>
            <p:nvPr/>
          </p:nvSpPr>
          <p:spPr>
            <a:xfrm>
              <a:off x="1644358" y="20037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6"/>
            <p:cNvSpPr/>
            <p:nvPr/>
          </p:nvSpPr>
          <p:spPr>
            <a:xfrm>
              <a:off x="1644834" y="2002059"/>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6"/>
            <p:cNvSpPr/>
            <p:nvPr/>
          </p:nvSpPr>
          <p:spPr>
            <a:xfrm>
              <a:off x="1644033" y="200454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6"/>
            <p:cNvSpPr/>
            <p:nvPr/>
          </p:nvSpPr>
          <p:spPr>
            <a:xfrm>
              <a:off x="1643028" y="202387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6"/>
            <p:cNvSpPr/>
            <p:nvPr/>
          </p:nvSpPr>
          <p:spPr>
            <a:xfrm>
              <a:off x="1643693" y="2005114"/>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66"/>
            <p:cNvSpPr/>
            <p:nvPr/>
          </p:nvSpPr>
          <p:spPr>
            <a:xfrm>
              <a:off x="1644453" y="2003389"/>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6"/>
            <p:cNvSpPr/>
            <p:nvPr/>
          </p:nvSpPr>
          <p:spPr>
            <a:xfrm>
              <a:off x="1642607" y="2024598"/>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6"/>
            <p:cNvSpPr/>
            <p:nvPr/>
          </p:nvSpPr>
          <p:spPr>
            <a:xfrm>
              <a:off x="1642987" y="202402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6"/>
            <p:cNvSpPr/>
            <p:nvPr/>
          </p:nvSpPr>
          <p:spPr>
            <a:xfrm>
              <a:off x="1642702" y="202440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6"/>
            <p:cNvSpPr/>
            <p:nvPr/>
          </p:nvSpPr>
          <p:spPr>
            <a:xfrm>
              <a:off x="1643652" y="200520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6"/>
            <p:cNvSpPr/>
            <p:nvPr/>
          </p:nvSpPr>
          <p:spPr>
            <a:xfrm>
              <a:off x="1642838" y="202425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6"/>
            <p:cNvSpPr/>
            <p:nvPr/>
          </p:nvSpPr>
          <p:spPr>
            <a:xfrm>
              <a:off x="1643408" y="2021882"/>
              <a:ext cx="163" cy="1113"/>
            </a:xfrm>
            <a:custGeom>
              <a:avLst/>
              <a:gdLst/>
              <a:ahLst/>
              <a:cxnLst/>
              <a:rect l="l" t="t" r="r" b="b"/>
              <a:pathLst>
                <a:path w="12" h="82" extrusionOk="0">
                  <a:moveTo>
                    <a:pt x="1" y="81"/>
                  </a:moveTo>
                  <a:cubicBezTo>
                    <a:pt x="4" y="53"/>
                    <a:pt x="11" y="29"/>
                    <a:pt x="11" y="1"/>
                  </a:cubicBezTo>
                  <a:cubicBezTo>
                    <a:pt x="11" y="29"/>
                    <a:pt x="4" y="53"/>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6"/>
            <p:cNvSpPr/>
            <p:nvPr/>
          </p:nvSpPr>
          <p:spPr>
            <a:xfrm>
              <a:off x="1644698" y="2002588"/>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6"/>
            <p:cNvSpPr/>
            <p:nvPr/>
          </p:nvSpPr>
          <p:spPr>
            <a:xfrm>
              <a:off x="1643937" y="200473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66"/>
            <p:cNvSpPr/>
            <p:nvPr/>
          </p:nvSpPr>
          <p:spPr>
            <a:xfrm>
              <a:off x="1642267" y="20252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6"/>
            <p:cNvSpPr/>
            <p:nvPr/>
          </p:nvSpPr>
          <p:spPr>
            <a:xfrm>
              <a:off x="1644603" y="2003009"/>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66"/>
            <p:cNvSpPr/>
            <p:nvPr/>
          </p:nvSpPr>
          <p:spPr>
            <a:xfrm>
              <a:off x="1642892" y="2024122"/>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66"/>
            <p:cNvSpPr/>
            <p:nvPr/>
          </p:nvSpPr>
          <p:spPr>
            <a:xfrm>
              <a:off x="1643598" y="200525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6"/>
            <p:cNvSpPr/>
            <p:nvPr/>
          </p:nvSpPr>
          <p:spPr>
            <a:xfrm>
              <a:off x="1643842" y="200486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6"/>
            <p:cNvSpPr/>
            <p:nvPr/>
          </p:nvSpPr>
          <p:spPr>
            <a:xfrm>
              <a:off x="1642458" y="20248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6"/>
            <p:cNvSpPr/>
            <p:nvPr/>
          </p:nvSpPr>
          <p:spPr>
            <a:xfrm>
              <a:off x="1643747" y="20049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6"/>
            <p:cNvSpPr/>
            <p:nvPr/>
          </p:nvSpPr>
          <p:spPr>
            <a:xfrm>
              <a:off x="1415781" y="1868483"/>
              <a:ext cx="74445" cy="23055"/>
            </a:xfrm>
            <a:custGeom>
              <a:avLst/>
              <a:gdLst/>
              <a:ahLst/>
              <a:cxnLst/>
              <a:rect l="l" t="t" r="r" b="b"/>
              <a:pathLst>
                <a:path w="5483" h="1698" extrusionOk="0">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6"/>
            <p:cNvSpPr/>
            <p:nvPr/>
          </p:nvSpPr>
          <p:spPr>
            <a:xfrm>
              <a:off x="1460410" y="1905007"/>
              <a:ext cx="815" cy="434"/>
            </a:xfrm>
            <a:custGeom>
              <a:avLst/>
              <a:gdLst/>
              <a:ahLst/>
              <a:cxnLst/>
              <a:rect l="l" t="t" r="r" b="b"/>
              <a:pathLst>
                <a:path w="60" h="32" extrusionOk="0">
                  <a:moveTo>
                    <a:pt x="56" y="0"/>
                  </a:moveTo>
                  <a:lnTo>
                    <a:pt x="0" y="32"/>
                  </a:lnTo>
                  <a:lnTo>
                    <a:pt x="0" y="32"/>
                  </a:ln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66"/>
            <p:cNvSpPr/>
            <p:nvPr/>
          </p:nvSpPr>
          <p:spPr>
            <a:xfrm>
              <a:off x="1461402" y="1905075"/>
              <a:ext cx="13333" cy="3286"/>
            </a:xfrm>
            <a:custGeom>
              <a:avLst/>
              <a:gdLst/>
              <a:ahLst/>
              <a:cxnLst/>
              <a:rect l="l" t="t" r="r" b="b"/>
              <a:pathLst>
                <a:path w="982" h="242" extrusionOk="0">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6"/>
            <p:cNvSpPr/>
            <p:nvPr/>
          </p:nvSpPr>
          <p:spPr>
            <a:xfrm>
              <a:off x="1545446" y="1904002"/>
              <a:ext cx="11039" cy="3720"/>
            </a:xfrm>
            <a:custGeom>
              <a:avLst/>
              <a:gdLst/>
              <a:ahLst/>
              <a:cxnLst/>
              <a:rect l="l" t="t" r="r" b="b"/>
              <a:pathLst>
                <a:path w="813" h="274" extrusionOk="0">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6"/>
            <p:cNvSpPr/>
            <p:nvPr/>
          </p:nvSpPr>
          <p:spPr>
            <a:xfrm>
              <a:off x="1591976" y="2466518"/>
              <a:ext cx="8907" cy="7115"/>
            </a:xfrm>
            <a:custGeom>
              <a:avLst/>
              <a:gdLst/>
              <a:ahLst/>
              <a:cxnLst/>
              <a:rect l="l" t="t" r="r" b="b"/>
              <a:pathLst>
                <a:path w="656" h="524" extrusionOk="0">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6"/>
            <p:cNvSpPr/>
            <p:nvPr/>
          </p:nvSpPr>
          <p:spPr>
            <a:xfrm>
              <a:off x="1602621" y="2468718"/>
              <a:ext cx="10862" cy="5540"/>
            </a:xfrm>
            <a:custGeom>
              <a:avLst/>
              <a:gdLst/>
              <a:ahLst/>
              <a:cxnLst/>
              <a:rect l="l" t="t" r="r" b="b"/>
              <a:pathLst>
                <a:path w="800" h="408" extrusionOk="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6"/>
            <p:cNvSpPr/>
            <p:nvPr/>
          </p:nvSpPr>
          <p:spPr>
            <a:xfrm>
              <a:off x="1441633" y="2034672"/>
              <a:ext cx="41181" cy="45838"/>
            </a:xfrm>
            <a:custGeom>
              <a:avLst/>
              <a:gdLst/>
              <a:ahLst/>
              <a:cxnLst/>
              <a:rect l="l" t="t" r="r" b="b"/>
              <a:pathLst>
                <a:path w="3033" h="3376" extrusionOk="0">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66"/>
            <p:cNvSpPr/>
            <p:nvPr/>
          </p:nvSpPr>
          <p:spPr>
            <a:xfrm>
              <a:off x="1464633" y="203881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66"/>
            <p:cNvSpPr/>
            <p:nvPr/>
          </p:nvSpPr>
          <p:spPr>
            <a:xfrm>
              <a:off x="1462501" y="203805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6"/>
            <p:cNvSpPr/>
            <p:nvPr/>
          </p:nvSpPr>
          <p:spPr>
            <a:xfrm>
              <a:off x="1475767" y="2042140"/>
              <a:ext cx="244" cy="244"/>
            </a:xfrm>
            <a:custGeom>
              <a:avLst/>
              <a:gdLst/>
              <a:ahLst/>
              <a:cxnLst/>
              <a:rect l="l" t="t" r="r" b="b"/>
              <a:pathLst>
                <a:path w="18" h="18" extrusionOk="0">
                  <a:moveTo>
                    <a:pt x="0" y="18"/>
                  </a:moveTo>
                  <a:cubicBezTo>
                    <a:pt x="7" y="11"/>
                    <a:pt x="11" y="7"/>
                    <a:pt x="18" y="0"/>
                  </a:cubicBezTo>
                  <a:cubicBezTo>
                    <a:pt x="11" y="7"/>
                    <a:pt x="7"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6"/>
            <p:cNvSpPr/>
            <p:nvPr/>
          </p:nvSpPr>
          <p:spPr>
            <a:xfrm>
              <a:off x="1463112" y="203833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6"/>
            <p:cNvSpPr/>
            <p:nvPr/>
          </p:nvSpPr>
          <p:spPr>
            <a:xfrm>
              <a:off x="1464158" y="203871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6"/>
            <p:cNvSpPr/>
            <p:nvPr/>
          </p:nvSpPr>
          <p:spPr>
            <a:xfrm>
              <a:off x="1463642" y="2038569"/>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6"/>
            <p:cNvSpPr/>
            <p:nvPr/>
          </p:nvSpPr>
          <p:spPr>
            <a:xfrm>
              <a:off x="1478048" y="2043891"/>
              <a:ext cx="149" cy="163"/>
            </a:xfrm>
            <a:custGeom>
              <a:avLst/>
              <a:gdLst/>
              <a:ahLst/>
              <a:cxnLst/>
              <a:rect l="l" t="t" r="r" b="b"/>
              <a:pathLst>
                <a:path w="11" h="12" extrusionOk="0">
                  <a:moveTo>
                    <a:pt x="0"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6"/>
            <p:cNvSpPr/>
            <p:nvPr/>
          </p:nvSpPr>
          <p:spPr>
            <a:xfrm>
              <a:off x="1478428" y="2044326"/>
              <a:ext cx="1670" cy="1819"/>
            </a:xfrm>
            <a:custGeom>
              <a:avLst/>
              <a:gdLst/>
              <a:ahLst/>
              <a:cxnLst/>
              <a:rect l="l" t="t" r="r" b="b"/>
              <a:pathLst>
                <a:path w="123" h="134" extrusionOk="0">
                  <a:moveTo>
                    <a:pt x="0" y="1"/>
                  </a:moveTo>
                  <a:lnTo>
                    <a:pt x="0" y="1"/>
                  </a:lnTo>
                  <a:cubicBezTo>
                    <a:pt x="49" y="49"/>
                    <a:pt x="91" y="98"/>
                    <a:pt x="116" y="130"/>
                  </a:cubicBezTo>
                  <a:lnTo>
                    <a:pt x="123" y="133"/>
                  </a:lnTo>
                  <a:cubicBezTo>
                    <a:pt x="98" y="105"/>
                    <a:pt x="53" y="5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6"/>
            <p:cNvSpPr/>
            <p:nvPr/>
          </p:nvSpPr>
          <p:spPr>
            <a:xfrm>
              <a:off x="1459026" y="2036152"/>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6"/>
            <p:cNvSpPr/>
            <p:nvPr/>
          </p:nvSpPr>
          <p:spPr>
            <a:xfrm>
              <a:off x="1457559" y="2035147"/>
              <a:ext cx="244" cy="163"/>
            </a:xfrm>
            <a:custGeom>
              <a:avLst/>
              <a:gdLst/>
              <a:ahLst/>
              <a:cxnLst/>
              <a:rect l="l" t="t" r="r" b="b"/>
              <a:pathLst>
                <a:path w="18" h="12" extrusionOk="0">
                  <a:moveTo>
                    <a:pt x="0"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6"/>
            <p:cNvSpPr/>
            <p:nvPr/>
          </p:nvSpPr>
          <p:spPr>
            <a:xfrm>
              <a:off x="1458265" y="2035622"/>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6"/>
            <p:cNvSpPr/>
            <p:nvPr/>
          </p:nvSpPr>
          <p:spPr>
            <a:xfrm>
              <a:off x="1477192" y="2043090"/>
              <a:ext cx="434" cy="394"/>
            </a:xfrm>
            <a:custGeom>
              <a:avLst/>
              <a:gdLst/>
              <a:ahLst/>
              <a:cxnLst/>
              <a:rect l="l" t="t" r="r" b="b"/>
              <a:pathLst>
                <a:path w="32" h="29" extrusionOk="0">
                  <a:moveTo>
                    <a:pt x="0" y="0"/>
                  </a:moveTo>
                  <a:lnTo>
                    <a:pt x="3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6"/>
            <p:cNvSpPr/>
            <p:nvPr/>
          </p:nvSpPr>
          <p:spPr>
            <a:xfrm>
              <a:off x="1460356" y="2036912"/>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6"/>
            <p:cNvSpPr/>
            <p:nvPr/>
          </p:nvSpPr>
          <p:spPr>
            <a:xfrm>
              <a:off x="1456935" y="203472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6"/>
            <p:cNvSpPr/>
            <p:nvPr/>
          </p:nvSpPr>
          <p:spPr>
            <a:xfrm>
              <a:off x="1459691" y="2036532"/>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66"/>
            <p:cNvSpPr/>
            <p:nvPr/>
          </p:nvSpPr>
          <p:spPr>
            <a:xfrm>
              <a:off x="1461021" y="2037293"/>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66"/>
            <p:cNvSpPr/>
            <p:nvPr/>
          </p:nvSpPr>
          <p:spPr>
            <a:xfrm>
              <a:off x="1461687" y="2037673"/>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6"/>
            <p:cNvSpPr/>
            <p:nvPr/>
          </p:nvSpPr>
          <p:spPr>
            <a:xfrm>
              <a:off x="1452522" y="2077971"/>
              <a:ext cx="299" cy="394"/>
            </a:xfrm>
            <a:custGeom>
              <a:avLst/>
              <a:gdLst/>
              <a:ahLst/>
              <a:cxnLst/>
              <a:rect l="l" t="t" r="r" b="b"/>
              <a:pathLst>
                <a:path w="22" h="29" extrusionOk="0">
                  <a:moveTo>
                    <a:pt x="0" y="1"/>
                  </a:moveTo>
                  <a:lnTo>
                    <a:pt x="0" y="1"/>
                  </a:lnTo>
                  <a:cubicBezTo>
                    <a:pt x="7" y="11"/>
                    <a:pt x="14" y="18"/>
                    <a:pt x="21" y="29"/>
                  </a:cubicBezTo>
                  <a:cubicBezTo>
                    <a:pt x="14" y="18"/>
                    <a:pt x="7"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6"/>
            <p:cNvSpPr/>
            <p:nvPr/>
          </p:nvSpPr>
          <p:spPr>
            <a:xfrm>
              <a:off x="1480084" y="2046131"/>
              <a:ext cx="733" cy="815"/>
            </a:xfrm>
            <a:custGeom>
              <a:avLst/>
              <a:gdLst/>
              <a:ahLst/>
              <a:cxnLst/>
              <a:rect l="l" t="t" r="r" b="b"/>
              <a:pathLst>
                <a:path w="54" h="60" extrusionOk="0">
                  <a:moveTo>
                    <a:pt x="1" y="0"/>
                  </a:moveTo>
                  <a:lnTo>
                    <a:pt x="25" y="28"/>
                  </a:lnTo>
                  <a:lnTo>
                    <a:pt x="53" y="60"/>
                  </a:lnTo>
                  <a:lnTo>
                    <a:pt x="15" y="14"/>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66"/>
            <p:cNvSpPr/>
            <p:nvPr/>
          </p:nvSpPr>
          <p:spPr>
            <a:xfrm>
              <a:off x="1449100" y="2076925"/>
              <a:ext cx="530" cy="109"/>
            </a:xfrm>
            <a:custGeom>
              <a:avLst/>
              <a:gdLst/>
              <a:ahLst/>
              <a:cxnLst/>
              <a:rect l="l" t="t" r="r" b="b"/>
              <a:pathLst>
                <a:path w="39" h="8" extrusionOk="0">
                  <a:moveTo>
                    <a:pt x="39"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6"/>
            <p:cNvSpPr/>
            <p:nvPr/>
          </p:nvSpPr>
          <p:spPr>
            <a:xfrm>
              <a:off x="1446724" y="2070462"/>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6"/>
            <p:cNvSpPr/>
            <p:nvPr/>
          </p:nvSpPr>
          <p:spPr>
            <a:xfrm>
              <a:off x="1451897" y="2077400"/>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6"/>
            <p:cNvSpPr/>
            <p:nvPr/>
          </p:nvSpPr>
          <p:spPr>
            <a:xfrm>
              <a:off x="1447390" y="2071698"/>
              <a:ext cx="54" cy="163"/>
            </a:xfrm>
            <a:custGeom>
              <a:avLst/>
              <a:gdLst/>
              <a:ahLst/>
              <a:cxnLst/>
              <a:rect l="l" t="t" r="r" b="b"/>
              <a:pathLst>
                <a:path w="4" h="12" extrusionOk="0">
                  <a:moveTo>
                    <a:pt x="0" y="1"/>
                  </a:moveTo>
                  <a:lnTo>
                    <a:pt x="0" y="1"/>
                  </a:lnTo>
                  <a:cubicBezTo>
                    <a:pt x="0" y="4"/>
                    <a:pt x="4" y="11"/>
                    <a:pt x="4"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66"/>
            <p:cNvSpPr/>
            <p:nvPr/>
          </p:nvSpPr>
          <p:spPr>
            <a:xfrm>
              <a:off x="1447104" y="2071087"/>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66"/>
            <p:cNvSpPr/>
            <p:nvPr/>
          </p:nvSpPr>
          <p:spPr>
            <a:xfrm>
              <a:off x="1447580" y="2072933"/>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6"/>
            <p:cNvSpPr/>
            <p:nvPr/>
          </p:nvSpPr>
          <p:spPr>
            <a:xfrm>
              <a:off x="1482705" y="2049974"/>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6"/>
            <p:cNvSpPr/>
            <p:nvPr/>
          </p:nvSpPr>
          <p:spPr>
            <a:xfrm>
              <a:off x="1452807" y="2078351"/>
              <a:ext cx="1534" cy="1819"/>
            </a:xfrm>
            <a:custGeom>
              <a:avLst/>
              <a:gdLst/>
              <a:ahLst/>
              <a:cxnLst/>
              <a:rect l="l" t="t" r="r" b="b"/>
              <a:pathLst>
                <a:path w="113" h="134" extrusionOk="0">
                  <a:moveTo>
                    <a:pt x="0" y="1"/>
                  </a:moveTo>
                  <a:lnTo>
                    <a:pt x="0" y="1"/>
                  </a:lnTo>
                  <a:cubicBezTo>
                    <a:pt x="35" y="50"/>
                    <a:pt x="70" y="92"/>
                    <a:pt x="112" y="134"/>
                  </a:cubicBezTo>
                  <a:cubicBezTo>
                    <a:pt x="70" y="92"/>
                    <a:pt x="35"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6"/>
            <p:cNvSpPr/>
            <p:nvPr/>
          </p:nvSpPr>
          <p:spPr>
            <a:xfrm>
              <a:off x="1482460" y="2050313"/>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6"/>
            <p:cNvSpPr/>
            <p:nvPr/>
          </p:nvSpPr>
          <p:spPr>
            <a:xfrm>
              <a:off x="1482610" y="205012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6"/>
            <p:cNvSpPr/>
            <p:nvPr/>
          </p:nvSpPr>
          <p:spPr>
            <a:xfrm>
              <a:off x="1447390" y="2073463"/>
              <a:ext cx="54" cy="149"/>
            </a:xfrm>
            <a:custGeom>
              <a:avLst/>
              <a:gdLst/>
              <a:ahLst/>
              <a:cxnLst/>
              <a:rect l="l" t="t" r="r" b="b"/>
              <a:pathLst>
                <a:path w="4" h="11" extrusionOk="0">
                  <a:moveTo>
                    <a:pt x="4" y="0"/>
                  </a:moveTo>
                  <a:lnTo>
                    <a:pt x="4" y="0"/>
                  </a:lnTo>
                  <a:cubicBezTo>
                    <a:pt x="4" y="4"/>
                    <a:pt x="0" y="7"/>
                    <a:pt x="0" y="11"/>
                  </a:cubicBezTo>
                  <a:cubicBezTo>
                    <a:pt x="4"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6"/>
            <p:cNvSpPr/>
            <p:nvPr/>
          </p:nvSpPr>
          <p:spPr>
            <a:xfrm>
              <a:off x="1481320" y="2047598"/>
              <a:ext cx="1453" cy="2295"/>
            </a:xfrm>
            <a:custGeom>
              <a:avLst/>
              <a:gdLst/>
              <a:ahLst/>
              <a:cxnLst/>
              <a:rect l="l" t="t" r="r" b="b"/>
              <a:pathLst>
                <a:path w="107" h="169" extrusionOk="0">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6"/>
            <p:cNvSpPr/>
            <p:nvPr/>
          </p:nvSpPr>
          <p:spPr>
            <a:xfrm>
              <a:off x="1451571" y="2077170"/>
              <a:ext cx="299" cy="204"/>
            </a:xfrm>
            <a:custGeom>
              <a:avLst/>
              <a:gdLst/>
              <a:ahLst/>
              <a:cxnLst/>
              <a:rect l="l" t="t" r="r" b="b"/>
              <a:pathLst>
                <a:path w="22" h="15" extrusionOk="0">
                  <a:moveTo>
                    <a:pt x="21" y="14"/>
                  </a:moveTo>
                  <a:cubicBezTo>
                    <a:pt x="14" y="7"/>
                    <a:pt x="7" y="4"/>
                    <a:pt x="0" y="0"/>
                  </a:cubicBezTo>
                  <a:cubicBezTo>
                    <a:pt x="7" y="4"/>
                    <a:pt x="14" y="7"/>
                    <a:pt x="2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6"/>
            <p:cNvSpPr/>
            <p:nvPr/>
          </p:nvSpPr>
          <p:spPr>
            <a:xfrm>
              <a:off x="1450947" y="2076980"/>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6"/>
            <p:cNvSpPr/>
            <p:nvPr/>
          </p:nvSpPr>
          <p:spPr>
            <a:xfrm>
              <a:off x="1452237" y="2077645"/>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6"/>
            <p:cNvSpPr/>
            <p:nvPr/>
          </p:nvSpPr>
          <p:spPr>
            <a:xfrm>
              <a:off x="1449671" y="2076884"/>
              <a:ext cx="625" cy="54"/>
            </a:xfrm>
            <a:custGeom>
              <a:avLst/>
              <a:gdLst/>
              <a:ahLst/>
              <a:cxnLst/>
              <a:rect l="l" t="t" r="r" b="b"/>
              <a:pathLst>
                <a:path w="46" h="4" extrusionOk="0">
                  <a:moveTo>
                    <a:pt x="46" y="0"/>
                  </a:moveTo>
                  <a:cubicBezTo>
                    <a:pt x="28" y="0"/>
                    <a:pt x="14" y="0"/>
                    <a:pt x="0" y="4"/>
                  </a:cubicBezTo>
                  <a:cubicBezTo>
                    <a:pt x="14" y="0"/>
                    <a:pt x="28"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6"/>
            <p:cNvSpPr/>
            <p:nvPr/>
          </p:nvSpPr>
          <p:spPr>
            <a:xfrm>
              <a:off x="1450621" y="207688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6"/>
            <p:cNvSpPr/>
            <p:nvPr/>
          </p:nvSpPr>
          <p:spPr>
            <a:xfrm>
              <a:off x="1451286" y="2077075"/>
              <a:ext cx="204" cy="54"/>
            </a:xfrm>
            <a:custGeom>
              <a:avLst/>
              <a:gdLst/>
              <a:ahLst/>
              <a:cxnLst/>
              <a:rect l="l" t="t" r="r" b="b"/>
              <a:pathLst>
                <a:path w="15" h="4" extrusionOk="0">
                  <a:moveTo>
                    <a:pt x="1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6"/>
            <p:cNvSpPr/>
            <p:nvPr/>
          </p:nvSpPr>
          <p:spPr>
            <a:xfrm>
              <a:off x="1450336" y="2076884"/>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6"/>
            <p:cNvSpPr/>
            <p:nvPr/>
          </p:nvSpPr>
          <p:spPr>
            <a:xfrm>
              <a:off x="1447580" y="2072417"/>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66"/>
            <p:cNvSpPr/>
            <p:nvPr/>
          </p:nvSpPr>
          <p:spPr>
            <a:xfrm>
              <a:off x="1480899" y="204708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6"/>
            <p:cNvSpPr/>
            <p:nvPr/>
          </p:nvSpPr>
          <p:spPr>
            <a:xfrm>
              <a:off x="1479989" y="2046077"/>
              <a:ext cx="299" cy="299"/>
            </a:xfrm>
            <a:custGeom>
              <a:avLst/>
              <a:gdLst/>
              <a:ahLst/>
              <a:cxnLst/>
              <a:rect l="l" t="t" r="r" b="b"/>
              <a:pathLst>
                <a:path w="22" h="22" extrusionOk="0">
                  <a:moveTo>
                    <a:pt x="8" y="4"/>
                  </a:moveTo>
                  <a:lnTo>
                    <a:pt x="1" y="1"/>
                  </a:lnTo>
                  <a:lnTo>
                    <a:pt x="8" y="4"/>
                  </a:lnTo>
                  <a:lnTo>
                    <a:pt x="2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6"/>
            <p:cNvSpPr/>
            <p:nvPr/>
          </p:nvSpPr>
          <p:spPr>
            <a:xfrm>
              <a:off x="1504429" y="1192826"/>
              <a:ext cx="453000" cy="337170"/>
            </a:xfrm>
            <a:custGeom>
              <a:avLst/>
              <a:gdLst/>
              <a:ahLst/>
              <a:cxnLst/>
              <a:rect l="l" t="t" r="r" b="b"/>
              <a:pathLst>
                <a:path w="33364" h="24833" extrusionOk="0">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6"/>
            <p:cNvSpPr/>
            <p:nvPr/>
          </p:nvSpPr>
          <p:spPr>
            <a:xfrm>
              <a:off x="1636850" y="1405097"/>
              <a:ext cx="21547" cy="12491"/>
            </a:xfrm>
            <a:custGeom>
              <a:avLst/>
              <a:gdLst/>
              <a:ahLst/>
              <a:cxnLst/>
              <a:rect l="l" t="t" r="r" b="b"/>
              <a:pathLst>
                <a:path w="1587" h="920" extrusionOk="0">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6"/>
            <p:cNvSpPr/>
            <p:nvPr/>
          </p:nvSpPr>
          <p:spPr>
            <a:xfrm>
              <a:off x="1089269" y="1627361"/>
              <a:ext cx="38085" cy="22688"/>
            </a:xfrm>
            <a:custGeom>
              <a:avLst/>
              <a:gdLst/>
              <a:ahLst/>
              <a:cxnLst/>
              <a:rect l="l" t="t" r="r" b="b"/>
              <a:pathLst>
                <a:path w="2805" h="1671" extrusionOk="0">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6"/>
            <p:cNvSpPr/>
            <p:nvPr/>
          </p:nvSpPr>
          <p:spPr>
            <a:xfrm>
              <a:off x="1108006" y="1344093"/>
              <a:ext cx="76156" cy="49612"/>
            </a:xfrm>
            <a:custGeom>
              <a:avLst/>
              <a:gdLst/>
              <a:ahLst/>
              <a:cxnLst/>
              <a:rect l="l" t="t" r="r" b="b"/>
              <a:pathLst>
                <a:path w="5609" h="3654" extrusionOk="0">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66"/>
            <p:cNvSpPr/>
            <p:nvPr/>
          </p:nvSpPr>
          <p:spPr>
            <a:xfrm>
              <a:off x="1158773" y="1355960"/>
              <a:ext cx="133616" cy="70277"/>
            </a:xfrm>
            <a:custGeom>
              <a:avLst/>
              <a:gdLst/>
              <a:ahLst/>
              <a:cxnLst/>
              <a:rect l="l" t="t" r="r" b="b"/>
              <a:pathLst>
                <a:path w="9841" h="5176" extrusionOk="0">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66"/>
            <p:cNvSpPr/>
            <p:nvPr/>
          </p:nvSpPr>
          <p:spPr>
            <a:xfrm>
              <a:off x="1158243" y="1321487"/>
              <a:ext cx="9857" cy="6436"/>
            </a:xfrm>
            <a:custGeom>
              <a:avLst/>
              <a:gdLst/>
              <a:ahLst/>
              <a:cxnLst/>
              <a:rect l="l" t="t" r="r" b="b"/>
              <a:pathLst>
                <a:path w="726" h="474" extrusionOk="0">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6"/>
            <p:cNvSpPr/>
            <p:nvPr/>
          </p:nvSpPr>
          <p:spPr>
            <a:xfrm>
              <a:off x="1130627" y="1298310"/>
              <a:ext cx="52871" cy="25947"/>
            </a:xfrm>
            <a:custGeom>
              <a:avLst/>
              <a:gdLst/>
              <a:ahLst/>
              <a:cxnLst/>
              <a:rect l="l" t="t" r="r" b="b"/>
              <a:pathLst>
                <a:path w="3894" h="1911" extrusionOk="0">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6"/>
            <p:cNvSpPr/>
            <p:nvPr/>
          </p:nvSpPr>
          <p:spPr>
            <a:xfrm>
              <a:off x="1171549" y="1310367"/>
              <a:ext cx="86380" cy="35437"/>
            </a:xfrm>
            <a:custGeom>
              <a:avLst/>
              <a:gdLst/>
              <a:ahLst/>
              <a:cxnLst/>
              <a:rect l="l" t="t" r="r" b="b"/>
              <a:pathLst>
                <a:path w="6362" h="2610" extrusionOk="0">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6"/>
            <p:cNvSpPr/>
            <p:nvPr/>
          </p:nvSpPr>
          <p:spPr>
            <a:xfrm>
              <a:off x="1190001" y="1292064"/>
              <a:ext cx="7943" cy="3136"/>
            </a:xfrm>
            <a:custGeom>
              <a:avLst/>
              <a:gdLst/>
              <a:ahLst/>
              <a:cxnLst/>
              <a:rect l="l" t="t" r="r" b="b"/>
              <a:pathLst>
                <a:path w="585" h="231" extrusionOk="0">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6"/>
            <p:cNvSpPr/>
            <p:nvPr/>
          </p:nvSpPr>
          <p:spPr>
            <a:xfrm>
              <a:off x="1203443" y="1290258"/>
              <a:ext cx="23829" cy="10971"/>
            </a:xfrm>
            <a:custGeom>
              <a:avLst/>
              <a:gdLst/>
              <a:ahLst/>
              <a:cxnLst/>
              <a:rect l="l" t="t" r="r" b="b"/>
              <a:pathLst>
                <a:path w="1755" h="808" extrusionOk="0">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6"/>
            <p:cNvSpPr/>
            <p:nvPr/>
          </p:nvSpPr>
          <p:spPr>
            <a:xfrm>
              <a:off x="1201067" y="1279519"/>
              <a:ext cx="29300" cy="6789"/>
            </a:xfrm>
            <a:custGeom>
              <a:avLst/>
              <a:gdLst/>
              <a:ahLst/>
              <a:cxnLst/>
              <a:rect l="l" t="t" r="r" b="b"/>
              <a:pathLst>
                <a:path w="2158" h="500" extrusionOk="0">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6"/>
            <p:cNvSpPr/>
            <p:nvPr/>
          </p:nvSpPr>
          <p:spPr>
            <a:xfrm>
              <a:off x="1259015" y="1268100"/>
              <a:ext cx="46978" cy="24073"/>
            </a:xfrm>
            <a:custGeom>
              <a:avLst/>
              <a:gdLst/>
              <a:ahLst/>
              <a:cxnLst/>
              <a:rect l="l" t="t" r="r" b="b"/>
              <a:pathLst>
                <a:path w="3460" h="1773" extrusionOk="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6"/>
            <p:cNvSpPr/>
            <p:nvPr/>
          </p:nvSpPr>
          <p:spPr>
            <a:xfrm>
              <a:off x="1256395" y="1294400"/>
              <a:ext cx="10332" cy="9328"/>
            </a:xfrm>
            <a:custGeom>
              <a:avLst/>
              <a:gdLst/>
              <a:ahLst/>
              <a:cxnLst/>
              <a:rect l="l" t="t" r="r" b="b"/>
              <a:pathLst>
                <a:path w="761" h="687" extrusionOk="0">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6"/>
            <p:cNvSpPr/>
            <p:nvPr/>
          </p:nvSpPr>
          <p:spPr>
            <a:xfrm>
              <a:off x="1300753" y="1256369"/>
              <a:ext cx="8703" cy="4698"/>
            </a:xfrm>
            <a:custGeom>
              <a:avLst/>
              <a:gdLst/>
              <a:ahLst/>
              <a:cxnLst/>
              <a:rect l="l" t="t" r="r" b="b"/>
              <a:pathLst>
                <a:path w="641" h="346" extrusionOk="0">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6"/>
            <p:cNvSpPr/>
            <p:nvPr/>
          </p:nvSpPr>
          <p:spPr>
            <a:xfrm>
              <a:off x="1265858" y="1330814"/>
              <a:ext cx="6626" cy="4901"/>
            </a:xfrm>
            <a:custGeom>
              <a:avLst/>
              <a:gdLst/>
              <a:ahLst/>
              <a:cxnLst/>
              <a:rect l="l" t="t" r="r" b="b"/>
              <a:pathLst>
                <a:path w="488" h="361" extrusionOk="0">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6"/>
            <p:cNvSpPr/>
            <p:nvPr/>
          </p:nvSpPr>
          <p:spPr>
            <a:xfrm>
              <a:off x="1266945" y="1309756"/>
              <a:ext cx="52260" cy="27454"/>
            </a:xfrm>
            <a:custGeom>
              <a:avLst/>
              <a:gdLst/>
              <a:ahLst/>
              <a:cxnLst/>
              <a:rect l="l" t="t" r="r" b="b"/>
              <a:pathLst>
                <a:path w="3849" h="2022" extrusionOk="0">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6"/>
            <p:cNvSpPr/>
            <p:nvPr/>
          </p:nvSpPr>
          <p:spPr>
            <a:xfrm>
              <a:off x="1309917" y="1312268"/>
              <a:ext cx="923" cy="109"/>
            </a:xfrm>
            <a:custGeom>
              <a:avLst/>
              <a:gdLst/>
              <a:ahLst/>
              <a:cxnLst/>
              <a:rect l="l" t="t" r="r" b="b"/>
              <a:pathLst>
                <a:path w="68" h="8" extrusionOk="0">
                  <a:moveTo>
                    <a:pt x="1" y="1"/>
                  </a:moveTo>
                  <a:lnTo>
                    <a:pt x="64" y="8"/>
                  </a:lnTo>
                  <a:cubicBezTo>
                    <a:pt x="64" y="8"/>
                    <a:pt x="64" y="4"/>
                    <a:pt x="67" y="4"/>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6"/>
            <p:cNvSpPr/>
            <p:nvPr/>
          </p:nvSpPr>
          <p:spPr>
            <a:xfrm>
              <a:off x="1314344" y="1277224"/>
              <a:ext cx="23109" cy="14718"/>
            </a:xfrm>
            <a:custGeom>
              <a:avLst/>
              <a:gdLst/>
              <a:ahLst/>
              <a:cxnLst/>
              <a:rect l="l" t="t" r="r" b="b"/>
              <a:pathLst>
                <a:path w="1702" h="1084" extrusionOk="0">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6"/>
            <p:cNvSpPr/>
            <p:nvPr/>
          </p:nvSpPr>
          <p:spPr>
            <a:xfrm>
              <a:off x="1329265" y="1294739"/>
              <a:ext cx="19973" cy="4548"/>
            </a:xfrm>
            <a:custGeom>
              <a:avLst/>
              <a:gdLst/>
              <a:ahLst/>
              <a:cxnLst/>
              <a:rect l="l" t="t" r="r" b="b"/>
              <a:pathLst>
                <a:path w="1471" h="335" extrusionOk="0">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66"/>
            <p:cNvSpPr/>
            <p:nvPr/>
          </p:nvSpPr>
          <p:spPr>
            <a:xfrm>
              <a:off x="1324934" y="1329592"/>
              <a:ext cx="24684" cy="12138"/>
            </a:xfrm>
            <a:custGeom>
              <a:avLst/>
              <a:gdLst/>
              <a:ahLst/>
              <a:cxnLst/>
              <a:rect l="l" t="t" r="r" b="b"/>
              <a:pathLst>
                <a:path w="1818" h="894" extrusionOk="0">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6"/>
            <p:cNvSpPr/>
            <p:nvPr/>
          </p:nvSpPr>
          <p:spPr>
            <a:xfrm>
              <a:off x="1281500" y="1350040"/>
              <a:ext cx="45593" cy="39266"/>
            </a:xfrm>
            <a:custGeom>
              <a:avLst/>
              <a:gdLst/>
              <a:ahLst/>
              <a:cxnLst/>
              <a:rect l="l" t="t" r="r" b="b"/>
              <a:pathLst>
                <a:path w="3358" h="2892" extrusionOk="0">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6"/>
            <p:cNvSpPr/>
            <p:nvPr/>
          </p:nvSpPr>
          <p:spPr>
            <a:xfrm>
              <a:off x="1325029" y="1306674"/>
              <a:ext cx="126216" cy="36999"/>
            </a:xfrm>
            <a:custGeom>
              <a:avLst/>
              <a:gdLst/>
              <a:ahLst/>
              <a:cxnLst/>
              <a:rect l="l" t="t" r="r" b="b"/>
              <a:pathLst>
                <a:path w="9296" h="2725" extrusionOk="0">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6"/>
            <p:cNvSpPr/>
            <p:nvPr/>
          </p:nvSpPr>
          <p:spPr>
            <a:xfrm>
              <a:off x="1366386" y="1297251"/>
              <a:ext cx="10237" cy="5092"/>
            </a:xfrm>
            <a:custGeom>
              <a:avLst/>
              <a:gdLst/>
              <a:ahLst/>
              <a:cxnLst/>
              <a:rect l="l" t="t" r="r" b="b"/>
              <a:pathLst>
                <a:path w="754" h="375" extrusionOk="0">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6"/>
            <p:cNvSpPr/>
            <p:nvPr/>
          </p:nvSpPr>
          <p:spPr>
            <a:xfrm>
              <a:off x="1325409" y="1232744"/>
              <a:ext cx="83529" cy="54948"/>
            </a:xfrm>
            <a:custGeom>
              <a:avLst/>
              <a:gdLst/>
              <a:ahLst/>
              <a:cxnLst/>
              <a:rect l="l" t="t" r="r" b="b"/>
              <a:pathLst>
                <a:path w="6152" h="4047" extrusionOk="0">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6"/>
            <p:cNvSpPr/>
            <p:nvPr/>
          </p:nvSpPr>
          <p:spPr>
            <a:xfrm>
              <a:off x="1360263" y="1200633"/>
              <a:ext cx="230111" cy="117201"/>
            </a:xfrm>
            <a:custGeom>
              <a:avLst/>
              <a:gdLst/>
              <a:ahLst/>
              <a:cxnLst/>
              <a:rect l="l" t="t" r="r" b="b"/>
              <a:pathLst>
                <a:path w="16948" h="8632" extrusionOk="0">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66"/>
            <p:cNvSpPr/>
            <p:nvPr/>
          </p:nvSpPr>
          <p:spPr>
            <a:xfrm>
              <a:off x="1448150" y="1504498"/>
              <a:ext cx="5567" cy="6476"/>
            </a:xfrm>
            <a:custGeom>
              <a:avLst/>
              <a:gdLst/>
              <a:ahLst/>
              <a:cxnLst/>
              <a:rect l="l" t="t" r="r" b="b"/>
              <a:pathLst>
                <a:path w="410" h="477" extrusionOk="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6"/>
            <p:cNvSpPr/>
            <p:nvPr/>
          </p:nvSpPr>
          <p:spPr>
            <a:xfrm>
              <a:off x="1420818" y="1496650"/>
              <a:ext cx="12410" cy="7807"/>
            </a:xfrm>
            <a:custGeom>
              <a:avLst/>
              <a:gdLst/>
              <a:ahLst/>
              <a:cxnLst/>
              <a:rect l="l" t="t" r="r" b="b"/>
              <a:pathLst>
                <a:path w="914" h="575" extrusionOk="0">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6"/>
            <p:cNvSpPr/>
            <p:nvPr/>
          </p:nvSpPr>
          <p:spPr>
            <a:xfrm>
              <a:off x="1395483" y="1461851"/>
              <a:ext cx="49110" cy="30699"/>
            </a:xfrm>
            <a:custGeom>
              <a:avLst/>
              <a:gdLst/>
              <a:ahLst/>
              <a:cxnLst/>
              <a:rect l="l" t="t" r="r" b="b"/>
              <a:pathLst>
                <a:path w="3617" h="2261" extrusionOk="0">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6"/>
            <p:cNvSpPr/>
            <p:nvPr/>
          </p:nvSpPr>
          <p:spPr>
            <a:xfrm>
              <a:off x="1373895" y="1355132"/>
              <a:ext cx="215339" cy="153181"/>
            </a:xfrm>
            <a:custGeom>
              <a:avLst/>
              <a:gdLst/>
              <a:ahLst/>
              <a:cxnLst/>
              <a:rect l="l" t="t" r="r" b="b"/>
              <a:pathLst>
                <a:path w="15860" h="11282" extrusionOk="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6"/>
            <p:cNvSpPr/>
            <p:nvPr/>
          </p:nvSpPr>
          <p:spPr>
            <a:xfrm>
              <a:off x="1468014" y="1430297"/>
              <a:ext cx="17841" cy="12722"/>
            </a:xfrm>
            <a:custGeom>
              <a:avLst/>
              <a:gdLst/>
              <a:ahLst/>
              <a:cxnLst/>
              <a:rect l="l" t="t" r="r" b="b"/>
              <a:pathLst>
                <a:path w="1314" h="937" extrusionOk="0">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6"/>
            <p:cNvSpPr/>
            <p:nvPr/>
          </p:nvSpPr>
          <p:spPr>
            <a:xfrm>
              <a:off x="1442393" y="1355322"/>
              <a:ext cx="32667" cy="14188"/>
            </a:xfrm>
            <a:custGeom>
              <a:avLst/>
              <a:gdLst/>
              <a:ahLst/>
              <a:cxnLst/>
              <a:rect l="l" t="t" r="r" b="b"/>
              <a:pathLst>
                <a:path w="2406" h="1045" extrusionOk="0">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6"/>
            <p:cNvSpPr/>
            <p:nvPr/>
          </p:nvSpPr>
          <p:spPr>
            <a:xfrm>
              <a:off x="1605052" y="1620450"/>
              <a:ext cx="47684" cy="43136"/>
            </a:xfrm>
            <a:custGeom>
              <a:avLst/>
              <a:gdLst/>
              <a:ahLst/>
              <a:cxnLst/>
              <a:rect l="l" t="t" r="r" b="b"/>
              <a:pathLst>
                <a:path w="3512" h="3177" extrusionOk="0">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6"/>
            <p:cNvSpPr/>
            <p:nvPr/>
          </p:nvSpPr>
          <p:spPr>
            <a:xfrm>
              <a:off x="1053479" y="1595277"/>
              <a:ext cx="11704" cy="15777"/>
            </a:xfrm>
            <a:custGeom>
              <a:avLst/>
              <a:gdLst/>
              <a:ahLst/>
              <a:cxnLst/>
              <a:rect l="l" t="t" r="r" b="b"/>
              <a:pathLst>
                <a:path w="862" h="1162" extrusionOk="0">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66"/>
            <p:cNvSpPr/>
            <p:nvPr/>
          </p:nvSpPr>
          <p:spPr>
            <a:xfrm>
              <a:off x="1341580" y="1422123"/>
              <a:ext cx="1439" cy="2009"/>
            </a:xfrm>
            <a:custGeom>
              <a:avLst/>
              <a:gdLst/>
              <a:ahLst/>
              <a:cxnLst/>
              <a:rect l="l" t="t" r="r" b="b"/>
              <a:pathLst>
                <a:path w="106" h="148" extrusionOk="0">
                  <a:moveTo>
                    <a:pt x="105" y="0"/>
                  </a:moveTo>
                  <a:lnTo>
                    <a:pt x="77" y="32"/>
                  </a:lnTo>
                  <a:cubicBezTo>
                    <a:pt x="32" y="81"/>
                    <a:pt x="0" y="116"/>
                    <a:pt x="0" y="147"/>
                  </a:cubicBezTo>
                  <a:cubicBezTo>
                    <a:pt x="42" y="102"/>
                    <a:pt x="77" y="53"/>
                    <a:pt x="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6"/>
            <p:cNvSpPr/>
            <p:nvPr/>
          </p:nvSpPr>
          <p:spPr>
            <a:xfrm>
              <a:off x="993779" y="1350298"/>
              <a:ext cx="636812" cy="355798"/>
            </a:xfrm>
            <a:custGeom>
              <a:avLst/>
              <a:gdLst/>
              <a:ahLst/>
              <a:cxnLst/>
              <a:rect l="l" t="t" r="r" b="b"/>
              <a:pathLst>
                <a:path w="46902" h="26205" extrusionOk="0">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6"/>
            <p:cNvSpPr/>
            <p:nvPr/>
          </p:nvSpPr>
          <p:spPr>
            <a:xfrm>
              <a:off x="890970" y="1547688"/>
              <a:ext cx="18547" cy="17176"/>
            </a:xfrm>
            <a:custGeom>
              <a:avLst/>
              <a:gdLst/>
              <a:ahLst/>
              <a:cxnLst/>
              <a:rect l="l" t="t" r="r" b="b"/>
              <a:pathLst>
                <a:path w="1366" h="1265" extrusionOk="0">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6"/>
            <p:cNvSpPr/>
            <p:nvPr/>
          </p:nvSpPr>
          <p:spPr>
            <a:xfrm>
              <a:off x="797896" y="1528258"/>
              <a:ext cx="11229" cy="5064"/>
            </a:xfrm>
            <a:custGeom>
              <a:avLst/>
              <a:gdLst/>
              <a:ahLst/>
              <a:cxnLst/>
              <a:rect l="l" t="t" r="r" b="b"/>
              <a:pathLst>
                <a:path w="827" h="373" extrusionOk="0">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6"/>
            <p:cNvSpPr/>
            <p:nvPr/>
          </p:nvSpPr>
          <p:spPr>
            <a:xfrm>
              <a:off x="793334" y="1391519"/>
              <a:ext cx="283403" cy="195652"/>
            </a:xfrm>
            <a:custGeom>
              <a:avLst/>
              <a:gdLst/>
              <a:ahLst/>
              <a:cxnLst/>
              <a:rect l="l" t="t" r="r" b="b"/>
              <a:pathLst>
                <a:path w="20873" h="14410" extrusionOk="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6"/>
            <p:cNvSpPr/>
            <p:nvPr/>
          </p:nvSpPr>
          <p:spPr>
            <a:xfrm>
              <a:off x="815819" y="1587293"/>
              <a:ext cx="9518" cy="3435"/>
            </a:xfrm>
            <a:custGeom>
              <a:avLst/>
              <a:gdLst/>
              <a:ahLst/>
              <a:cxnLst/>
              <a:rect l="l" t="t" r="r" b="b"/>
              <a:pathLst>
                <a:path w="701" h="253" extrusionOk="0">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6"/>
            <p:cNvSpPr/>
            <p:nvPr/>
          </p:nvSpPr>
          <p:spPr>
            <a:xfrm>
              <a:off x="1116791" y="1641060"/>
              <a:ext cx="428519" cy="210818"/>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6"/>
            <p:cNvSpPr/>
            <p:nvPr/>
          </p:nvSpPr>
          <p:spPr>
            <a:xfrm>
              <a:off x="797231" y="1596418"/>
              <a:ext cx="3625" cy="3965"/>
            </a:xfrm>
            <a:custGeom>
              <a:avLst/>
              <a:gdLst/>
              <a:ahLst/>
              <a:cxnLst/>
              <a:rect l="l" t="t" r="r" b="b"/>
              <a:pathLst>
                <a:path w="267" h="292" extrusionOk="0">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6"/>
            <p:cNvSpPr/>
            <p:nvPr/>
          </p:nvSpPr>
          <p:spPr>
            <a:xfrm>
              <a:off x="950901" y="1525692"/>
              <a:ext cx="2824" cy="1738"/>
            </a:xfrm>
            <a:custGeom>
              <a:avLst/>
              <a:gdLst/>
              <a:ahLst/>
              <a:cxnLst/>
              <a:rect l="l" t="t" r="r" b="b"/>
              <a:pathLst>
                <a:path w="208" h="128" extrusionOk="0">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6"/>
            <p:cNvSpPr/>
            <p:nvPr/>
          </p:nvSpPr>
          <p:spPr>
            <a:xfrm>
              <a:off x="1054294" y="1571136"/>
              <a:ext cx="3571" cy="2200"/>
            </a:xfrm>
            <a:custGeom>
              <a:avLst/>
              <a:gdLst/>
              <a:ahLst/>
              <a:cxnLst/>
              <a:rect l="l" t="t" r="r" b="b"/>
              <a:pathLst>
                <a:path w="263" h="162" extrusionOk="0">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6"/>
            <p:cNvSpPr/>
            <p:nvPr/>
          </p:nvSpPr>
          <p:spPr>
            <a:xfrm>
              <a:off x="1293570" y="1816780"/>
              <a:ext cx="1290" cy="1113"/>
            </a:xfrm>
            <a:custGeom>
              <a:avLst/>
              <a:gdLst/>
              <a:ahLst/>
              <a:cxnLst/>
              <a:rect l="l" t="t" r="r" b="b"/>
              <a:pathLst>
                <a:path w="95" h="82" extrusionOk="0">
                  <a:moveTo>
                    <a:pt x="95" y="81"/>
                  </a:moveTo>
                  <a:cubicBezTo>
                    <a:pt x="67" y="50"/>
                    <a:pt x="35" y="25"/>
                    <a:pt x="0" y="1"/>
                  </a:cubicBezTo>
                  <a:cubicBezTo>
                    <a:pt x="35" y="25"/>
                    <a:pt x="67" y="50"/>
                    <a:pt x="9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6"/>
            <p:cNvSpPr/>
            <p:nvPr/>
          </p:nvSpPr>
          <p:spPr>
            <a:xfrm>
              <a:off x="1278743" y="1812694"/>
              <a:ext cx="14786" cy="4100"/>
            </a:xfrm>
            <a:custGeom>
              <a:avLst/>
              <a:gdLst/>
              <a:ahLst/>
              <a:cxnLst/>
              <a:rect l="l" t="t" r="r" b="b"/>
              <a:pathLst>
                <a:path w="1089" h="302" extrusionOk="0">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6"/>
            <p:cNvSpPr/>
            <p:nvPr/>
          </p:nvSpPr>
          <p:spPr>
            <a:xfrm>
              <a:off x="1173314" y="1789354"/>
              <a:ext cx="16741" cy="2254"/>
            </a:xfrm>
            <a:custGeom>
              <a:avLst/>
              <a:gdLst/>
              <a:ahLst/>
              <a:cxnLst/>
              <a:rect l="l" t="t" r="r" b="b"/>
              <a:pathLst>
                <a:path w="1233" h="166" extrusionOk="0">
                  <a:moveTo>
                    <a:pt x="0" y="165"/>
                  </a:moveTo>
                  <a:lnTo>
                    <a:pt x="123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6"/>
            <p:cNvSpPr/>
            <p:nvPr/>
          </p:nvSpPr>
          <p:spPr>
            <a:xfrm>
              <a:off x="1317141" y="1844302"/>
              <a:ext cx="448" cy="14"/>
            </a:xfrm>
            <a:custGeom>
              <a:avLst/>
              <a:gdLst/>
              <a:ahLst/>
              <a:cxnLst/>
              <a:rect l="l" t="t" r="r" b="b"/>
              <a:pathLst>
                <a:path w="33" h="1" extrusionOk="0">
                  <a:moveTo>
                    <a:pt x="32" y="1"/>
                  </a:moveTo>
                  <a:cubicBezTo>
                    <a:pt x="22" y="1"/>
                    <a:pt x="11" y="1"/>
                    <a:pt x="1" y="1"/>
                  </a:cubicBezTo>
                  <a:cubicBezTo>
                    <a:pt x="11" y="1"/>
                    <a:pt x="22" y="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6"/>
            <p:cNvSpPr/>
            <p:nvPr/>
          </p:nvSpPr>
          <p:spPr>
            <a:xfrm>
              <a:off x="1318906" y="1844641"/>
              <a:ext cx="339" cy="149"/>
            </a:xfrm>
            <a:custGeom>
              <a:avLst/>
              <a:gdLst/>
              <a:ahLst/>
              <a:cxnLst/>
              <a:rect l="l" t="t" r="r" b="b"/>
              <a:pathLst>
                <a:path w="25" h="11" extrusionOk="0">
                  <a:moveTo>
                    <a:pt x="25"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6"/>
            <p:cNvSpPr/>
            <p:nvPr/>
          </p:nvSpPr>
          <p:spPr>
            <a:xfrm>
              <a:off x="1317765" y="184430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6"/>
            <p:cNvSpPr/>
            <p:nvPr/>
          </p:nvSpPr>
          <p:spPr>
            <a:xfrm>
              <a:off x="1278173" y="1815545"/>
              <a:ext cx="584" cy="964"/>
            </a:xfrm>
            <a:custGeom>
              <a:avLst/>
              <a:gdLst/>
              <a:ahLst/>
              <a:cxnLst/>
              <a:rect l="l" t="t" r="r" b="b"/>
              <a:pathLst>
                <a:path w="43" h="71" extrusionOk="0">
                  <a:moveTo>
                    <a:pt x="42" y="1"/>
                  </a:moveTo>
                  <a:cubicBezTo>
                    <a:pt x="28" y="25"/>
                    <a:pt x="14" y="46"/>
                    <a:pt x="0" y="71"/>
                  </a:cubicBezTo>
                  <a:cubicBezTo>
                    <a:pt x="14" y="46"/>
                    <a:pt x="28" y="25"/>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6"/>
            <p:cNvSpPr/>
            <p:nvPr/>
          </p:nvSpPr>
          <p:spPr>
            <a:xfrm>
              <a:off x="1252838" y="1797147"/>
              <a:ext cx="244" cy="258"/>
            </a:xfrm>
            <a:custGeom>
              <a:avLst/>
              <a:gdLst/>
              <a:ahLst/>
              <a:cxnLst/>
              <a:rect l="l" t="t" r="r" b="b"/>
              <a:pathLst>
                <a:path w="18" h="19" extrusionOk="0">
                  <a:moveTo>
                    <a:pt x="0"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6"/>
            <p:cNvSpPr/>
            <p:nvPr/>
          </p:nvSpPr>
          <p:spPr>
            <a:xfrm>
              <a:off x="1318240" y="184439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6"/>
            <p:cNvSpPr/>
            <p:nvPr/>
          </p:nvSpPr>
          <p:spPr>
            <a:xfrm>
              <a:off x="1294846" y="1817880"/>
              <a:ext cx="1018" cy="1249"/>
            </a:xfrm>
            <a:custGeom>
              <a:avLst/>
              <a:gdLst/>
              <a:ahLst/>
              <a:cxnLst/>
              <a:rect l="l" t="t" r="r" b="b"/>
              <a:pathLst>
                <a:path w="75" h="92" extrusionOk="0">
                  <a:moveTo>
                    <a:pt x="74" y="91"/>
                  </a:moveTo>
                  <a:cubicBezTo>
                    <a:pt x="53" y="60"/>
                    <a:pt x="29" y="28"/>
                    <a:pt x="1" y="0"/>
                  </a:cubicBezTo>
                  <a:cubicBezTo>
                    <a:pt x="29" y="28"/>
                    <a:pt x="53" y="60"/>
                    <a:pt x="74"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6"/>
            <p:cNvSpPr/>
            <p:nvPr/>
          </p:nvSpPr>
          <p:spPr>
            <a:xfrm>
              <a:off x="1122833" y="16518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6"/>
            <p:cNvSpPr/>
            <p:nvPr/>
          </p:nvSpPr>
          <p:spPr>
            <a:xfrm>
              <a:off x="1124734" y="165174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6"/>
            <p:cNvSpPr/>
            <p:nvPr/>
          </p:nvSpPr>
          <p:spPr>
            <a:xfrm>
              <a:off x="1125969" y="1651556"/>
              <a:ext cx="489" cy="109"/>
            </a:xfrm>
            <a:custGeom>
              <a:avLst/>
              <a:gdLst/>
              <a:ahLst/>
              <a:cxnLst/>
              <a:rect l="l" t="t" r="r" b="b"/>
              <a:pathLst>
                <a:path w="36" h="8" extrusionOk="0">
                  <a:moveTo>
                    <a:pt x="0" y="8"/>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6"/>
            <p:cNvSpPr/>
            <p:nvPr/>
          </p:nvSpPr>
          <p:spPr>
            <a:xfrm>
              <a:off x="1117076" y="16515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6"/>
            <p:cNvSpPr/>
            <p:nvPr/>
          </p:nvSpPr>
          <p:spPr>
            <a:xfrm>
              <a:off x="1120783" y="1651841"/>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6"/>
            <p:cNvSpPr/>
            <p:nvPr/>
          </p:nvSpPr>
          <p:spPr>
            <a:xfrm>
              <a:off x="1123539" y="1651895"/>
              <a:ext cx="543" cy="14"/>
            </a:xfrm>
            <a:custGeom>
              <a:avLst/>
              <a:gdLst/>
              <a:ahLst/>
              <a:cxnLst/>
              <a:rect l="l" t="t" r="r" b="b"/>
              <a:pathLst>
                <a:path w="40" h="1" extrusionOk="0">
                  <a:moveTo>
                    <a:pt x="1" y="0"/>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6"/>
            <p:cNvSpPr/>
            <p:nvPr/>
          </p:nvSpPr>
          <p:spPr>
            <a:xfrm>
              <a:off x="1119072" y="165170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66"/>
            <p:cNvSpPr/>
            <p:nvPr/>
          </p:nvSpPr>
          <p:spPr>
            <a:xfrm>
              <a:off x="1543206" y="1679322"/>
              <a:ext cx="258" cy="434"/>
            </a:xfrm>
            <a:custGeom>
              <a:avLst/>
              <a:gdLst/>
              <a:ahLst/>
              <a:cxnLst/>
              <a:rect l="l" t="t" r="r" b="b"/>
              <a:pathLst>
                <a:path w="19" h="32" extrusionOk="0">
                  <a:moveTo>
                    <a:pt x="1"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6"/>
            <p:cNvSpPr/>
            <p:nvPr/>
          </p:nvSpPr>
          <p:spPr>
            <a:xfrm>
              <a:off x="1543736" y="16801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6"/>
            <p:cNvSpPr/>
            <p:nvPr/>
          </p:nvSpPr>
          <p:spPr>
            <a:xfrm>
              <a:off x="1542731" y="1678507"/>
              <a:ext cx="258" cy="394"/>
            </a:xfrm>
            <a:custGeom>
              <a:avLst/>
              <a:gdLst/>
              <a:ahLst/>
              <a:cxnLst/>
              <a:rect l="l" t="t" r="r" b="b"/>
              <a:pathLst>
                <a:path w="19" h="29" extrusionOk="0">
                  <a:moveTo>
                    <a:pt x="1" y="1"/>
                  </a:move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6"/>
            <p:cNvSpPr/>
            <p:nvPr/>
          </p:nvSpPr>
          <p:spPr>
            <a:xfrm>
              <a:off x="1544251" y="1681032"/>
              <a:ext cx="299" cy="394"/>
            </a:xfrm>
            <a:custGeom>
              <a:avLst/>
              <a:gdLst/>
              <a:ahLst/>
              <a:cxnLst/>
              <a:rect l="l" t="t" r="r" b="b"/>
              <a:pathLst>
                <a:path w="22" h="29" extrusionOk="0">
                  <a:moveTo>
                    <a:pt x="1" y="0"/>
                  </a:moveTo>
                  <a:lnTo>
                    <a:pt x="2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66"/>
            <p:cNvSpPr/>
            <p:nvPr/>
          </p:nvSpPr>
          <p:spPr>
            <a:xfrm>
              <a:off x="1544876" y="1681888"/>
              <a:ext cx="299" cy="394"/>
            </a:xfrm>
            <a:custGeom>
              <a:avLst/>
              <a:gdLst/>
              <a:ahLst/>
              <a:cxnLst/>
              <a:rect l="l" t="t" r="r" b="b"/>
              <a:pathLst>
                <a:path w="22" h="29" extrusionOk="0">
                  <a:moveTo>
                    <a:pt x="0" y="0"/>
                  </a:moveTo>
                  <a:lnTo>
                    <a:pt x="2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6"/>
            <p:cNvSpPr/>
            <p:nvPr/>
          </p:nvSpPr>
          <p:spPr>
            <a:xfrm>
              <a:off x="1478333" y="1688541"/>
              <a:ext cx="530" cy="434"/>
            </a:xfrm>
            <a:custGeom>
              <a:avLst/>
              <a:gdLst/>
              <a:ahLst/>
              <a:cxnLst/>
              <a:rect l="l" t="t" r="r" b="b"/>
              <a:pathLst>
                <a:path w="39" h="32" extrusionOk="0">
                  <a:moveTo>
                    <a:pt x="0" y="32"/>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6"/>
            <p:cNvSpPr/>
            <p:nvPr/>
          </p:nvSpPr>
          <p:spPr>
            <a:xfrm>
              <a:off x="1478944" y="1688011"/>
              <a:ext cx="489" cy="448"/>
            </a:xfrm>
            <a:custGeom>
              <a:avLst/>
              <a:gdLst/>
              <a:ahLst/>
              <a:cxnLst/>
              <a:rect l="l" t="t" r="r" b="b"/>
              <a:pathLst>
                <a:path w="36" h="33" extrusionOk="0">
                  <a:moveTo>
                    <a:pt x="1" y="32"/>
                  </a:moveTo>
                  <a:lnTo>
                    <a:pt x="3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6"/>
            <p:cNvSpPr/>
            <p:nvPr/>
          </p:nvSpPr>
          <p:spPr>
            <a:xfrm>
              <a:off x="1542310" y="1677706"/>
              <a:ext cx="244" cy="434"/>
            </a:xfrm>
            <a:custGeom>
              <a:avLst/>
              <a:gdLst/>
              <a:ahLst/>
              <a:cxnLst/>
              <a:rect l="l" t="t" r="r" b="b"/>
              <a:pathLst>
                <a:path w="18" h="32" extrusionOk="0">
                  <a:moveTo>
                    <a:pt x="0"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6"/>
            <p:cNvSpPr/>
            <p:nvPr/>
          </p:nvSpPr>
          <p:spPr>
            <a:xfrm>
              <a:off x="1539689" y="1670714"/>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6"/>
            <p:cNvSpPr/>
            <p:nvPr/>
          </p:nvSpPr>
          <p:spPr>
            <a:xfrm>
              <a:off x="1539975" y="1671949"/>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6"/>
            <p:cNvSpPr/>
            <p:nvPr/>
          </p:nvSpPr>
          <p:spPr>
            <a:xfrm>
              <a:off x="1477667" y="1689111"/>
              <a:ext cx="584" cy="489"/>
            </a:xfrm>
            <a:custGeom>
              <a:avLst/>
              <a:gdLst/>
              <a:ahLst/>
              <a:cxnLst/>
              <a:rect l="l" t="t" r="r" b="b"/>
              <a:pathLst>
                <a:path w="43" h="36" extrusionOk="0">
                  <a:moveTo>
                    <a:pt x="0" y="35"/>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66"/>
            <p:cNvSpPr/>
            <p:nvPr/>
          </p:nvSpPr>
          <p:spPr>
            <a:xfrm>
              <a:off x="1034661" y="1534586"/>
              <a:ext cx="679" cy="109"/>
            </a:xfrm>
            <a:custGeom>
              <a:avLst/>
              <a:gdLst/>
              <a:ahLst/>
              <a:cxnLst/>
              <a:rect l="l" t="t" r="r" b="b"/>
              <a:pathLst>
                <a:path w="50" h="8" extrusionOk="0">
                  <a:moveTo>
                    <a:pt x="0" y="0"/>
                  </a:moveTo>
                  <a:cubicBezTo>
                    <a:pt x="18" y="4"/>
                    <a:pt x="32" y="4"/>
                    <a:pt x="49" y="7"/>
                  </a:cubicBezTo>
                  <a:cubicBezTo>
                    <a:pt x="32" y="4"/>
                    <a:pt x="1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6"/>
            <p:cNvSpPr/>
            <p:nvPr/>
          </p:nvSpPr>
          <p:spPr>
            <a:xfrm>
              <a:off x="1540165" y="1672614"/>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6"/>
            <p:cNvSpPr/>
            <p:nvPr/>
          </p:nvSpPr>
          <p:spPr>
            <a:xfrm>
              <a:off x="1035462" y="1534721"/>
              <a:ext cx="638" cy="163"/>
            </a:xfrm>
            <a:custGeom>
              <a:avLst/>
              <a:gdLst/>
              <a:ahLst/>
              <a:cxnLst/>
              <a:rect l="l" t="t" r="r" b="b"/>
              <a:pathLst>
                <a:path w="47" h="12" extrusionOk="0">
                  <a:moveTo>
                    <a:pt x="1" y="1"/>
                  </a:moveTo>
                  <a:cubicBezTo>
                    <a:pt x="18" y="1"/>
                    <a:pt x="32" y="4"/>
                    <a:pt x="46" y="11"/>
                  </a:cubicBezTo>
                  <a:cubicBezTo>
                    <a:pt x="32" y="4"/>
                    <a:pt x="1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6"/>
            <p:cNvSpPr/>
            <p:nvPr/>
          </p:nvSpPr>
          <p:spPr>
            <a:xfrm>
              <a:off x="1539839" y="1671338"/>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6"/>
            <p:cNvSpPr/>
            <p:nvPr/>
          </p:nvSpPr>
          <p:spPr>
            <a:xfrm>
              <a:off x="1539554" y="1670103"/>
              <a:ext cx="109" cy="339"/>
            </a:xfrm>
            <a:custGeom>
              <a:avLst/>
              <a:gdLst/>
              <a:ahLst/>
              <a:cxnLst/>
              <a:rect l="l" t="t" r="r" b="b"/>
              <a:pathLst>
                <a:path w="8" h="25" extrusionOk="0">
                  <a:moveTo>
                    <a:pt x="0" y="0"/>
                  </a:moveTo>
                  <a:cubicBezTo>
                    <a:pt x="0" y="7"/>
                    <a:pt x="4" y="18"/>
                    <a:pt x="7" y="25"/>
                  </a:cubicBezTo>
                  <a:cubicBezTo>
                    <a:pt x="4" y="18"/>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6"/>
            <p:cNvSpPr/>
            <p:nvPr/>
          </p:nvSpPr>
          <p:spPr>
            <a:xfrm>
              <a:off x="1033710" y="1534531"/>
              <a:ext cx="815" cy="68"/>
            </a:xfrm>
            <a:custGeom>
              <a:avLst/>
              <a:gdLst/>
              <a:ahLst/>
              <a:cxnLst/>
              <a:rect l="l" t="t" r="r" b="b"/>
              <a:pathLst>
                <a:path w="60" h="5" extrusionOk="0">
                  <a:moveTo>
                    <a:pt x="0" y="1"/>
                  </a:moveTo>
                  <a:cubicBezTo>
                    <a:pt x="18" y="1"/>
                    <a:pt x="39" y="1"/>
                    <a:pt x="60" y="4"/>
                  </a:cubicBezTo>
                  <a:cubicBezTo>
                    <a:pt x="39" y="1"/>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6"/>
            <p:cNvSpPr/>
            <p:nvPr/>
          </p:nvSpPr>
          <p:spPr>
            <a:xfrm>
              <a:off x="1541210" y="1675425"/>
              <a:ext cx="204" cy="434"/>
            </a:xfrm>
            <a:custGeom>
              <a:avLst/>
              <a:gdLst/>
              <a:ahLst/>
              <a:cxnLst/>
              <a:rect l="l" t="t" r="r" b="b"/>
              <a:pathLst>
                <a:path w="15" h="32" extrusionOk="0">
                  <a:moveTo>
                    <a:pt x="1" y="0"/>
                  </a:moveTo>
                  <a:lnTo>
                    <a:pt x="15"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6"/>
            <p:cNvSpPr/>
            <p:nvPr/>
          </p:nvSpPr>
          <p:spPr>
            <a:xfrm>
              <a:off x="1541550" y="1676185"/>
              <a:ext cx="204" cy="394"/>
            </a:xfrm>
            <a:custGeom>
              <a:avLst/>
              <a:gdLst/>
              <a:ahLst/>
              <a:cxnLst/>
              <a:rect l="l" t="t" r="r" b="b"/>
              <a:pathLst>
                <a:path w="15" h="29" extrusionOk="0">
                  <a:moveTo>
                    <a:pt x="0" y="0"/>
                  </a:moveTo>
                  <a:lnTo>
                    <a:pt x="1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6"/>
            <p:cNvSpPr/>
            <p:nvPr/>
          </p:nvSpPr>
          <p:spPr>
            <a:xfrm>
              <a:off x="1540884" y="1674705"/>
              <a:ext cx="204" cy="394"/>
            </a:xfrm>
            <a:custGeom>
              <a:avLst/>
              <a:gdLst/>
              <a:ahLst/>
              <a:cxnLst/>
              <a:rect l="l" t="t" r="r" b="b"/>
              <a:pathLst>
                <a:path w="15" h="29" extrusionOk="0">
                  <a:moveTo>
                    <a:pt x="0" y="1"/>
                  </a:moveTo>
                  <a:lnTo>
                    <a:pt x="14"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6"/>
            <p:cNvSpPr/>
            <p:nvPr/>
          </p:nvSpPr>
          <p:spPr>
            <a:xfrm>
              <a:off x="1540640" y="1673999"/>
              <a:ext cx="163" cy="394"/>
            </a:xfrm>
            <a:custGeom>
              <a:avLst/>
              <a:gdLst/>
              <a:ahLst/>
              <a:cxnLst/>
              <a:rect l="l" t="t" r="r" b="b"/>
              <a:pathLst>
                <a:path w="12" h="29" extrusionOk="0">
                  <a:moveTo>
                    <a:pt x="1" y="0"/>
                  </a:moveTo>
                  <a:lnTo>
                    <a:pt x="1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6"/>
            <p:cNvSpPr/>
            <p:nvPr/>
          </p:nvSpPr>
          <p:spPr>
            <a:xfrm>
              <a:off x="1541930" y="1676946"/>
              <a:ext cx="204" cy="434"/>
            </a:xfrm>
            <a:custGeom>
              <a:avLst/>
              <a:gdLst/>
              <a:ahLst/>
              <a:cxnLst/>
              <a:rect l="l" t="t" r="r" b="b"/>
              <a:pathLst>
                <a:path w="15" h="32" extrusionOk="0">
                  <a:moveTo>
                    <a:pt x="0" y="0"/>
                  </a:moveTo>
                  <a:lnTo>
                    <a:pt x="1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66"/>
            <p:cNvSpPr/>
            <p:nvPr/>
          </p:nvSpPr>
          <p:spPr>
            <a:xfrm>
              <a:off x="1540409" y="1673280"/>
              <a:ext cx="149" cy="394"/>
            </a:xfrm>
            <a:custGeom>
              <a:avLst/>
              <a:gdLst/>
              <a:ahLst/>
              <a:cxnLst/>
              <a:rect l="l" t="t" r="r" b="b"/>
              <a:pathLst>
                <a:path w="11" h="29" extrusionOk="0">
                  <a:moveTo>
                    <a:pt x="0"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66"/>
            <p:cNvSpPr/>
            <p:nvPr/>
          </p:nvSpPr>
          <p:spPr>
            <a:xfrm>
              <a:off x="1015408" y="1537953"/>
              <a:ext cx="964" cy="1303"/>
            </a:xfrm>
            <a:custGeom>
              <a:avLst/>
              <a:gdLst/>
              <a:ahLst/>
              <a:cxnLst/>
              <a:rect l="l" t="t" r="r" b="b"/>
              <a:pathLst>
                <a:path w="71" h="96" extrusionOk="0">
                  <a:moveTo>
                    <a:pt x="0" y="1"/>
                  </a:moveTo>
                  <a:cubicBezTo>
                    <a:pt x="25" y="36"/>
                    <a:pt x="49" y="67"/>
                    <a:pt x="70" y="95"/>
                  </a:cubicBezTo>
                  <a:cubicBezTo>
                    <a:pt x="49" y="67"/>
                    <a:pt x="25"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6"/>
            <p:cNvSpPr/>
            <p:nvPr/>
          </p:nvSpPr>
          <p:spPr>
            <a:xfrm>
              <a:off x="1036181" y="1534871"/>
              <a:ext cx="964" cy="434"/>
            </a:xfrm>
            <a:custGeom>
              <a:avLst/>
              <a:gdLst/>
              <a:ahLst/>
              <a:cxnLst/>
              <a:rect l="l" t="t" r="r" b="b"/>
              <a:pathLst>
                <a:path w="71" h="32" extrusionOk="0">
                  <a:moveTo>
                    <a:pt x="0" y="0"/>
                  </a:moveTo>
                  <a:lnTo>
                    <a:pt x="0" y="0"/>
                  </a:lnTo>
                  <a:cubicBezTo>
                    <a:pt x="14" y="7"/>
                    <a:pt x="28" y="11"/>
                    <a:pt x="42" y="18"/>
                  </a:cubicBezTo>
                  <a:cubicBezTo>
                    <a:pt x="53" y="21"/>
                    <a:pt x="60" y="28"/>
                    <a:pt x="70" y="32"/>
                  </a:cubicBezTo>
                  <a:cubicBezTo>
                    <a:pt x="49" y="18"/>
                    <a:pt x="25"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6"/>
            <p:cNvSpPr/>
            <p:nvPr/>
          </p:nvSpPr>
          <p:spPr>
            <a:xfrm>
              <a:off x="1072257" y="1586153"/>
              <a:ext cx="869" cy="638"/>
            </a:xfrm>
            <a:custGeom>
              <a:avLst/>
              <a:gdLst/>
              <a:ahLst/>
              <a:cxnLst/>
              <a:rect l="l" t="t" r="r" b="b"/>
              <a:pathLst>
                <a:path w="64" h="47" extrusionOk="0">
                  <a:moveTo>
                    <a:pt x="0" y="46"/>
                  </a:moveTo>
                  <a:lnTo>
                    <a:pt x="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66"/>
            <p:cNvSpPr/>
            <p:nvPr/>
          </p:nvSpPr>
          <p:spPr>
            <a:xfrm>
              <a:off x="1073357" y="1585447"/>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6"/>
            <p:cNvSpPr/>
            <p:nvPr/>
          </p:nvSpPr>
          <p:spPr>
            <a:xfrm>
              <a:off x="1075257" y="1584116"/>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6"/>
            <p:cNvSpPr/>
            <p:nvPr/>
          </p:nvSpPr>
          <p:spPr>
            <a:xfrm>
              <a:off x="1006379" y="1526928"/>
              <a:ext cx="1385" cy="3055"/>
            </a:xfrm>
            <a:custGeom>
              <a:avLst/>
              <a:gdLst/>
              <a:ahLst/>
              <a:cxnLst/>
              <a:rect l="l" t="t" r="r" b="b"/>
              <a:pathLst>
                <a:path w="102" h="225" extrusionOk="0">
                  <a:moveTo>
                    <a:pt x="0" y="1"/>
                  </a:moveTo>
                  <a:cubicBezTo>
                    <a:pt x="70" y="50"/>
                    <a:pt x="102" y="158"/>
                    <a:pt x="102" y="225"/>
                  </a:cubicBezTo>
                  <a:cubicBezTo>
                    <a:pt x="102" y="158"/>
                    <a:pt x="70"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6"/>
            <p:cNvSpPr/>
            <p:nvPr/>
          </p:nvSpPr>
          <p:spPr>
            <a:xfrm>
              <a:off x="1074348" y="1584822"/>
              <a:ext cx="679" cy="448"/>
            </a:xfrm>
            <a:custGeom>
              <a:avLst/>
              <a:gdLst/>
              <a:ahLst/>
              <a:cxnLst/>
              <a:rect l="l" t="t" r="r" b="b"/>
              <a:pathLst>
                <a:path w="50" h="33" extrusionOk="0">
                  <a:moveTo>
                    <a:pt x="50" y="1"/>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66"/>
            <p:cNvSpPr/>
            <p:nvPr/>
          </p:nvSpPr>
          <p:spPr>
            <a:xfrm>
              <a:off x="1417248" y="1669913"/>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6"/>
            <p:cNvSpPr/>
            <p:nvPr/>
          </p:nvSpPr>
          <p:spPr>
            <a:xfrm>
              <a:off x="1416677" y="1669532"/>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6"/>
            <p:cNvSpPr/>
            <p:nvPr/>
          </p:nvSpPr>
          <p:spPr>
            <a:xfrm>
              <a:off x="1341010" y="1647374"/>
              <a:ext cx="2485" cy="1208"/>
            </a:xfrm>
            <a:custGeom>
              <a:avLst/>
              <a:gdLst/>
              <a:ahLst/>
              <a:cxnLst/>
              <a:rect l="l" t="t" r="r" b="b"/>
              <a:pathLst>
                <a:path w="183" h="89" extrusionOk="0">
                  <a:moveTo>
                    <a:pt x="182" y="88"/>
                  </a:moveTo>
                  <a:cubicBezTo>
                    <a:pt x="123" y="57"/>
                    <a:pt x="63" y="25"/>
                    <a:pt x="0" y="1"/>
                  </a:cubicBezTo>
                  <a:cubicBezTo>
                    <a:pt x="63" y="25"/>
                    <a:pt x="123" y="57"/>
                    <a:pt x="182"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6"/>
            <p:cNvSpPr/>
            <p:nvPr/>
          </p:nvSpPr>
          <p:spPr>
            <a:xfrm>
              <a:off x="992313" y="1527457"/>
              <a:ext cx="5187" cy="2580"/>
            </a:xfrm>
            <a:custGeom>
              <a:avLst/>
              <a:gdLst/>
              <a:ahLst/>
              <a:cxnLst/>
              <a:rect l="l" t="t" r="r" b="b"/>
              <a:pathLst>
                <a:path w="382" h="190" extrusionOk="0">
                  <a:moveTo>
                    <a:pt x="382" y="49"/>
                  </a:moveTo>
                  <a:cubicBezTo>
                    <a:pt x="266" y="189"/>
                    <a:pt x="28" y="21"/>
                    <a:pt x="0" y="0"/>
                  </a:cubicBezTo>
                  <a:cubicBezTo>
                    <a:pt x="28" y="21"/>
                    <a:pt x="266" y="189"/>
                    <a:pt x="38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6"/>
            <p:cNvSpPr/>
            <p:nvPr/>
          </p:nvSpPr>
          <p:spPr>
            <a:xfrm>
              <a:off x="1416012" y="1669057"/>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6"/>
            <p:cNvSpPr/>
            <p:nvPr/>
          </p:nvSpPr>
          <p:spPr>
            <a:xfrm>
              <a:off x="1417872" y="1670333"/>
              <a:ext cx="54" cy="109"/>
            </a:xfrm>
            <a:custGeom>
              <a:avLst/>
              <a:gdLst/>
              <a:ahLst/>
              <a:cxnLst/>
              <a:rect l="l" t="t" r="r" b="b"/>
              <a:pathLst>
                <a:path w="4" h="8" extrusionOk="0">
                  <a:moveTo>
                    <a:pt x="0" y="1"/>
                  </a:moveTo>
                  <a:lnTo>
                    <a:pt x="4" y="8"/>
                  </a:ln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6"/>
            <p:cNvSpPr/>
            <p:nvPr/>
          </p:nvSpPr>
          <p:spPr>
            <a:xfrm>
              <a:off x="1037458" y="1535536"/>
              <a:ext cx="68" cy="54"/>
            </a:xfrm>
            <a:custGeom>
              <a:avLst/>
              <a:gdLst/>
              <a:ahLst/>
              <a:cxnLst/>
              <a:rect l="l" t="t" r="r" b="b"/>
              <a:pathLst>
                <a:path w="5"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6"/>
            <p:cNvSpPr/>
            <p:nvPr/>
          </p:nvSpPr>
          <p:spPr>
            <a:xfrm>
              <a:off x="1037173" y="1535292"/>
              <a:ext cx="204" cy="163"/>
            </a:xfrm>
            <a:custGeom>
              <a:avLst/>
              <a:gdLst/>
              <a:ahLst/>
              <a:cxnLst/>
              <a:rect l="l" t="t" r="r" b="b"/>
              <a:pathLst>
                <a:path w="15" h="12" extrusionOk="0">
                  <a:moveTo>
                    <a:pt x="1" y="1"/>
                  </a:moveTo>
                  <a:cubicBezTo>
                    <a:pt x="4" y="4"/>
                    <a:pt x="8" y="8"/>
                    <a:pt x="15" y="11"/>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66"/>
            <p:cNvSpPr/>
            <p:nvPr/>
          </p:nvSpPr>
          <p:spPr>
            <a:xfrm>
              <a:off x="1074443" y="158035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6"/>
            <p:cNvSpPr/>
            <p:nvPr/>
          </p:nvSpPr>
          <p:spPr>
            <a:xfrm>
              <a:off x="1370853" y="1652846"/>
              <a:ext cx="4766" cy="1385"/>
            </a:xfrm>
            <a:custGeom>
              <a:avLst/>
              <a:gdLst/>
              <a:ahLst/>
              <a:cxnLst/>
              <a:rect l="l" t="t" r="r" b="b"/>
              <a:pathLst>
                <a:path w="351" h="102" extrusionOk="0">
                  <a:moveTo>
                    <a:pt x="1" y="0"/>
                  </a:moveTo>
                  <a:cubicBezTo>
                    <a:pt x="120" y="25"/>
                    <a:pt x="235" y="60"/>
                    <a:pt x="351" y="102"/>
                  </a:cubicBezTo>
                  <a:lnTo>
                    <a:pt x="351" y="102"/>
                  </a:lnTo>
                  <a:cubicBezTo>
                    <a:pt x="235" y="60"/>
                    <a:pt x="120"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6"/>
            <p:cNvSpPr/>
            <p:nvPr/>
          </p:nvSpPr>
          <p:spPr>
            <a:xfrm>
              <a:off x="1132813" y="1645052"/>
              <a:ext cx="202889" cy="1100"/>
            </a:xfrm>
            <a:custGeom>
              <a:avLst/>
              <a:gdLst/>
              <a:ahLst/>
              <a:cxnLst/>
              <a:rect l="l" t="t" r="r" b="b"/>
              <a:pathLst>
                <a:path w="14943" h="81" extrusionOk="0">
                  <a:moveTo>
                    <a:pt x="1" y="81"/>
                  </a:moveTo>
                  <a:lnTo>
                    <a:pt x="14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6"/>
            <p:cNvSpPr/>
            <p:nvPr/>
          </p:nvSpPr>
          <p:spPr>
            <a:xfrm>
              <a:off x="1415496" y="1668718"/>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6"/>
            <p:cNvSpPr/>
            <p:nvPr/>
          </p:nvSpPr>
          <p:spPr>
            <a:xfrm>
              <a:off x="1075678" y="1581930"/>
              <a:ext cx="1113" cy="1439"/>
            </a:xfrm>
            <a:custGeom>
              <a:avLst/>
              <a:gdLst/>
              <a:ahLst/>
              <a:cxnLst/>
              <a:rect l="l" t="t" r="r" b="b"/>
              <a:pathLst>
                <a:path w="82" h="106" extrusionOk="0">
                  <a:moveTo>
                    <a:pt x="1" y="0"/>
                  </a:moveTo>
                  <a:cubicBezTo>
                    <a:pt x="36" y="35"/>
                    <a:pt x="78" y="81"/>
                    <a:pt x="78" y="105"/>
                  </a:cubicBezTo>
                  <a:cubicBezTo>
                    <a:pt x="81" y="81"/>
                    <a:pt x="36"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6"/>
            <p:cNvSpPr/>
            <p:nvPr/>
          </p:nvSpPr>
          <p:spPr>
            <a:xfrm>
              <a:off x="1457410" y="1699376"/>
              <a:ext cx="14" cy="204"/>
            </a:xfrm>
            <a:custGeom>
              <a:avLst/>
              <a:gdLst/>
              <a:ahLst/>
              <a:cxnLst/>
              <a:rect l="l" t="t" r="r" b="b"/>
              <a:pathLst>
                <a:path w="1" h="15" extrusionOk="0">
                  <a:moveTo>
                    <a:pt x="1" y="1"/>
                  </a:moveTo>
                  <a:lnTo>
                    <a:pt x="1" y="15"/>
                  </a:ln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6"/>
            <p:cNvSpPr/>
            <p:nvPr/>
          </p:nvSpPr>
          <p:spPr>
            <a:xfrm>
              <a:off x="1456649" y="1702091"/>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6"/>
            <p:cNvSpPr/>
            <p:nvPr/>
          </p:nvSpPr>
          <p:spPr>
            <a:xfrm>
              <a:off x="1457152" y="1701467"/>
              <a:ext cx="136" cy="163"/>
            </a:xfrm>
            <a:custGeom>
              <a:avLst/>
              <a:gdLst/>
              <a:ahLst/>
              <a:cxnLst/>
              <a:rect l="l" t="t" r="r" b="b"/>
              <a:pathLst>
                <a:path w="10" h="12" extrusionOk="0">
                  <a:moveTo>
                    <a:pt x="9" y="1"/>
                  </a:moveTo>
                  <a:cubicBezTo>
                    <a:pt x="6" y="4"/>
                    <a:pt x="1" y="12"/>
                    <a:pt x="1" y="12"/>
                  </a:cubicBezTo>
                  <a:cubicBezTo>
                    <a:pt x="2" y="12"/>
                    <a:pt x="2" y="12"/>
                    <a:pt x="2" y="11"/>
                  </a:cubicBezTo>
                  <a:cubicBezTo>
                    <a:pt x="6" y="8"/>
                    <a:pt x="9" y="4"/>
                    <a:pt x="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6"/>
            <p:cNvSpPr/>
            <p:nvPr/>
          </p:nvSpPr>
          <p:spPr>
            <a:xfrm>
              <a:off x="1456935" y="1701806"/>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6"/>
            <p:cNvSpPr/>
            <p:nvPr/>
          </p:nvSpPr>
          <p:spPr>
            <a:xfrm>
              <a:off x="1457464" y="1700095"/>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6"/>
            <p:cNvSpPr/>
            <p:nvPr/>
          </p:nvSpPr>
          <p:spPr>
            <a:xfrm>
              <a:off x="1457369" y="1701181"/>
              <a:ext cx="54" cy="122"/>
            </a:xfrm>
            <a:custGeom>
              <a:avLst/>
              <a:gdLst/>
              <a:ahLst/>
              <a:cxnLst/>
              <a:rect l="l" t="t" r="r" b="b"/>
              <a:pathLst>
                <a:path w="4" h="9" extrusionOk="0">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6"/>
            <p:cNvSpPr/>
            <p:nvPr/>
          </p:nvSpPr>
          <p:spPr>
            <a:xfrm>
              <a:off x="1539174" y="1665921"/>
              <a:ext cx="14" cy="285"/>
            </a:xfrm>
            <a:custGeom>
              <a:avLst/>
              <a:gdLst/>
              <a:ahLst/>
              <a:cxnLst/>
              <a:rect l="l" t="t" r="r" b="b"/>
              <a:pathLst>
                <a:path w="1" h="21"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6"/>
            <p:cNvSpPr/>
            <p:nvPr/>
          </p:nvSpPr>
          <p:spPr>
            <a:xfrm>
              <a:off x="1536512" y="1661494"/>
              <a:ext cx="2865" cy="530"/>
            </a:xfrm>
            <a:custGeom>
              <a:avLst/>
              <a:gdLst/>
              <a:ahLst/>
              <a:cxnLst/>
              <a:rect l="l" t="t" r="r" b="b"/>
              <a:pathLst>
                <a:path w="211" h="39" extrusionOk="0">
                  <a:moveTo>
                    <a:pt x="0" y="0"/>
                  </a:moveTo>
                  <a:lnTo>
                    <a:pt x="0" y="0"/>
                  </a:lnTo>
                  <a:cubicBezTo>
                    <a:pt x="81" y="7"/>
                    <a:pt x="196" y="14"/>
                    <a:pt x="210" y="39"/>
                  </a:cubicBezTo>
                  <a:cubicBezTo>
                    <a:pt x="196" y="14"/>
                    <a:pt x="81"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6"/>
            <p:cNvSpPr/>
            <p:nvPr/>
          </p:nvSpPr>
          <p:spPr>
            <a:xfrm>
              <a:off x="1477423" y="1689681"/>
              <a:ext cx="163" cy="109"/>
            </a:xfrm>
            <a:custGeom>
              <a:avLst/>
              <a:gdLst/>
              <a:ahLst/>
              <a:cxnLst/>
              <a:rect l="l" t="t" r="r" b="b"/>
              <a:pathLst>
                <a:path w="12" h="8" extrusionOk="0">
                  <a:moveTo>
                    <a:pt x="1" y="7"/>
                  </a:moveTo>
                  <a:lnTo>
                    <a:pt x="1" y="7"/>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6"/>
            <p:cNvSpPr/>
            <p:nvPr/>
          </p:nvSpPr>
          <p:spPr>
            <a:xfrm>
              <a:off x="1428843" y="1703327"/>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66"/>
            <p:cNvSpPr/>
            <p:nvPr/>
          </p:nvSpPr>
          <p:spPr>
            <a:xfrm>
              <a:off x="1428897" y="1704223"/>
              <a:ext cx="54" cy="258"/>
            </a:xfrm>
            <a:custGeom>
              <a:avLst/>
              <a:gdLst/>
              <a:ahLst/>
              <a:cxnLst/>
              <a:rect l="l" t="t" r="r" b="b"/>
              <a:pathLst>
                <a:path w="4" h="19" extrusionOk="0">
                  <a:moveTo>
                    <a:pt x="4" y="1"/>
                  </a:moveTo>
                  <a:cubicBezTo>
                    <a:pt x="0" y="8"/>
                    <a:pt x="0"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6"/>
            <p:cNvSpPr/>
            <p:nvPr/>
          </p:nvSpPr>
          <p:spPr>
            <a:xfrm>
              <a:off x="1428992" y="1705038"/>
              <a:ext cx="109" cy="244"/>
            </a:xfrm>
            <a:custGeom>
              <a:avLst/>
              <a:gdLst/>
              <a:ahLst/>
              <a:cxnLst/>
              <a:rect l="l" t="t" r="r" b="b"/>
              <a:pathLst>
                <a:path w="8" h="18" extrusionOk="0">
                  <a:moveTo>
                    <a:pt x="0" y="0"/>
                  </a:moveTo>
                  <a:lnTo>
                    <a:pt x="0" y="0"/>
                  </a:lnTo>
                  <a:cubicBezTo>
                    <a:pt x="4" y="7"/>
                    <a:pt x="4" y="14"/>
                    <a:pt x="7" y="18"/>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6"/>
            <p:cNvSpPr/>
            <p:nvPr/>
          </p:nvSpPr>
          <p:spPr>
            <a:xfrm>
              <a:off x="1456269" y="1702376"/>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6"/>
            <p:cNvSpPr/>
            <p:nvPr/>
          </p:nvSpPr>
          <p:spPr>
            <a:xfrm>
              <a:off x="1429223" y="1705893"/>
              <a:ext cx="68" cy="149"/>
            </a:xfrm>
            <a:custGeom>
              <a:avLst/>
              <a:gdLst/>
              <a:ahLst/>
              <a:cxnLst/>
              <a:rect l="l" t="t" r="r" b="b"/>
              <a:pathLst>
                <a:path w="5" h="11" extrusionOk="0">
                  <a:moveTo>
                    <a:pt x="1" y="0"/>
                  </a:moveTo>
                  <a:lnTo>
                    <a:pt x="1" y="0"/>
                  </a:lnTo>
                  <a:cubicBezTo>
                    <a:pt x="1" y="4"/>
                    <a:pt x="4"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6"/>
            <p:cNvSpPr/>
            <p:nvPr/>
          </p:nvSpPr>
          <p:spPr>
            <a:xfrm>
              <a:off x="1428897" y="1702227"/>
              <a:ext cx="54" cy="258"/>
            </a:xfrm>
            <a:custGeom>
              <a:avLst/>
              <a:gdLst/>
              <a:ahLst/>
              <a:cxnLst/>
              <a:rect l="l" t="t" r="r" b="b"/>
              <a:pathLst>
                <a:path w="4" h="19" extrusionOk="0">
                  <a:moveTo>
                    <a:pt x="0" y="1"/>
                  </a:moveTo>
                  <a:lnTo>
                    <a:pt x="0" y="18"/>
                  </a:lnTo>
                  <a:cubicBezTo>
                    <a:pt x="0"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6"/>
            <p:cNvSpPr/>
            <p:nvPr/>
          </p:nvSpPr>
          <p:spPr>
            <a:xfrm>
              <a:off x="1455794" y="1702702"/>
              <a:ext cx="204" cy="163"/>
            </a:xfrm>
            <a:custGeom>
              <a:avLst/>
              <a:gdLst/>
              <a:ahLst/>
              <a:cxnLst/>
              <a:rect l="l" t="t" r="r" b="b"/>
              <a:pathLst>
                <a:path w="15" h="12" extrusionOk="0">
                  <a:moveTo>
                    <a:pt x="1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6"/>
            <p:cNvSpPr/>
            <p:nvPr/>
          </p:nvSpPr>
          <p:spPr>
            <a:xfrm>
              <a:off x="1429562" y="1706653"/>
              <a:ext cx="109" cy="204"/>
            </a:xfrm>
            <a:custGeom>
              <a:avLst/>
              <a:gdLst/>
              <a:ahLst/>
              <a:cxnLst/>
              <a:rect l="l" t="t" r="r" b="b"/>
              <a:pathLst>
                <a:path w="8" h="15" extrusionOk="0">
                  <a:moveTo>
                    <a:pt x="0" y="0"/>
                  </a:moveTo>
                  <a:cubicBezTo>
                    <a:pt x="4" y="7"/>
                    <a:pt x="4" y="11"/>
                    <a:pt x="7" y="14"/>
                  </a:cubicBezTo>
                  <a:cubicBezTo>
                    <a:pt x="7"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6"/>
            <p:cNvSpPr/>
            <p:nvPr/>
          </p:nvSpPr>
          <p:spPr>
            <a:xfrm>
              <a:off x="1455224" y="1703042"/>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66"/>
            <p:cNvSpPr/>
            <p:nvPr/>
          </p:nvSpPr>
          <p:spPr>
            <a:xfrm>
              <a:off x="1482080" y="1685595"/>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6"/>
            <p:cNvSpPr/>
            <p:nvPr/>
          </p:nvSpPr>
          <p:spPr>
            <a:xfrm>
              <a:off x="1539174" y="1665486"/>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6"/>
            <p:cNvSpPr/>
            <p:nvPr/>
          </p:nvSpPr>
          <p:spPr>
            <a:xfrm>
              <a:off x="1539174" y="1666871"/>
              <a:ext cx="54" cy="299"/>
            </a:xfrm>
            <a:custGeom>
              <a:avLst/>
              <a:gdLst/>
              <a:ahLst/>
              <a:cxnLst/>
              <a:rect l="l" t="t" r="r" b="b"/>
              <a:pathLst>
                <a:path w="4" h="22" extrusionOk="0">
                  <a:moveTo>
                    <a:pt x="0" y="0"/>
                  </a:moveTo>
                  <a:lnTo>
                    <a:pt x="0" y="21"/>
                  </a:ln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6"/>
            <p:cNvSpPr/>
            <p:nvPr/>
          </p:nvSpPr>
          <p:spPr>
            <a:xfrm>
              <a:off x="1539174" y="166639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6"/>
            <p:cNvSpPr/>
            <p:nvPr/>
          </p:nvSpPr>
          <p:spPr>
            <a:xfrm>
              <a:off x="1485217" y="1683409"/>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6"/>
            <p:cNvSpPr/>
            <p:nvPr/>
          </p:nvSpPr>
          <p:spPr>
            <a:xfrm>
              <a:off x="1485407" y="168335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6"/>
            <p:cNvSpPr/>
            <p:nvPr/>
          </p:nvSpPr>
          <p:spPr>
            <a:xfrm>
              <a:off x="1480139" y="1687115"/>
              <a:ext cx="394" cy="339"/>
            </a:xfrm>
            <a:custGeom>
              <a:avLst/>
              <a:gdLst/>
              <a:ahLst/>
              <a:cxnLst/>
              <a:rect l="l" t="t" r="r" b="b"/>
              <a:pathLst>
                <a:path w="29" h="25" extrusionOk="0">
                  <a:moveTo>
                    <a:pt x="0" y="2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6"/>
            <p:cNvSpPr/>
            <p:nvPr/>
          </p:nvSpPr>
          <p:spPr>
            <a:xfrm>
              <a:off x="1539174" y="166505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6"/>
            <p:cNvSpPr/>
            <p:nvPr/>
          </p:nvSpPr>
          <p:spPr>
            <a:xfrm>
              <a:off x="1485556" y="168325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6"/>
            <p:cNvSpPr/>
            <p:nvPr/>
          </p:nvSpPr>
          <p:spPr>
            <a:xfrm>
              <a:off x="1483845" y="1684264"/>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66"/>
            <p:cNvSpPr/>
            <p:nvPr/>
          </p:nvSpPr>
          <p:spPr>
            <a:xfrm>
              <a:off x="1484646" y="1683789"/>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66"/>
            <p:cNvSpPr/>
            <p:nvPr/>
          </p:nvSpPr>
          <p:spPr>
            <a:xfrm>
              <a:off x="1484415" y="1683924"/>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6"/>
            <p:cNvSpPr/>
            <p:nvPr/>
          </p:nvSpPr>
          <p:spPr>
            <a:xfrm>
              <a:off x="1484130" y="1684115"/>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6"/>
            <p:cNvSpPr/>
            <p:nvPr/>
          </p:nvSpPr>
          <p:spPr>
            <a:xfrm>
              <a:off x="1485026" y="1683544"/>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66"/>
            <p:cNvSpPr/>
            <p:nvPr/>
          </p:nvSpPr>
          <p:spPr>
            <a:xfrm>
              <a:off x="1539309" y="1668392"/>
              <a:ext cx="68" cy="339"/>
            </a:xfrm>
            <a:custGeom>
              <a:avLst/>
              <a:gdLst/>
              <a:ahLst/>
              <a:cxnLst/>
              <a:rect l="l" t="t" r="r" b="b"/>
              <a:pathLst>
                <a:path w="5" h="25" extrusionOk="0">
                  <a:moveTo>
                    <a:pt x="1" y="0"/>
                  </a:moveTo>
                  <a:cubicBezTo>
                    <a:pt x="1" y="7"/>
                    <a:pt x="1" y="18"/>
                    <a:pt x="4" y="25"/>
                  </a:cubicBez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6"/>
            <p:cNvSpPr/>
            <p:nvPr/>
          </p:nvSpPr>
          <p:spPr>
            <a:xfrm>
              <a:off x="1539214" y="1667346"/>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6"/>
            <p:cNvSpPr/>
            <p:nvPr/>
          </p:nvSpPr>
          <p:spPr>
            <a:xfrm>
              <a:off x="1484836" y="1683639"/>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6"/>
            <p:cNvSpPr/>
            <p:nvPr/>
          </p:nvSpPr>
          <p:spPr>
            <a:xfrm>
              <a:off x="1485692" y="1683164"/>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6"/>
            <p:cNvSpPr/>
            <p:nvPr/>
          </p:nvSpPr>
          <p:spPr>
            <a:xfrm>
              <a:off x="1539269" y="166786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6"/>
            <p:cNvSpPr/>
            <p:nvPr/>
          </p:nvSpPr>
          <p:spPr>
            <a:xfrm>
              <a:off x="1485787" y="168316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6"/>
            <p:cNvSpPr/>
            <p:nvPr/>
          </p:nvSpPr>
          <p:spPr>
            <a:xfrm>
              <a:off x="1539269" y="1663300"/>
              <a:ext cx="54" cy="584"/>
            </a:xfrm>
            <a:custGeom>
              <a:avLst/>
              <a:gdLst/>
              <a:ahLst/>
              <a:cxnLst/>
              <a:rect l="l" t="t" r="r" b="b"/>
              <a:pathLst>
                <a:path w="4" h="43" extrusionOk="0">
                  <a:moveTo>
                    <a:pt x="4" y="0"/>
                  </a:moveTo>
                  <a:cubicBezTo>
                    <a:pt x="0" y="14"/>
                    <a:pt x="0" y="28"/>
                    <a:pt x="0" y="42"/>
                  </a:cubicBezTo>
                  <a:cubicBezTo>
                    <a:pt x="0" y="28"/>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6"/>
            <p:cNvSpPr/>
            <p:nvPr/>
          </p:nvSpPr>
          <p:spPr>
            <a:xfrm>
              <a:off x="1539269" y="166391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6"/>
            <p:cNvSpPr/>
            <p:nvPr/>
          </p:nvSpPr>
          <p:spPr>
            <a:xfrm>
              <a:off x="1529099" y="1659634"/>
              <a:ext cx="244" cy="68"/>
            </a:xfrm>
            <a:custGeom>
              <a:avLst/>
              <a:gdLst/>
              <a:ahLst/>
              <a:cxnLst/>
              <a:rect l="l" t="t" r="r" b="b"/>
              <a:pathLst>
                <a:path w="18" h="5" extrusionOk="0">
                  <a:moveTo>
                    <a:pt x="0" y="4"/>
                  </a:moveTo>
                  <a:cubicBezTo>
                    <a:pt x="4" y="1"/>
                    <a:pt x="11" y="1"/>
                    <a:pt x="18" y="1"/>
                  </a:cubicBezTo>
                  <a:cubicBezTo>
                    <a:pt x="11" y="1"/>
                    <a:pt x="4" y="1"/>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6"/>
            <p:cNvSpPr/>
            <p:nvPr/>
          </p:nvSpPr>
          <p:spPr>
            <a:xfrm>
              <a:off x="1482460" y="1685309"/>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6"/>
            <p:cNvSpPr/>
            <p:nvPr/>
          </p:nvSpPr>
          <p:spPr>
            <a:xfrm>
              <a:off x="1482840" y="168502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6"/>
            <p:cNvSpPr/>
            <p:nvPr/>
          </p:nvSpPr>
          <p:spPr>
            <a:xfrm>
              <a:off x="1481605" y="1685975"/>
              <a:ext cx="353" cy="244"/>
            </a:xfrm>
            <a:custGeom>
              <a:avLst/>
              <a:gdLst/>
              <a:ahLst/>
              <a:cxnLst/>
              <a:rect l="l" t="t" r="r" b="b"/>
              <a:pathLst>
                <a:path w="26" h="18" extrusionOk="0">
                  <a:moveTo>
                    <a:pt x="1"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66"/>
            <p:cNvSpPr/>
            <p:nvPr/>
          </p:nvSpPr>
          <p:spPr>
            <a:xfrm>
              <a:off x="1539214" y="1664672"/>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66"/>
            <p:cNvSpPr/>
            <p:nvPr/>
          </p:nvSpPr>
          <p:spPr>
            <a:xfrm>
              <a:off x="1539214" y="1664291"/>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6"/>
            <p:cNvSpPr/>
            <p:nvPr/>
          </p:nvSpPr>
          <p:spPr>
            <a:xfrm>
              <a:off x="1479568" y="1687536"/>
              <a:ext cx="434" cy="394"/>
            </a:xfrm>
            <a:custGeom>
              <a:avLst/>
              <a:gdLst/>
              <a:ahLst/>
              <a:cxnLst/>
              <a:rect l="l" t="t" r="r" b="b"/>
              <a:pathLst>
                <a:path w="32" h="29" extrusionOk="0">
                  <a:moveTo>
                    <a:pt x="0" y="29"/>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66"/>
            <p:cNvSpPr/>
            <p:nvPr/>
          </p:nvSpPr>
          <p:spPr>
            <a:xfrm>
              <a:off x="1485882" y="1683123"/>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66"/>
            <p:cNvSpPr/>
            <p:nvPr/>
          </p:nvSpPr>
          <p:spPr>
            <a:xfrm>
              <a:off x="1486167" y="1683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6"/>
            <p:cNvSpPr/>
            <p:nvPr/>
          </p:nvSpPr>
          <p:spPr>
            <a:xfrm>
              <a:off x="1485977" y="1683123"/>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6"/>
            <p:cNvSpPr/>
            <p:nvPr/>
          </p:nvSpPr>
          <p:spPr>
            <a:xfrm>
              <a:off x="1481184" y="1686301"/>
              <a:ext cx="339" cy="299"/>
            </a:xfrm>
            <a:custGeom>
              <a:avLst/>
              <a:gdLst/>
              <a:ahLst/>
              <a:cxnLst/>
              <a:rect l="l" t="t" r="r" b="b"/>
              <a:pathLst>
                <a:path w="25" h="22" extrusionOk="0">
                  <a:moveTo>
                    <a:pt x="0"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6"/>
            <p:cNvSpPr/>
            <p:nvPr/>
          </p:nvSpPr>
          <p:spPr>
            <a:xfrm>
              <a:off x="1486031" y="16830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6"/>
            <p:cNvSpPr/>
            <p:nvPr/>
          </p:nvSpPr>
          <p:spPr>
            <a:xfrm>
              <a:off x="1486072" y="168306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6"/>
            <p:cNvSpPr/>
            <p:nvPr/>
          </p:nvSpPr>
          <p:spPr>
            <a:xfrm>
              <a:off x="1480654" y="1686681"/>
              <a:ext cx="394" cy="353"/>
            </a:xfrm>
            <a:custGeom>
              <a:avLst/>
              <a:gdLst/>
              <a:ahLst/>
              <a:cxnLst/>
              <a:rect l="l" t="t" r="r" b="b"/>
              <a:pathLst>
                <a:path w="29" h="26" extrusionOk="0">
                  <a:moveTo>
                    <a:pt x="1" y="2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66"/>
            <p:cNvSpPr/>
            <p:nvPr/>
          </p:nvSpPr>
          <p:spPr>
            <a:xfrm>
              <a:off x="1483221" y="1684739"/>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6"/>
            <p:cNvSpPr/>
            <p:nvPr/>
          </p:nvSpPr>
          <p:spPr>
            <a:xfrm>
              <a:off x="1539364" y="1668962"/>
              <a:ext cx="54" cy="339"/>
            </a:xfrm>
            <a:custGeom>
              <a:avLst/>
              <a:gdLst/>
              <a:ahLst/>
              <a:cxnLst/>
              <a:rect l="l" t="t" r="r" b="b"/>
              <a:pathLst>
                <a:path w="4" h="25" extrusionOk="0">
                  <a:moveTo>
                    <a:pt x="0" y="0"/>
                  </a:moveTo>
                  <a:cubicBezTo>
                    <a:pt x="0" y="7"/>
                    <a:pt x="4" y="14"/>
                    <a:pt x="4"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6"/>
            <p:cNvSpPr/>
            <p:nvPr/>
          </p:nvSpPr>
          <p:spPr>
            <a:xfrm>
              <a:off x="1483560" y="1684495"/>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6"/>
            <p:cNvSpPr/>
            <p:nvPr/>
          </p:nvSpPr>
          <p:spPr>
            <a:xfrm>
              <a:off x="1539459" y="1669532"/>
              <a:ext cx="54" cy="339"/>
            </a:xfrm>
            <a:custGeom>
              <a:avLst/>
              <a:gdLst/>
              <a:ahLst/>
              <a:cxnLst/>
              <a:rect l="l" t="t" r="r" b="b"/>
              <a:pathLst>
                <a:path w="4" h="25" extrusionOk="0">
                  <a:moveTo>
                    <a:pt x="0" y="0"/>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6"/>
            <p:cNvSpPr/>
            <p:nvPr/>
          </p:nvSpPr>
          <p:spPr>
            <a:xfrm>
              <a:off x="1979940" y="1694338"/>
              <a:ext cx="92083" cy="65769"/>
            </a:xfrm>
            <a:custGeom>
              <a:avLst/>
              <a:gdLst/>
              <a:ahLst/>
              <a:cxnLst/>
              <a:rect l="l" t="t" r="r" b="b"/>
              <a:pathLst>
                <a:path w="6782" h="4844" extrusionOk="0">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6"/>
            <p:cNvSpPr/>
            <p:nvPr/>
          </p:nvSpPr>
          <p:spPr>
            <a:xfrm>
              <a:off x="2067501" y="1729043"/>
              <a:ext cx="4956" cy="3069"/>
            </a:xfrm>
            <a:custGeom>
              <a:avLst/>
              <a:gdLst/>
              <a:ahLst/>
              <a:cxnLst/>
              <a:rect l="l" t="t" r="r" b="b"/>
              <a:pathLst>
                <a:path w="365" h="226" extrusionOk="0">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6"/>
            <p:cNvSpPr/>
            <p:nvPr/>
          </p:nvSpPr>
          <p:spPr>
            <a:xfrm>
              <a:off x="1993626" y="1750237"/>
              <a:ext cx="68" cy="149"/>
            </a:xfrm>
            <a:custGeom>
              <a:avLst/>
              <a:gdLst/>
              <a:ahLst/>
              <a:cxnLst/>
              <a:rect l="l" t="t" r="r" b="b"/>
              <a:pathLst>
                <a:path w="5" h="11"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6"/>
            <p:cNvSpPr/>
            <p:nvPr/>
          </p:nvSpPr>
          <p:spPr>
            <a:xfrm>
              <a:off x="1993870" y="1750767"/>
              <a:ext cx="204" cy="394"/>
            </a:xfrm>
            <a:custGeom>
              <a:avLst/>
              <a:gdLst/>
              <a:ahLst/>
              <a:cxnLst/>
              <a:rect l="l" t="t" r="r" b="b"/>
              <a:pathLst>
                <a:path w="15" h="29" extrusionOk="0">
                  <a:moveTo>
                    <a:pt x="14" y="28"/>
                  </a:moveTo>
                  <a:lnTo>
                    <a:pt x="14"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6"/>
            <p:cNvSpPr/>
            <p:nvPr/>
          </p:nvSpPr>
          <p:spPr>
            <a:xfrm>
              <a:off x="1993490" y="174976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6"/>
            <p:cNvSpPr/>
            <p:nvPr/>
          </p:nvSpPr>
          <p:spPr>
            <a:xfrm>
              <a:off x="1993490" y="1749898"/>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6"/>
            <p:cNvSpPr/>
            <p:nvPr/>
          </p:nvSpPr>
          <p:spPr>
            <a:xfrm>
              <a:off x="1993436" y="1749667"/>
              <a:ext cx="14" cy="109"/>
            </a:xfrm>
            <a:custGeom>
              <a:avLst/>
              <a:gdLst/>
              <a:ahLst/>
              <a:cxnLst/>
              <a:rect l="l" t="t" r="r" b="b"/>
              <a:pathLst>
                <a:path w="1" h="8" extrusionOk="0">
                  <a:moveTo>
                    <a:pt x="1" y="7"/>
                  </a:moveTo>
                  <a:lnTo>
                    <a:pt x="1" y="0"/>
                  </a:ln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6"/>
            <p:cNvSpPr/>
            <p:nvPr/>
          </p:nvSpPr>
          <p:spPr>
            <a:xfrm>
              <a:off x="1983552" y="1708690"/>
              <a:ext cx="68" cy="68"/>
            </a:xfrm>
            <a:custGeom>
              <a:avLst/>
              <a:gdLst/>
              <a:ahLst/>
              <a:cxnLst/>
              <a:rect l="l" t="t" r="r" b="b"/>
              <a:pathLst>
                <a:path w="5" h="5" extrusionOk="0">
                  <a:moveTo>
                    <a:pt x="1" y="1"/>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6"/>
            <p:cNvSpPr/>
            <p:nvPr/>
          </p:nvSpPr>
          <p:spPr>
            <a:xfrm>
              <a:off x="1993721" y="1750481"/>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6"/>
            <p:cNvSpPr/>
            <p:nvPr/>
          </p:nvSpPr>
          <p:spPr>
            <a:xfrm>
              <a:off x="1993531" y="1750047"/>
              <a:ext cx="68" cy="109"/>
            </a:xfrm>
            <a:custGeom>
              <a:avLst/>
              <a:gdLst/>
              <a:ahLst/>
              <a:cxnLst/>
              <a:rect l="l" t="t" r="r" b="b"/>
              <a:pathLst>
                <a:path w="5" h="8" extrusionOk="0">
                  <a:moveTo>
                    <a:pt x="4"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6"/>
            <p:cNvSpPr/>
            <p:nvPr/>
          </p:nvSpPr>
          <p:spPr>
            <a:xfrm>
              <a:off x="1983647" y="1708500"/>
              <a:ext cx="204" cy="204"/>
            </a:xfrm>
            <a:custGeom>
              <a:avLst/>
              <a:gdLst/>
              <a:ahLst/>
              <a:cxnLst/>
              <a:rect l="l" t="t" r="r" b="b"/>
              <a:pathLst>
                <a:path w="15" h="15" extrusionOk="0">
                  <a:moveTo>
                    <a:pt x="15" y="1"/>
                  </a:moveTo>
                  <a:cubicBezTo>
                    <a:pt x="11" y="4"/>
                    <a:pt x="8" y="11"/>
                    <a:pt x="1" y="15"/>
                  </a:cubicBezTo>
                  <a:cubicBezTo>
                    <a:pt x="8" y="11"/>
                    <a:pt x="11" y="4"/>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6"/>
            <p:cNvSpPr/>
            <p:nvPr/>
          </p:nvSpPr>
          <p:spPr>
            <a:xfrm>
              <a:off x="2035703" y="1698520"/>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6"/>
            <p:cNvSpPr/>
            <p:nvPr/>
          </p:nvSpPr>
          <p:spPr>
            <a:xfrm>
              <a:off x="2065505" y="1706314"/>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6"/>
            <p:cNvSpPr/>
            <p:nvPr/>
          </p:nvSpPr>
          <p:spPr>
            <a:xfrm>
              <a:off x="2066266" y="1706409"/>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6"/>
            <p:cNvSpPr/>
            <p:nvPr/>
          </p:nvSpPr>
          <p:spPr>
            <a:xfrm>
              <a:off x="2067257" y="170646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6"/>
            <p:cNvSpPr/>
            <p:nvPr/>
          </p:nvSpPr>
          <p:spPr>
            <a:xfrm>
              <a:off x="2068357" y="170650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6"/>
            <p:cNvSpPr/>
            <p:nvPr/>
          </p:nvSpPr>
          <p:spPr>
            <a:xfrm>
              <a:off x="2071819" y="17064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6"/>
            <p:cNvSpPr/>
            <p:nvPr/>
          </p:nvSpPr>
          <p:spPr>
            <a:xfrm>
              <a:off x="2145164" y="1665201"/>
              <a:ext cx="22919" cy="11663"/>
            </a:xfrm>
            <a:custGeom>
              <a:avLst/>
              <a:gdLst/>
              <a:ahLst/>
              <a:cxnLst/>
              <a:rect l="l" t="t" r="r" b="b"/>
              <a:pathLst>
                <a:path w="1688" h="859" extrusionOk="0">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6"/>
            <p:cNvSpPr/>
            <p:nvPr/>
          </p:nvSpPr>
          <p:spPr>
            <a:xfrm>
              <a:off x="2165463" y="166871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6"/>
            <p:cNvSpPr/>
            <p:nvPr/>
          </p:nvSpPr>
          <p:spPr>
            <a:xfrm>
              <a:off x="2165028" y="1668908"/>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6"/>
            <p:cNvSpPr/>
            <p:nvPr/>
          </p:nvSpPr>
          <p:spPr>
            <a:xfrm>
              <a:off x="2167880" y="1666776"/>
              <a:ext cx="204" cy="149"/>
            </a:xfrm>
            <a:custGeom>
              <a:avLst/>
              <a:gdLst/>
              <a:ahLst/>
              <a:cxnLst/>
              <a:rect l="l" t="t" r="r" b="b"/>
              <a:pathLst>
                <a:path w="15" h="11" extrusionOk="0">
                  <a:moveTo>
                    <a:pt x="1" y="11"/>
                  </a:moveTo>
                  <a:lnTo>
                    <a:pt x="15"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66"/>
            <p:cNvSpPr/>
            <p:nvPr/>
          </p:nvSpPr>
          <p:spPr>
            <a:xfrm>
              <a:off x="2167404" y="1667197"/>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66"/>
            <p:cNvSpPr/>
            <p:nvPr/>
          </p:nvSpPr>
          <p:spPr>
            <a:xfrm>
              <a:off x="2151437" y="1676701"/>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6"/>
            <p:cNvSpPr/>
            <p:nvPr/>
          </p:nvSpPr>
          <p:spPr>
            <a:xfrm>
              <a:off x="2152917" y="1676470"/>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6"/>
            <p:cNvSpPr/>
            <p:nvPr/>
          </p:nvSpPr>
          <p:spPr>
            <a:xfrm>
              <a:off x="2152198" y="1676606"/>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66"/>
            <p:cNvSpPr/>
            <p:nvPr/>
          </p:nvSpPr>
          <p:spPr>
            <a:xfrm>
              <a:off x="2150962" y="167685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6"/>
            <p:cNvSpPr/>
            <p:nvPr/>
          </p:nvSpPr>
          <p:spPr>
            <a:xfrm>
              <a:off x="2154913" y="1676036"/>
              <a:ext cx="299" cy="109"/>
            </a:xfrm>
            <a:custGeom>
              <a:avLst/>
              <a:gdLst/>
              <a:ahLst/>
              <a:cxnLst/>
              <a:rect l="l" t="t" r="r" b="b"/>
              <a:pathLst>
                <a:path w="22" h="8" extrusionOk="0">
                  <a:moveTo>
                    <a:pt x="2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6"/>
            <p:cNvSpPr/>
            <p:nvPr/>
          </p:nvSpPr>
          <p:spPr>
            <a:xfrm>
              <a:off x="2153528" y="1676375"/>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6"/>
            <p:cNvSpPr/>
            <p:nvPr/>
          </p:nvSpPr>
          <p:spPr>
            <a:xfrm>
              <a:off x="2154098" y="1676280"/>
              <a:ext cx="258" cy="54"/>
            </a:xfrm>
            <a:custGeom>
              <a:avLst/>
              <a:gdLst/>
              <a:ahLst/>
              <a:cxnLst/>
              <a:rect l="l" t="t" r="r" b="b"/>
              <a:pathLst>
                <a:path w="19" h="4" extrusionOk="0">
                  <a:moveTo>
                    <a:pt x="1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6"/>
            <p:cNvSpPr/>
            <p:nvPr/>
          </p:nvSpPr>
          <p:spPr>
            <a:xfrm>
              <a:off x="2154533" y="1676131"/>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6"/>
            <p:cNvSpPr/>
            <p:nvPr/>
          </p:nvSpPr>
          <p:spPr>
            <a:xfrm>
              <a:off x="2164703" y="1669098"/>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6"/>
            <p:cNvSpPr/>
            <p:nvPr/>
          </p:nvSpPr>
          <p:spPr>
            <a:xfrm>
              <a:off x="2145450" y="1667387"/>
              <a:ext cx="1018" cy="109"/>
            </a:xfrm>
            <a:custGeom>
              <a:avLst/>
              <a:gdLst/>
              <a:ahLst/>
              <a:cxnLst/>
              <a:rect l="l" t="t" r="r" b="b"/>
              <a:pathLst>
                <a:path w="75" h="8" extrusionOk="0">
                  <a:moveTo>
                    <a:pt x="1" y="1"/>
                  </a:moveTo>
                  <a:lnTo>
                    <a:pt x="74"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66"/>
            <p:cNvSpPr/>
            <p:nvPr/>
          </p:nvSpPr>
          <p:spPr>
            <a:xfrm>
              <a:off x="2166888" y="1665201"/>
              <a:ext cx="299" cy="149"/>
            </a:xfrm>
            <a:custGeom>
              <a:avLst/>
              <a:gdLst/>
              <a:ahLst/>
              <a:cxnLst/>
              <a:rect l="l" t="t" r="r" b="b"/>
              <a:pathLst>
                <a:path w="22" h="11" extrusionOk="0">
                  <a:moveTo>
                    <a:pt x="0" y="11"/>
                  </a:moveTo>
                  <a:lnTo>
                    <a:pt x="18" y="0"/>
                  </a:lnTo>
                  <a:lnTo>
                    <a:pt x="21" y="7"/>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66"/>
            <p:cNvSpPr/>
            <p:nvPr/>
          </p:nvSpPr>
          <p:spPr>
            <a:xfrm>
              <a:off x="2146590" y="1667482"/>
              <a:ext cx="964" cy="68"/>
            </a:xfrm>
            <a:custGeom>
              <a:avLst/>
              <a:gdLst/>
              <a:ahLst/>
              <a:cxnLst/>
              <a:rect l="l" t="t" r="r" b="b"/>
              <a:pathLst>
                <a:path w="71" h="5" extrusionOk="0">
                  <a:moveTo>
                    <a:pt x="7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6"/>
            <p:cNvSpPr/>
            <p:nvPr/>
          </p:nvSpPr>
          <p:spPr>
            <a:xfrm>
              <a:off x="2167174" y="1665296"/>
              <a:ext cx="720" cy="1154"/>
            </a:xfrm>
            <a:custGeom>
              <a:avLst/>
              <a:gdLst/>
              <a:ahLst/>
              <a:cxnLst/>
              <a:rect l="l" t="t" r="r" b="b"/>
              <a:pathLst>
                <a:path w="53" h="85" extrusionOk="0">
                  <a:moveTo>
                    <a:pt x="0" y="0"/>
                  </a:moveTo>
                  <a:cubicBezTo>
                    <a:pt x="14" y="21"/>
                    <a:pt x="35" y="53"/>
                    <a:pt x="53" y="85"/>
                  </a:cubicBezTo>
                  <a:cubicBezTo>
                    <a:pt x="35" y="53"/>
                    <a:pt x="18" y="2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6"/>
            <p:cNvSpPr/>
            <p:nvPr/>
          </p:nvSpPr>
          <p:spPr>
            <a:xfrm>
              <a:off x="2167934" y="1666532"/>
              <a:ext cx="149" cy="258"/>
            </a:xfrm>
            <a:custGeom>
              <a:avLst/>
              <a:gdLst/>
              <a:ahLst/>
              <a:cxnLst/>
              <a:rect l="l" t="t" r="r" b="b"/>
              <a:pathLst>
                <a:path w="11" h="19" extrusionOk="0">
                  <a:moveTo>
                    <a:pt x="11" y="18"/>
                  </a:moveTo>
                  <a:lnTo>
                    <a:pt x="11" y="1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6"/>
            <p:cNvSpPr/>
            <p:nvPr/>
          </p:nvSpPr>
          <p:spPr>
            <a:xfrm>
              <a:off x="2167119" y="1665201"/>
              <a:ext cx="109" cy="109"/>
            </a:xfrm>
            <a:custGeom>
              <a:avLst/>
              <a:gdLst/>
              <a:ahLst/>
              <a:cxnLst/>
              <a:rect l="l" t="t" r="r" b="b"/>
              <a:pathLst>
                <a:path w="8" h="8" extrusionOk="0">
                  <a:moveTo>
                    <a:pt x="1" y="0"/>
                  </a:moveTo>
                  <a:lnTo>
                    <a:pt x="1" y="0"/>
                  </a:ln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6"/>
            <p:cNvSpPr/>
            <p:nvPr/>
          </p:nvSpPr>
          <p:spPr>
            <a:xfrm>
              <a:off x="2196637" y="1711826"/>
              <a:ext cx="45172" cy="43706"/>
            </a:xfrm>
            <a:custGeom>
              <a:avLst/>
              <a:gdLst/>
              <a:ahLst/>
              <a:cxnLst/>
              <a:rect l="l" t="t" r="r" b="b"/>
              <a:pathLst>
                <a:path w="3327" h="3219" extrusionOk="0">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66"/>
            <p:cNvSpPr/>
            <p:nvPr/>
          </p:nvSpPr>
          <p:spPr>
            <a:xfrm>
              <a:off x="2220411" y="1765512"/>
              <a:ext cx="17176" cy="3557"/>
            </a:xfrm>
            <a:custGeom>
              <a:avLst/>
              <a:gdLst/>
              <a:ahLst/>
              <a:cxnLst/>
              <a:rect l="l" t="t" r="r" b="b"/>
              <a:pathLst>
                <a:path w="1265" h="262" extrusionOk="0">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66"/>
            <p:cNvSpPr/>
            <p:nvPr/>
          </p:nvSpPr>
          <p:spPr>
            <a:xfrm>
              <a:off x="2239039" y="1718289"/>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6"/>
            <p:cNvSpPr/>
            <p:nvPr/>
          </p:nvSpPr>
          <p:spPr>
            <a:xfrm>
              <a:off x="2241701" y="1713591"/>
              <a:ext cx="68" cy="489"/>
            </a:xfrm>
            <a:custGeom>
              <a:avLst/>
              <a:gdLst/>
              <a:ahLst/>
              <a:cxnLst/>
              <a:rect l="l" t="t" r="r" b="b"/>
              <a:pathLst>
                <a:path w="5" h="36" extrusionOk="0">
                  <a:moveTo>
                    <a:pt x="1" y="0"/>
                  </a:moveTo>
                  <a:cubicBezTo>
                    <a:pt x="1" y="11"/>
                    <a:pt x="1" y="25"/>
                    <a:pt x="4" y="35"/>
                  </a:cubicBezTo>
                  <a:cubicBezTo>
                    <a:pt x="1" y="25"/>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6"/>
            <p:cNvSpPr/>
            <p:nvPr/>
          </p:nvSpPr>
          <p:spPr>
            <a:xfrm>
              <a:off x="2239515" y="1717529"/>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6"/>
            <p:cNvSpPr/>
            <p:nvPr/>
          </p:nvSpPr>
          <p:spPr>
            <a:xfrm>
              <a:off x="2241415" y="1712397"/>
              <a:ext cx="109" cy="394"/>
            </a:xfrm>
            <a:custGeom>
              <a:avLst/>
              <a:gdLst/>
              <a:ahLst/>
              <a:cxnLst/>
              <a:rect l="l" t="t" r="r" b="b"/>
              <a:pathLst>
                <a:path w="8" h="29" extrusionOk="0">
                  <a:moveTo>
                    <a:pt x="1" y="1"/>
                  </a:moveTo>
                  <a:cubicBezTo>
                    <a:pt x="4" y="11"/>
                    <a:pt x="8" y="22"/>
                    <a:pt x="8" y="29"/>
                  </a:cubicBezTo>
                  <a:cubicBezTo>
                    <a:pt x="8"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6"/>
            <p:cNvSpPr/>
            <p:nvPr/>
          </p:nvSpPr>
          <p:spPr>
            <a:xfrm>
              <a:off x="2241415" y="1712166"/>
              <a:ext cx="14" cy="109"/>
            </a:xfrm>
            <a:custGeom>
              <a:avLst/>
              <a:gdLst/>
              <a:ahLst/>
              <a:cxnLst/>
              <a:rect l="l" t="t" r="r" b="b"/>
              <a:pathLst>
                <a:path w="1" h="8" extrusionOk="0">
                  <a:moveTo>
                    <a:pt x="1" y="7"/>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66"/>
            <p:cNvSpPr/>
            <p:nvPr/>
          </p:nvSpPr>
          <p:spPr>
            <a:xfrm>
              <a:off x="2239324" y="1717963"/>
              <a:ext cx="109" cy="149"/>
            </a:xfrm>
            <a:custGeom>
              <a:avLst/>
              <a:gdLst/>
              <a:ahLst/>
              <a:cxnLst/>
              <a:rect l="l" t="t" r="r" b="b"/>
              <a:pathLst>
                <a:path w="8" h="11" extrusionOk="0">
                  <a:moveTo>
                    <a:pt x="8" y="0"/>
                  </a:moveTo>
                  <a:lnTo>
                    <a:pt x="8" y="0"/>
                  </a:lnTo>
                  <a:cubicBezTo>
                    <a:pt x="4" y="4"/>
                    <a:pt x="4" y="7"/>
                    <a:pt x="1" y="11"/>
                  </a:cubicBez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6"/>
            <p:cNvSpPr/>
            <p:nvPr/>
          </p:nvSpPr>
          <p:spPr>
            <a:xfrm>
              <a:off x="2238618" y="1718764"/>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66"/>
            <p:cNvSpPr/>
            <p:nvPr/>
          </p:nvSpPr>
          <p:spPr>
            <a:xfrm>
              <a:off x="2241605" y="1713062"/>
              <a:ext cx="68" cy="353"/>
            </a:xfrm>
            <a:custGeom>
              <a:avLst/>
              <a:gdLst/>
              <a:ahLst/>
              <a:cxnLst/>
              <a:rect l="l" t="t" r="r" b="b"/>
              <a:pathLst>
                <a:path w="5" h="26" extrusionOk="0">
                  <a:moveTo>
                    <a:pt x="1" y="1"/>
                  </a:moveTo>
                  <a:cubicBezTo>
                    <a:pt x="1" y="8"/>
                    <a:pt x="4" y="15"/>
                    <a:pt x="4" y="25"/>
                  </a:cubicBezTo>
                  <a:cubicBezTo>
                    <a:pt x="4"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66"/>
            <p:cNvSpPr/>
            <p:nvPr/>
          </p:nvSpPr>
          <p:spPr>
            <a:xfrm>
              <a:off x="2196637" y="1727427"/>
              <a:ext cx="1398" cy="2620"/>
            </a:xfrm>
            <a:custGeom>
              <a:avLst/>
              <a:gdLst/>
              <a:ahLst/>
              <a:cxnLst/>
              <a:rect l="l" t="t" r="r" b="b"/>
              <a:pathLst>
                <a:path w="103" h="193" extrusionOk="0">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6"/>
            <p:cNvSpPr/>
            <p:nvPr/>
          </p:nvSpPr>
          <p:spPr>
            <a:xfrm>
              <a:off x="2199054" y="1726762"/>
              <a:ext cx="68" cy="122"/>
            </a:xfrm>
            <a:custGeom>
              <a:avLst/>
              <a:gdLst/>
              <a:ahLst/>
              <a:cxnLst/>
              <a:rect l="l" t="t" r="r" b="b"/>
              <a:pathLst>
                <a:path w="5" h="9" extrusionOk="0">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6"/>
            <p:cNvSpPr/>
            <p:nvPr/>
          </p:nvSpPr>
          <p:spPr>
            <a:xfrm>
              <a:off x="2199447" y="1726178"/>
              <a:ext cx="81" cy="122"/>
            </a:xfrm>
            <a:custGeom>
              <a:avLst/>
              <a:gdLst/>
              <a:ahLst/>
              <a:cxnLst/>
              <a:rect l="l" t="t" r="r" b="b"/>
              <a:pathLst>
                <a:path w="6" h="9" extrusionOk="0">
                  <a:moveTo>
                    <a:pt x="5" y="0"/>
                  </a:moveTo>
                  <a:cubicBezTo>
                    <a:pt x="5" y="0"/>
                    <a:pt x="5" y="0"/>
                    <a:pt x="4" y="1"/>
                  </a:cubicBezTo>
                  <a:cubicBezTo>
                    <a:pt x="0" y="5"/>
                    <a:pt x="0" y="5"/>
                    <a:pt x="0" y="8"/>
                  </a:cubicBezTo>
                  <a:cubicBezTo>
                    <a:pt x="0" y="5"/>
                    <a:pt x="5" y="0"/>
                    <a:pt x="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66"/>
            <p:cNvSpPr/>
            <p:nvPr/>
          </p:nvSpPr>
          <p:spPr>
            <a:xfrm>
              <a:off x="2199542" y="172594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66"/>
            <p:cNvSpPr/>
            <p:nvPr/>
          </p:nvSpPr>
          <p:spPr>
            <a:xfrm>
              <a:off x="2199257" y="1726463"/>
              <a:ext cx="109" cy="122"/>
            </a:xfrm>
            <a:custGeom>
              <a:avLst/>
              <a:gdLst/>
              <a:ahLst/>
              <a:cxnLst/>
              <a:rect l="l" t="t" r="r" b="b"/>
              <a:pathLst>
                <a:path w="8" h="9" extrusionOk="0">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6"/>
            <p:cNvSpPr/>
            <p:nvPr/>
          </p:nvSpPr>
          <p:spPr>
            <a:xfrm>
              <a:off x="2200534" y="172381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66"/>
            <p:cNvSpPr/>
            <p:nvPr/>
          </p:nvSpPr>
          <p:spPr>
            <a:xfrm>
              <a:off x="2198728" y="1727033"/>
              <a:ext cx="163" cy="68"/>
            </a:xfrm>
            <a:custGeom>
              <a:avLst/>
              <a:gdLst/>
              <a:ahLst/>
              <a:cxnLst/>
              <a:rect l="l" t="t" r="r" b="b"/>
              <a:pathLst>
                <a:path w="12" h="5" extrusionOk="0">
                  <a:moveTo>
                    <a:pt x="11" y="0"/>
                  </a:moveTo>
                  <a:cubicBezTo>
                    <a:pt x="9" y="0"/>
                    <a:pt x="4" y="5"/>
                    <a:pt x="1" y="5"/>
                  </a:cubicBezTo>
                  <a:cubicBezTo>
                    <a:pt x="4" y="5"/>
                    <a:pt x="8" y="1"/>
                    <a:pt x="11" y="1"/>
                  </a:cubicBezTo>
                  <a:cubicBezTo>
                    <a:pt x="11" y="0"/>
                    <a:pt x="11" y="0"/>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6"/>
            <p:cNvSpPr/>
            <p:nvPr/>
          </p:nvSpPr>
          <p:spPr>
            <a:xfrm>
              <a:off x="2198348" y="1727277"/>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6"/>
            <p:cNvSpPr/>
            <p:nvPr/>
          </p:nvSpPr>
          <p:spPr>
            <a:xfrm>
              <a:off x="2202733" y="1720149"/>
              <a:ext cx="109" cy="299"/>
            </a:xfrm>
            <a:custGeom>
              <a:avLst/>
              <a:gdLst/>
              <a:ahLst/>
              <a:cxnLst/>
              <a:rect l="l" t="t" r="r" b="b"/>
              <a:pathLst>
                <a:path w="8" h="22" extrusionOk="0">
                  <a:moveTo>
                    <a:pt x="7" y="0"/>
                  </a:moveTo>
                  <a:cubicBezTo>
                    <a:pt x="4" y="7"/>
                    <a:pt x="4" y="14"/>
                    <a:pt x="0" y="21"/>
                  </a:cubicBez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66"/>
            <p:cNvSpPr/>
            <p:nvPr/>
          </p:nvSpPr>
          <p:spPr>
            <a:xfrm>
              <a:off x="2202489" y="1720624"/>
              <a:ext cx="163" cy="394"/>
            </a:xfrm>
            <a:custGeom>
              <a:avLst/>
              <a:gdLst/>
              <a:ahLst/>
              <a:cxnLst/>
              <a:rect l="l" t="t" r="r" b="b"/>
              <a:pathLst>
                <a:path w="12" h="29" extrusionOk="0">
                  <a:moveTo>
                    <a:pt x="1" y="28"/>
                  </a:moveTo>
                  <a:cubicBezTo>
                    <a:pt x="4" y="18"/>
                    <a:pt x="8" y="11"/>
                    <a:pt x="11" y="0"/>
                  </a:cubicBezTo>
                  <a:cubicBezTo>
                    <a:pt x="8" y="11"/>
                    <a:pt x="4"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6"/>
            <p:cNvSpPr/>
            <p:nvPr/>
          </p:nvSpPr>
          <p:spPr>
            <a:xfrm>
              <a:off x="2202163" y="1721154"/>
              <a:ext cx="204" cy="434"/>
            </a:xfrm>
            <a:custGeom>
              <a:avLst/>
              <a:gdLst/>
              <a:ahLst/>
              <a:cxnLst/>
              <a:rect l="l" t="t" r="r" b="b"/>
              <a:pathLst>
                <a:path w="15" h="32" extrusionOk="0">
                  <a:moveTo>
                    <a:pt x="14" y="0"/>
                  </a:moveTo>
                  <a:cubicBezTo>
                    <a:pt x="11" y="11"/>
                    <a:pt x="4" y="21"/>
                    <a:pt x="0" y="31"/>
                  </a:cubicBezTo>
                  <a:cubicBezTo>
                    <a:pt x="7" y="21"/>
                    <a:pt x="11" y="11"/>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6"/>
            <p:cNvSpPr/>
            <p:nvPr/>
          </p:nvSpPr>
          <p:spPr>
            <a:xfrm>
              <a:off x="2201402" y="172248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6"/>
            <p:cNvSpPr/>
            <p:nvPr/>
          </p:nvSpPr>
          <p:spPr>
            <a:xfrm>
              <a:off x="2201783" y="1721806"/>
              <a:ext cx="244" cy="394"/>
            </a:xfrm>
            <a:custGeom>
              <a:avLst/>
              <a:gdLst/>
              <a:ahLst/>
              <a:cxnLst/>
              <a:rect l="l" t="t" r="r" b="b"/>
              <a:pathLst>
                <a:path w="18" h="29" extrusionOk="0">
                  <a:moveTo>
                    <a:pt x="18" y="1"/>
                  </a:moveTo>
                  <a:cubicBezTo>
                    <a:pt x="14" y="8"/>
                    <a:pt x="7" y="19"/>
                    <a:pt x="0" y="29"/>
                  </a:cubicBezTo>
                  <a:cubicBezTo>
                    <a:pt x="7" y="19"/>
                    <a:pt x="14"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6"/>
            <p:cNvSpPr/>
            <p:nvPr/>
          </p:nvSpPr>
          <p:spPr>
            <a:xfrm>
              <a:off x="2200968" y="1723150"/>
              <a:ext cx="149" cy="299"/>
            </a:xfrm>
            <a:custGeom>
              <a:avLst/>
              <a:gdLst/>
              <a:ahLst/>
              <a:cxnLst/>
              <a:rect l="l" t="t" r="r" b="b"/>
              <a:pathLst>
                <a:path w="11" h="22" extrusionOk="0">
                  <a:moveTo>
                    <a:pt x="1" y="2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6"/>
            <p:cNvSpPr/>
            <p:nvPr/>
          </p:nvSpPr>
          <p:spPr>
            <a:xfrm>
              <a:off x="2226344" y="1713917"/>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6"/>
            <p:cNvSpPr/>
            <p:nvPr/>
          </p:nvSpPr>
          <p:spPr>
            <a:xfrm>
              <a:off x="2225964" y="1713917"/>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66"/>
            <p:cNvSpPr/>
            <p:nvPr/>
          </p:nvSpPr>
          <p:spPr>
            <a:xfrm>
              <a:off x="2225543" y="1713876"/>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6"/>
            <p:cNvSpPr/>
            <p:nvPr/>
          </p:nvSpPr>
          <p:spPr>
            <a:xfrm>
              <a:off x="2222882" y="17138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6"/>
            <p:cNvSpPr/>
            <p:nvPr/>
          </p:nvSpPr>
          <p:spPr>
            <a:xfrm>
              <a:off x="2226915" y="1714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6"/>
            <p:cNvSpPr/>
            <p:nvPr/>
          </p:nvSpPr>
          <p:spPr>
            <a:xfrm>
              <a:off x="2223588"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6"/>
            <p:cNvSpPr/>
            <p:nvPr/>
          </p:nvSpPr>
          <p:spPr>
            <a:xfrm>
              <a:off x="2225014" y="171382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66"/>
            <p:cNvSpPr/>
            <p:nvPr/>
          </p:nvSpPr>
          <p:spPr>
            <a:xfrm>
              <a:off x="2224824"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66"/>
            <p:cNvSpPr/>
            <p:nvPr/>
          </p:nvSpPr>
          <p:spPr>
            <a:xfrm>
              <a:off x="2226684" y="171397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6"/>
            <p:cNvSpPr/>
            <p:nvPr/>
          </p:nvSpPr>
          <p:spPr>
            <a:xfrm>
              <a:off x="2240845" y="1712206"/>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6"/>
            <p:cNvSpPr/>
            <p:nvPr/>
          </p:nvSpPr>
          <p:spPr>
            <a:xfrm>
              <a:off x="2240370" y="1712301"/>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6"/>
            <p:cNvSpPr/>
            <p:nvPr/>
          </p:nvSpPr>
          <p:spPr>
            <a:xfrm>
              <a:off x="2241225" y="1712166"/>
              <a:ext cx="163" cy="14"/>
            </a:xfrm>
            <a:custGeom>
              <a:avLst/>
              <a:gdLst/>
              <a:ahLst/>
              <a:cxnLst/>
              <a:rect l="l" t="t" r="r" b="b"/>
              <a:pathLst>
                <a:path w="12" h="1" extrusionOk="0">
                  <a:moveTo>
                    <a:pt x="11" y="0"/>
                  </a:moveTo>
                  <a:lnTo>
                    <a:pt x="1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6"/>
            <p:cNvSpPr/>
            <p:nvPr/>
          </p:nvSpPr>
          <p:spPr>
            <a:xfrm>
              <a:off x="2239379" y="1712682"/>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6"/>
            <p:cNvSpPr/>
            <p:nvPr/>
          </p:nvSpPr>
          <p:spPr>
            <a:xfrm>
              <a:off x="2240044" y="1712397"/>
              <a:ext cx="244" cy="68"/>
            </a:xfrm>
            <a:custGeom>
              <a:avLst/>
              <a:gdLst/>
              <a:ahLst/>
              <a:cxnLst/>
              <a:rect l="l" t="t" r="r" b="b"/>
              <a:pathLst>
                <a:path w="18" h="5" extrusionOk="0">
                  <a:moveTo>
                    <a:pt x="1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6"/>
            <p:cNvSpPr/>
            <p:nvPr/>
          </p:nvSpPr>
          <p:spPr>
            <a:xfrm>
              <a:off x="2227159" y="1714067"/>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6"/>
            <p:cNvSpPr/>
            <p:nvPr/>
          </p:nvSpPr>
          <p:spPr>
            <a:xfrm>
              <a:off x="2239800" y="1712492"/>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6"/>
            <p:cNvSpPr/>
            <p:nvPr/>
          </p:nvSpPr>
          <p:spPr>
            <a:xfrm>
              <a:off x="2239569" y="1712587"/>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66"/>
            <p:cNvSpPr/>
            <p:nvPr/>
          </p:nvSpPr>
          <p:spPr>
            <a:xfrm>
              <a:off x="2223873"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66"/>
            <p:cNvSpPr/>
            <p:nvPr/>
          </p:nvSpPr>
          <p:spPr>
            <a:xfrm>
              <a:off x="2218320" y="1714067"/>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6"/>
            <p:cNvSpPr/>
            <p:nvPr/>
          </p:nvSpPr>
          <p:spPr>
            <a:xfrm>
              <a:off x="2221742" y="171382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6"/>
            <p:cNvSpPr/>
            <p:nvPr/>
          </p:nvSpPr>
          <p:spPr>
            <a:xfrm>
              <a:off x="2236188" y="1713157"/>
              <a:ext cx="3245" cy="2349"/>
            </a:xfrm>
            <a:custGeom>
              <a:avLst/>
              <a:gdLst/>
              <a:ahLst/>
              <a:cxnLst/>
              <a:rect l="l" t="t" r="r" b="b"/>
              <a:pathLst>
                <a:path w="239" h="173" extrusionOk="0">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66"/>
            <p:cNvSpPr/>
            <p:nvPr/>
          </p:nvSpPr>
          <p:spPr>
            <a:xfrm>
              <a:off x="2218985" y="1713972"/>
              <a:ext cx="625" cy="54"/>
            </a:xfrm>
            <a:custGeom>
              <a:avLst/>
              <a:gdLst/>
              <a:ahLst/>
              <a:cxnLst/>
              <a:rect l="l" t="t" r="r" b="b"/>
              <a:pathLst>
                <a:path w="46" h="4" extrusionOk="0">
                  <a:moveTo>
                    <a:pt x="46"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66"/>
            <p:cNvSpPr/>
            <p:nvPr/>
          </p:nvSpPr>
          <p:spPr>
            <a:xfrm>
              <a:off x="2219977" y="1713917"/>
              <a:ext cx="543" cy="14"/>
            </a:xfrm>
            <a:custGeom>
              <a:avLst/>
              <a:gdLst/>
              <a:ahLst/>
              <a:cxnLst/>
              <a:rect l="l" t="t" r="r" b="b"/>
              <a:pathLst>
                <a:path w="40" h="1" extrusionOk="0">
                  <a:moveTo>
                    <a:pt x="3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6"/>
            <p:cNvSpPr/>
            <p:nvPr/>
          </p:nvSpPr>
          <p:spPr>
            <a:xfrm>
              <a:off x="2220886" y="1713876"/>
              <a:ext cx="489" cy="14"/>
            </a:xfrm>
            <a:custGeom>
              <a:avLst/>
              <a:gdLst/>
              <a:ahLst/>
              <a:cxnLst/>
              <a:rect l="l" t="t" r="r" b="b"/>
              <a:pathLst>
                <a:path w="36" h="1" extrusionOk="0">
                  <a:moveTo>
                    <a:pt x="3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66"/>
            <p:cNvSpPr/>
            <p:nvPr/>
          </p:nvSpPr>
          <p:spPr>
            <a:xfrm>
              <a:off x="2206005" y="1719905"/>
              <a:ext cx="679" cy="68"/>
            </a:xfrm>
            <a:custGeom>
              <a:avLst/>
              <a:gdLst/>
              <a:ahLst/>
              <a:cxnLst/>
              <a:rect l="l" t="t" r="r" b="b"/>
              <a:pathLst>
                <a:path w="50" h="5" extrusionOk="0">
                  <a:moveTo>
                    <a:pt x="15" y="1"/>
                  </a:moveTo>
                  <a:lnTo>
                    <a:pt x="1" y="4"/>
                  </a:lnTo>
                  <a:cubicBezTo>
                    <a:pt x="18" y="4"/>
                    <a:pt x="32" y="1"/>
                    <a:pt x="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6"/>
            <p:cNvSpPr/>
            <p:nvPr/>
          </p:nvSpPr>
          <p:spPr>
            <a:xfrm>
              <a:off x="2202923" y="1719973"/>
              <a:ext cx="1480" cy="41"/>
            </a:xfrm>
            <a:custGeom>
              <a:avLst/>
              <a:gdLst/>
              <a:ahLst/>
              <a:cxnLst/>
              <a:rect l="l" t="t" r="r" b="b"/>
              <a:pathLst>
                <a:path w="109" h="3" extrusionOk="0">
                  <a:moveTo>
                    <a:pt x="54" y="0"/>
                  </a:moveTo>
                  <a:cubicBezTo>
                    <a:pt x="36" y="0"/>
                    <a:pt x="18" y="1"/>
                    <a:pt x="0" y="3"/>
                  </a:cubicBezTo>
                  <a:lnTo>
                    <a:pt x="109" y="3"/>
                  </a:lnTo>
                  <a:cubicBezTo>
                    <a:pt x="91" y="1"/>
                    <a:pt x="73" y="0"/>
                    <a:pt x="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6"/>
            <p:cNvSpPr/>
            <p:nvPr/>
          </p:nvSpPr>
          <p:spPr>
            <a:xfrm>
              <a:off x="2205204" y="1719959"/>
              <a:ext cx="625" cy="14"/>
            </a:xfrm>
            <a:custGeom>
              <a:avLst/>
              <a:gdLst/>
              <a:ahLst/>
              <a:cxnLst/>
              <a:rect l="l" t="t" r="r" b="b"/>
              <a:pathLst>
                <a:path w="46" h="1" extrusionOk="0">
                  <a:moveTo>
                    <a:pt x="25" y="0"/>
                  </a:moveTo>
                  <a:lnTo>
                    <a:pt x="46"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6"/>
            <p:cNvSpPr/>
            <p:nvPr/>
          </p:nvSpPr>
          <p:spPr>
            <a:xfrm>
              <a:off x="2206725" y="1719715"/>
              <a:ext cx="720" cy="163"/>
            </a:xfrm>
            <a:custGeom>
              <a:avLst/>
              <a:gdLst/>
              <a:ahLst/>
              <a:cxnLst/>
              <a:rect l="l" t="t" r="r" b="b"/>
              <a:pathLst>
                <a:path w="53" h="12" extrusionOk="0">
                  <a:moveTo>
                    <a:pt x="53" y="1"/>
                  </a:moveTo>
                  <a:cubicBezTo>
                    <a:pt x="35" y="4"/>
                    <a:pt x="18" y="8"/>
                    <a:pt x="0" y="11"/>
                  </a:cubicBezTo>
                  <a:cubicBezTo>
                    <a:pt x="18" y="8"/>
                    <a:pt x="35" y="4"/>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66"/>
            <p:cNvSpPr/>
            <p:nvPr/>
          </p:nvSpPr>
          <p:spPr>
            <a:xfrm>
              <a:off x="2285094" y="1766163"/>
              <a:ext cx="11622" cy="5675"/>
            </a:xfrm>
            <a:custGeom>
              <a:avLst/>
              <a:gdLst/>
              <a:ahLst/>
              <a:cxnLst/>
              <a:rect l="l" t="t" r="r" b="b"/>
              <a:pathLst>
                <a:path w="856" h="418" extrusionOk="0">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66"/>
            <p:cNvSpPr/>
            <p:nvPr/>
          </p:nvSpPr>
          <p:spPr>
            <a:xfrm>
              <a:off x="1868957" y="1453664"/>
              <a:ext cx="77052" cy="36456"/>
            </a:xfrm>
            <a:custGeom>
              <a:avLst/>
              <a:gdLst/>
              <a:ahLst/>
              <a:cxnLst/>
              <a:rect l="l" t="t" r="r" b="b"/>
              <a:pathLst>
                <a:path w="5675" h="2685" extrusionOk="0">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6"/>
            <p:cNvSpPr/>
            <p:nvPr/>
          </p:nvSpPr>
          <p:spPr>
            <a:xfrm>
              <a:off x="1971712" y="1589955"/>
              <a:ext cx="30821" cy="28486"/>
            </a:xfrm>
            <a:custGeom>
              <a:avLst/>
              <a:gdLst/>
              <a:ahLst/>
              <a:cxnLst/>
              <a:rect l="l" t="t" r="r" b="b"/>
              <a:pathLst>
                <a:path w="2270" h="2098" extrusionOk="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6"/>
            <p:cNvSpPr/>
            <p:nvPr/>
          </p:nvSpPr>
          <p:spPr>
            <a:xfrm>
              <a:off x="1984936" y="1583342"/>
              <a:ext cx="6422" cy="5010"/>
            </a:xfrm>
            <a:custGeom>
              <a:avLst/>
              <a:gdLst/>
              <a:ahLst/>
              <a:cxnLst/>
              <a:rect l="l" t="t" r="r" b="b"/>
              <a:pathLst>
                <a:path w="473" h="369" extrusionOk="0">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6"/>
            <p:cNvSpPr/>
            <p:nvPr/>
          </p:nvSpPr>
          <p:spPr>
            <a:xfrm>
              <a:off x="1999193" y="1543044"/>
              <a:ext cx="61805" cy="90508"/>
            </a:xfrm>
            <a:custGeom>
              <a:avLst/>
              <a:gdLst/>
              <a:ahLst/>
              <a:cxnLst/>
              <a:rect l="l" t="t" r="r" b="b"/>
              <a:pathLst>
                <a:path w="4552" h="6666" extrusionOk="0">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6"/>
            <p:cNvSpPr/>
            <p:nvPr/>
          </p:nvSpPr>
          <p:spPr>
            <a:xfrm>
              <a:off x="1996287" y="1548177"/>
              <a:ext cx="3965" cy="4861"/>
            </a:xfrm>
            <a:custGeom>
              <a:avLst/>
              <a:gdLst/>
              <a:ahLst/>
              <a:cxnLst/>
              <a:rect l="l" t="t" r="r" b="b"/>
              <a:pathLst>
                <a:path w="292" h="358" extrusionOk="0">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66"/>
            <p:cNvSpPr/>
            <p:nvPr/>
          </p:nvSpPr>
          <p:spPr>
            <a:xfrm>
              <a:off x="1989118" y="1581876"/>
              <a:ext cx="16646" cy="10848"/>
            </a:xfrm>
            <a:custGeom>
              <a:avLst/>
              <a:gdLst/>
              <a:ahLst/>
              <a:cxnLst/>
              <a:rect l="l" t="t" r="r" b="b"/>
              <a:pathLst>
                <a:path w="1226" h="799" extrusionOk="0">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66"/>
            <p:cNvSpPr/>
            <p:nvPr/>
          </p:nvSpPr>
          <p:spPr>
            <a:xfrm>
              <a:off x="2038310" y="1522800"/>
              <a:ext cx="2009" cy="5621"/>
            </a:xfrm>
            <a:custGeom>
              <a:avLst/>
              <a:gdLst/>
              <a:ahLst/>
              <a:cxnLst/>
              <a:rect l="l" t="t" r="r" b="b"/>
              <a:pathLst>
                <a:path w="148" h="414" extrusionOk="0">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6"/>
            <p:cNvSpPr/>
            <p:nvPr/>
          </p:nvSpPr>
          <p:spPr>
            <a:xfrm>
              <a:off x="1993015" y="1584252"/>
              <a:ext cx="149" cy="543"/>
            </a:xfrm>
            <a:custGeom>
              <a:avLst/>
              <a:gdLst/>
              <a:ahLst/>
              <a:cxnLst/>
              <a:rect l="l" t="t" r="r" b="b"/>
              <a:pathLst>
                <a:path w="11" h="40" extrusionOk="0">
                  <a:moveTo>
                    <a:pt x="11" y="1"/>
                  </a:moveTo>
                  <a:cubicBezTo>
                    <a:pt x="7" y="11"/>
                    <a:pt x="4" y="25"/>
                    <a:pt x="0" y="39"/>
                  </a:cubicBezTo>
                  <a:cubicBezTo>
                    <a:pt x="7" y="25"/>
                    <a:pt x="11" y="11"/>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66"/>
            <p:cNvSpPr/>
            <p:nvPr/>
          </p:nvSpPr>
          <p:spPr>
            <a:xfrm>
              <a:off x="1992105" y="1586533"/>
              <a:ext cx="258" cy="489"/>
            </a:xfrm>
            <a:custGeom>
              <a:avLst/>
              <a:gdLst/>
              <a:ahLst/>
              <a:cxnLst/>
              <a:rect l="l" t="t" r="r" b="b"/>
              <a:pathLst>
                <a:path w="19" h="36" extrusionOk="0">
                  <a:moveTo>
                    <a:pt x="1" y="36"/>
                  </a:moveTo>
                  <a:cubicBezTo>
                    <a:pt x="8" y="22"/>
                    <a:pt x="11" y="11"/>
                    <a:pt x="18" y="1"/>
                  </a:cubicBezTo>
                  <a:cubicBezTo>
                    <a:pt x="11" y="11"/>
                    <a:pt x="8" y="22"/>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66"/>
            <p:cNvSpPr/>
            <p:nvPr/>
          </p:nvSpPr>
          <p:spPr>
            <a:xfrm>
              <a:off x="1992866" y="1584782"/>
              <a:ext cx="163" cy="489"/>
            </a:xfrm>
            <a:custGeom>
              <a:avLst/>
              <a:gdLst/>
              <a:ahLst/>
              <a:cxnLst/>
              <a:rect l="l" t="t" r="r" b="b"/>
              <a:pathLst>
                <a:path w="12" h="36" extrusionOk="0">
                  <a:moveTo>
                    <a:pt x="11" y="0"/>
                  </a:moveTo>
                  <a:cubicBezTo>
                    <a:pt x="8" y="11"/>
                    <a:pt x="4" y="25"/>
                    <a:pt x="1" y="35"/>
                  </a:cubicBezTo>
                  <a:cubicBezTo>
                    <a:pt x="4" y="25"/>
                    <a:pt x="11"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6"/>
            <p:cNvSpPr/>
            <p:nvPr/>
          </p:nvSpPr>
          <p:spPr>
            <a:xfrm>
              <a:off x="1991820" y="1587063"/>
              <a:ext cx="299" cy="434"/>
            </a:xfrm>
            <a:custGeom>
              <a:avLst/>
              <a:gdLst/>
              <a:ahLst/>
              <a:cxnLst/>
              <a:rect l="l" t="t" r="r" b="b"/>
              <a:pathLst>
                <a:path w="22" h="32" extrusionOk="0">
                  <a:moveTo>
                    <a:pt x="22" y="0"/>
                  </a:moveTo>
                  <a:cubicBezTo>
                    <a:pt x="11" y="11"/>
                    <a:pt x="4" y="21"/>
                    <a:pt x="1" y="32"/>
                  </a:cubicBezTo>
                  <a:cubicBezTo>
                    <a:pt x="8" y="21"/>
                    <a:pt x="15" y="1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6"/>
            <p:cNvSpPr/>
            <p:nvPr/>
          </p:nvSpPr>
          <p:spPr>
            <a:xfrm>
              <a:off x="1992390" y="1585963"/>
              <a:ext cx="258" cy="489"/>
            </a:xfrm>
            <a:custGeom>
              <a:avLst/>
              <a:gdLst/>
              <a:ahLst/>
              <a:cxnLst/>
              <a:rect l="l" t="t" r="r" b="b"/>
              <a:pathLst>
                <a:path w="19" h="36" extrusionOk="0">
                  <a:moveTo>
                    <a:pt x="18" y="1"/>
                  </a:moveTo>
                  <a:cubicBezTo>
                    <a:pt x="11" y="11"/>
                    <a:pt x="4" y="25"/>
                    <a:pt x="1" y="36"/>
                  </a:cubicBezTo>
                  <a:cubicBezTo>
                    <a:pt x="8" y="25"/>
                    <a:pt x="11"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6"/>
            <p:cNvSpPr/>
            <p:nvPr/>
          </p:nvSpPr>
          <p:spPr>
            <a:xfrm>
              <a:off x="1992635" y="1585352"/>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66"/>
            <p:cNvSpPr/>
            <p:nvPr/>
          </p:nvSpPr>
          <p:spPr>
            <a:xfrm>
              <a:off x="1998432" y="1591000"/>
              <a:ext cx="434" cy="489"/>
            </a:xfrm>
            <a:custGeom>
              <a:avLst/>
              <a:gdLst/>
              <a:ahLst/>
              <a:cxnLst/>
              <a:rect l="l" t="t" r="r" b="b"/>
              <a:pathLst>
                <a:path w="32" h="36" extrusionOk="0">
                  <a:moveTo>
                    <a:pt x="0" y="1"/>
                  </a:moveTo>
                  <a:lnTo>
                    <a:pt x="0" y="1"/>
                  </a:lnTo>
                  <a:cubicBezTo>
                    <a:pt x="11" y="11"/>
                    <a:pt x="18" y="25"/>
                    <a:pt x="32" y="36"/>
                  </a:cubicBezTo>
                  <a:cubicBezTo>
                    <a:pt x="21" y="25"/>
                    <a:pt x="11"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66"/>
            <p:cNvSpPr/>
            <p:nvPr/>
          </p:nvSpPr>
          <p:spPr>
            <a:xfrm>
              <a:off x="1999478" y="1592046"/>
              <a:ext cx="530" cy="489"/>
            </a:xfrm>
            <a:custGeom>
              <a:avLst/>
              <a:gdLst/>
              <a:ahLst/>
              <a:cxnLst/>
              <a:rect l="l" t="t" r="r" b="b"/>
              <a:pathLst>
                <a:path w="39" h="36" extrusionOk="0">
                  <a:moveTo>
                    <a:pt x="39" y="36"/>
                  </a:moveTo>
                  <a:lnTo>
                    <a:pt x="39" y="36"/>
                  </a:lnTo>
                  <a:cubicBezTo>
                    <a:pt x="25" y="25"/>
                    <a:pt x="11" y="15"/>
                    <a:pt x="0" y="1"/>
                  </a:cubicBezTo>
                  <a:cubicBezTo>
                    <a:pt x="11" y="15"/>
                    <a:pt x="25" y="25"/>
                    <a:pt x="39"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6"/>
            <p:cNvSpPr/>
            <p:nvPr/>
          </p:nvSpPr>
          <p:spPr>
            <a:xfrm>
              <a:off x="1990965" y="1588013"/>
              <a:ext cx="394" cy="339"/>
            </a:xfrm>
            <a:custGeom>
              <a:avLst/>
              <a:gdLst/>
              <a:ahLst/>
              <a:cxnLst/>
              <a:rect l="l" t="t" r="r" b="b"/>
              <a:pathLst>
                <a:path w="29" h="25" extrusionOk="0">
                  <a:moveTo>
                    <a:pt x="1" y="25"/>
                  </a:moveTo>
                  <a:cubicBezTo>
                    <a:pt x="11" y="18"/>
                    <a:pt x="18" y="7"/>
                    <a:pt x="29" y="0"/>
                  </a:cubicBezTo>
                  <a:cubicBezTo>
                    <a:pt x="18" y="7"/>
                    <a:pt x="1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6"/>
            <p:cNvSpPr/>
            <p:nvPr/>
          </p:nvSpPr>
          <p:spPr>
            <a:xfrm>
              <a:off x="1998948" y="1591570"/>
              <a:ext cx="394" cy="394"/>
            </a:xfrm>
            <a:custGeom>
              <a:avLst/>
              <a:gdLst/>
              <a:ahLst/>
              <a:cxnLst/>
              <a:rect l="l" t="t" r="r" b="b"/>
              <a:pathLst>
                <a:path w="29" h="29" extrusionOk="0">
                  <a:moveTo>
                    <a:pt x="29"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6"/>
            <p:cNvSpPr/>
            <p:nvPr/>
          </p:nvSpPr>
          <p:spPr>
            <a:xfrm>
              <a:off x="1991399" y="1587579"/>
              <a:ext cx="339" cy="394"/>
            </a:xfrm>
            <a:custGeom>
              <a:avLst/>
              <a:gdLst/>
              <a:ahLst/>
              <a:cxnLst/>
              <a:rect l="l" t="t" r="r" b="b"/>
              <a:pathLst>
                <a:path w="25" h="29" extrusionOk="0">
                  <a:moveTo>
                    <a:pt x="25" y="1"/>
                  </a:moveTo>
                  <a:cubicBezTo>
                    <a:pt x="18" y="11"/>
                    <a:pt x="11" y="18"/>
                    <a:pt x="0" y="29"/>
                  </a:cubicBezTo>
                  <a:cubicBezTo>
                    <a:pt x="11" y="18"/>
                    <a:pt x="18"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6"/>
            <p:cNvSpPr/>
            <p:nvPr/>
          </p:nvSpPr>
          <p:spPr>
            <a:xfrm>
              <a:off x="2108940" y="1555794"/>
              <a:ext cx="19932" cy="28906"/>
            </a:xfrm>
            <a:custGeom>
              <a:avLst/>
              <a:gdLst/>
              <a:ahLst/>
              <a:cxnLst/>
              <a:rect l="l" t="t" r="r" b="b"/>
              <a:pathLst>
                <a:path w="1468" h="2129" extrusionOk="0">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6"/>
            <p:cNvSpPr/>
            <p:nvPr/>
          </p:nvSpPr>
          <p:spPr>
            <a:xfrm>
              <a:off x="2132850" y="1574558"/>
              <a:ext cx="8948" cy="12288"/>
            </a:xfrm>
            <a:custGeom>
              <a:avLst/>
              <a:gdLst/>
              <a:ahLst/>
              <a:cxnLst/>
              <a:rect l="l" t="t" r="r" b="b"/>
              <a:pathLst>
                <a:path w="659" h="905" extrusionOk="0">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6"/>
            <p:cNvSpPr/>
            <p:nvPr/>
          </p:nvSpPr>
          <p:spPr>
            <a:xfrm>
              <a:off x="2116217" y="1584537"/>
              <a:ext cx="244" cy="14"/>
            </a:xfrm>
            <a:custGeom>
              <a:avLst/>
              <a:gdLst/>
              <a:ahLst/>
              <a:cxnLst/>
              <a:rect l="l" t="t" r="r" b="b"/>
              <a:pathLst>
                <a:path w="18"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6"/>
            <p:cNvSpPr/>
            <p:nvPr/>
          </p:nvSpPr>
          <p:spPr>
            <a:xfrm>
              <a:off x="2117168"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6"/>
            <p:cNvSpPr/>
            <p:nvPr/>
          </p:nvSpPr>
          <p:spPr>
            <a:xfrm>
              <a:off x="2115267" y="1584496"/>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6"/>
            <p:cNvSpPr/>
            <p:nvPr/>
          </p:nvSpPr>
          <p:spPr>
            <a:xfrm>
              <a:off x="2115742" y="1584537"/>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6"/>
            <p:cNvSpPr/>
            <p:nvPr/>
          </p:nvSpPr>
          <p:spPr>
            <a:xfrm>
              <a:off x="2114357" y="15844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6"/>
            <p:cNvSpPr/>
            <p:nvPr/>
          </p:nvSpPr>
          <p:spPr>
            <a:xfrm>
              <a:off x="2115022" y="15844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6"/>
            <p:cNvSpPr/>
            <p:nvPr/>
          </p:nvSpPr>
          <p:spPr>
            <a:xfrm>
              <a:off x="2117643" y="1584687"/>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6"/>
            <p:cNvSpPr/>
            <p:nvPr/>
          </p:nvSpPr>
          <p:spPr>
            <a:xfrm>
              <a:off x="2120263"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6"/>
            <p:cNvSpPr/>
            <p:nvPr/>
          </p:nvSpPr>
          <p:spPr>
            <a:xfrm>
              <a:off x="2120874"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6"/>
            <p:cNvSpPr/>
            <p:nvPr/>
          </p:nvSpPr>
          <p:spPr>
            <a:xfrm>
              <a:off x="2120399"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66"/>
            <p:cNvSpPr/>
            <p:nvPr/>
          </p:nvSpPr>
          <p:spPr>
            <a:xfrm>
              <a:off x="2118118" y="158472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6"/>
            <p:cNvSpPr/>
            <p:nvPr/>
          </p:nvSpPr>
          <p:spPr>
            <a:xfrm>
              <a:off x="2118553" y="158478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6"/>
            <p:cNvSpPr/>
            <p:nvPr/>
          </p:nvSpPr>
          <p:spPr>
            <a:xfrm>
              <a:off x="2118973" y="1584877"/>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6"/>
            <p:cNvSpPr/>
            <p:nvPr/>
          </p:nvSpPr>
          <p:spPr>
            <a:xfrm>
              <a:off x="2119408" y="1584917"/>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66"/>
            <p:cNvSpPr/>
            <p:nvPr/>
          </p:nvSpPr>
          <p:spPr>
            <a:xfrm>
              <a:off x="2116692"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66"/>
            <p:cNvSpPr/>
            <p:nvPr/>
          </p:nvSpPr>
          <p:spPr>
            <a:xfrm>
              <a:off x="2119734" y="1585012"/>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6"/>
            <p:cNvSpPr/>
            <p:nvPr/>
          </p:nvSpPr>
          <p:spPr>
            <a:xfrm>
              <a:off x="2113936" y="1584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6"/>
            <p:cNvSpPr/>
            <p:nvPr/>
          </p:nvSpPr>
          <p:spPr>
            <a:xfrm>
              <a:off x="2120644"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6"/>
            <p:cNvSpPr/>
            <p:nvPr/>
          </p:nvSpPr>
          <p:spPr>
            <a:xfrm>
              <a:off x="2182285" y="1554259"/>
              <a:ext cx="4766" cy="7617"/>
            </a:xfrm>
            <a:custGeom>
              <a:avLst/>
              <a:gdLst/>
              <a:ahLst/>
              <a:cxnLst/>
              <a:rect l="l" t="t" r="r" b="b"/>
              <a:pathLst>
                <a:path w="351" h="561" extrusionOk="0">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66"/>
            <p:cNvSpPr/>
            <p:nvPr/>
          </p:nvSpPr>
          <p:spPr>
            <a:xfrm>
              <a:off x="2133094" y="1420616"/>
              <a:ext cx="90752" cy="158463"/>
            </a:xfrm>
            <a:custGeom>
              <a:avLst/>
              <a:gdLst/>
              <a:ahLst/>
              <a:cxnLst/>
              <a:rect l="l" t="t" r="r" b="b"/>
              <a:pathLst>
                <a:path w="6684" h="11671" extrusionOk="0">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66"/>
            <p:cNvSpPr/>
            <p:nvPr/>
          </p:nvSpPr>
          <p:spPr>
            <a:xfrm>
              <a:off x="2223833" y="14593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6"/>
            <p:cNvSpPr/>
            <p:nvPr/>
          </p:nvSpPr>
          <p:spPr>
            <a:xfrm>
              <a:off x="2221022" y="1454248"/>
              <a:ext cx="109" cy="204"/>
            </a:xfrm>
            <a:custGeom>
              <a:avLst/>
              <a:gdLst/>
              <a:ahLst/>
              <a:cxnLst/>
              <a:rect l="l" t="t" r="r" b="b"/>
              <a:pathLst>
                <a:path w="8" h="15" extrusionOk="0">
                  <a:moveTo>
                    <a:pt x="1" y="1"/>
                  </a:move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66"/>
            <p:cNvSpPr/>
            <p:nvPr/>
          </p:nvSpPr>
          <p:spPr>
            <a:xfrm>
              <a:off x="2221782" y="1455673"/>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66"/>
            <p:cNvSpPr/>
            <p:nvPr/>
          </p:nvSpPr>
          <p:spPr>
            <a:xfrm>
              <a:off x="2221552" y="1455347"/>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66"/>
            <p:cNvSpPr/>
            <p:nvPr/>
          </p:nvSpPr>
          <p:spPr>
            <a:xfrm>
              <a:off x="2221171" y="1454587"/>
              <a:ext cx="109" cy="244"/>
            </a:xfrm>
            <a:custGeom>
              <a:avLst/>
              <a:gdLst/>
              <a:ahLst/>
              <a:cxnLst/>
              <a:rect l="l" t="t" r="r" b="b"/>
              <a:pathLst>
                <a:path w="8" h="18" extrusionOk="0">
                  <a:moveTo>
                    <a:pt x="0" y="0"/>
                  </a:moveTo>
                  <a:cubicBezTo>
                    <a:pt x="4" y="7"/>
                    <a:pt x="7" y="14"/>
                    <a:pt x="7" y="18"/>
                  </a:cubicBezTo>
                  <a:cubicBezTo>
                    <a:pt x="7"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6"/>
            <p:cNvSpPr/>
            <p:nvPr/>
          </p:nvSpPr>
          <p:spPr>
            <a:xfrm>
              <a:off x="2223737" y="1458864"/>
              <a:ext cx="109" cy="339"/>
            </a:xfrm>
            <a:custGeom>
              <a:avLst/>
              <a:gdLst/>
              <a:ahLst/>
              <a:cxnLst/>
              <a:rect l="l" t="t" r="r" b="b"/>
              <a:pathLst>
                <a:path w="8" h="25" extrusionOk="0">
                  <a:moveTo>
                    <a:pt x="0" y="0"/>
                  </a:moveTo>
                  <a:cubicBezTo>
                    <a:pt x="0" y="7"/>
                    <a:pt x="4" y="14"/>
                    <a:pt x="7"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6"/>
            <p:cNvSpPr/>
            <p:nvPr/>
          </p:nvSpPr>
          <p:spPr>
            <a:xfrm>
              <a:off x="2221361" y="1454967"/>
              <a:ext cx="149" cy="244"/>
            </a:xfrm>
            <a:custGeom>
              <a:avLst/>
              <a:gdLst/>
              <a:ahLst/>
              <a:cxnLst/>
              <a:rect l="l" t="t" r="r" b="b"/>
              <a:pathLst>
                <a:path w="11" h="18" extrusionOk="0">
                  <a:moveTo>
                    <a:pt x="0"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66"/>
            <p:cNvSpPr/>
            <p:nvPr/>
          </p:nvSpPr>
          <p:spPr>
            <a:xfrm>
              <a:off x="2223642" y="1458429"/>
              <a:ext cx="109" cy="258"/>
            </a:xfrm>
            <a:custGeom>
              <a:avLst/>
              <a:gdLst/>
              <a:ahLst/>
              <a:cxnLst/>
              <a:rect l="l" t="t" r="r" b="b"/>
              <a:pathLst>
                <a:path w="8" h="19" extrusionOk="0">
                  <a:moveTo>
                    <a:pt x="0" y="1"/>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6"/>
            <p:cNvSpPr/>
            <p:nvPr/>
          </p:nvSpPr>
          <p:spPr>
            <a:xfrm>
              <a:off x="2222692" y="1456868"/>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6"/>
            <p:cNvSpPr/>
            <p:nvPr/>
          </p:nvSpPr>
          <p:spPr>
            <a:xfrm>
              <a:off x="2222502" y="145658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6"/>
            <p:cNvSpPr/>
            <p:nvPr/>
          </p:nvSpPr>
          <p:spPr>
            <a:xfrm>
              <a:off x="2223547" y="1458008"/>
              <a:ext cx="109" cy="299"/>
            </a:xfrm>
            <a:custGeom>
              <a:avLst/>
              <a:gdLst/>
              <a:ahLst/>
              <a:cxnLst/>
              <a:rect l="l" t="t" r="r" b="b"/>
              <a:pathLst>
                <a:path w="8" h="22" extrusionOk="0">
                  <a:moveTo>
                    <a:pt x="0" y="0"/>
                  </a:moveTo>
                  <a:cubicBezTo>
                    <a:pt x="0" y="7"/>
                    <a:pt x="4" y="14"/>
                    <a:pt x="7"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6"/>
            <p:cNvSpPr/>
            <p:nvPr/>
          </p:nvSpPr>
          <p:spPr>
            <a:xfrm>
              <a:off x="2223303" y="1457574"/>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66"/>
            <p:cNvSpPr/>
            <p:nvPr/>
          </p:nvSpPr>
          <p:spPr>
            <a:xfrm>
              <a:off x="2222258" y="1456338"/>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66"/>
            <p:cNvSpPr/>
            <p:nvPr/>
          </p:nvSpPr>
          <p:spPr>
            <a:xfrm>
              <a:off x="2220927" y="1453922"/>
              <a:ext cx="68" cy="204"/>
            </a:xfrm>
            <a:custGeom>
              <a:avLst/>
              <a:gdLst/>
              <a:ahLst/>
              <a:cxnLst/>
              <a:rect l="l" t="t" r="r" b="b"/>
              <a:pathLst>
                <a:path w="5" h="15" extrusionOk="0">
                  <a:moveTo>
                    <a:pt x="1" y="0"/>
                  </a:moveTo>
                  <a:cubicBezTo>
                    <a:pt x="1" y="4"/>
                    <a:pt x="4" y="7"/>
                    <a:pt x="4" y="14"/>
                  </a:cubicBezTo>
                  <a:cubicBezTo>
                    <a:pt x="4" y="7"/>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6"/>
            <p:cNvSpPr/>
            <p:nvPr/>
          </p:nvSpPr>
          <p:spPr>
            <a:xfrm>
              <a:off x="2223398" y="145776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6"/>
            <p:cNvSpPr/>
            <p:nvPr/>
          </p:nvSpPr>
          <p:spPr>
            <a:xfrm>
              <a:off x="2222882" y="1457058"/>
              <a:ext cx="339" cy="339"/>
            </a:xfrm>
            <a:custGeom>
              <a:avLst/>
              <a:gdLst/>
              <a:ahLst/>
              <a:cxnLst/>
              <a:rect l="l" t="t" r="r" b="b"/>
              <a:pathLst>
                <a:path w="25" h="25" extrusionOk="0">
                  <a:moveTo>
                    <a:pt x="0" y="0"/>
                  </a:moveTo>
                  <a:cubicBezTo>
                    <a:pt x="14" y="14"/>
                    <a:pt x="21" y="25"/>
                    <a:pt x="25" y="25"/>
                  </a:cubicBezTo>
                  <a:cubicBezTo>
                    <a:pt x="25" y="25"/>
                    <a:pt x="1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6"/>
            <p:cNvSpPr/>
            <p:nvPr/>
          </p:nvSpPr>
          <p:spPr>
            <a:xfrm>
              <a:off x="2220886" y="1453202"/>
              <a:ext cx="14" cy="109"/>
            </a:xfrm>
            <a:custGeom>
              <a:avLst/>
              <a:gdLst/>
              <a:ahLst/>
              <a:cxnLst/>
              <a:rect l="l" t="t" r="r" b="b"/>
              <a:pathLst>
                <a:path w="1" h="8" extrusionOk="0">
                  <a:moveTo>
                    <a:pt x="0" y="1"/>
                  </a:moveTo>
                  <a:lnTo>
                    <a:pt x="0" y="8"/>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6"/>
            <p:cNvSpPr/>
            <p:nvPr/>
          </p:nvSpPr>
          <p:spPr>
            <a:xfrm>
              <a:off x="2222027" y="145601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6"/>
            <p:cNvSpPr/>
            <p:nvPr/>
          </p:nvSpPr>
          <p:spPr>
            <a:xfrm>
              <a:off x="2220886" y="1453541"/>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6"/>
            <p:cNvSpPr/>
            <p:nvPr/>
          </p:nvSpPr>
          <p:spPr>
            <a:xfrm>
              <a:off x="2201498" y="1421268"/>
              <a:ext cx="6667" cy="5146"/>
            </a:xfrm>
            <a:custGeom>
              <a:avLst/>
              <a:gdLst/>
              <a:ahLst/>
              <a:cxnLst/>
              <a:rect l="l" t="t" r="r" b="b"/>
              <a:pathLst>
                <a:path w="491" h="379" extrusionOk="0">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6"/>
            <p:cNvSpPr/>
            <p:nvPr/>
          </p:nvSpPr>
          <p:spPr>
            <a:xfrm>
              <a:off x="2212618" y="1541442"/>
              <a:ext cx="2580" cy="489"/>
            </a:xfrm>
            <a:custGeom>
              <a:avLst/>
              <a:gdLst/>
              <a:ahLst/>
              <a:cxnLst/>
              <a:rect l="l" t="t" r="r" b="b"/>
              <a:pathLst>
                <a:path w="190" h="36" extrusionOk="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6"/>
            <p:cNvSpPr/>
            <p:nvPr/>
          </p:nvSpPr>
          <p:spPr>
            <a:xfrm>
              <a:off x="2219746" y="1534599"/>
              <a:ext cx="33333" cy="20244"/>
            </a:xfrm>
            <a:custGeom>
              <a:avLst/>
              <a:gdLst/>
              <a:ahLst/>
              <a:cxnLst/>
              <a:rect l="l" t="t" r="r" b="b"/>
              <a:pathLst>
                <a:path w="2455" h="1491" extrusionOk="0">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66"/>
            <p:cNvSpPr/>
            <p:nvPr/>
          </p:nvSpPr>
          <p:spPr>
            <a:xfrm>
              <a:off x="2210051" y="1545190"/>
              <a:ext cx="7047" cy="5092"/>
            </a:xfrm>
            <a:custGeom>
              <a:avLst/>
              <a:gdLst/>
              <a:ahLst/>
              <a:cxnLst/>
              <a:rect l="l" t="t" r="r" b="b"/>
              <a:pathLst>
                <a:path w="519" h="375" extrusionOk="0">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66"/>
            <p:cNvSpPr/>
            <p:nvPr/>
          </p:nvSpPr>
          <p:spPr>
            <a:xfrm>
              <a:off x="2234002" y="1549982"/>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6"/>
            <p:cNvSpPr/>
            <p:nvPr/>
          </p:nvSpPr>
          <p:spPr>
            <a:xfrm>
              <a:off x="2234342" y="155002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66"/>
            <p:cNvSpPr/>
            <p:nvPr/>
          </p:nvSpPr>
          <p:spPr>
            <a:xfrm>
              <a:off x="2234722" y="155011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66"/>
            <p:cNvSpPr/>
            <p:nvPr/>
          </p:nvSpPr>
          <p:spPr>
            <a:xfrm>
              <a:off x="2234572" y="1550077"/>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6"/>
            <p:cNvSpPr/>
            <p:nvPr/>
          </p:nvSpPr>
          <p:spPr>
            <a:xfrm>
              <a:off x="2229630" y="1549982"/>
              <a:ext cx="733" cy="54"/>
            </a:xfrm>
            <a:custGeom>
              <a:avLst/>
              <a:gdLst/>
              <a:ahLst/>
              <a:cxnLst/>
              <a:rect l="l" t="t" r="r" b="b"/>
              <a:pathLst>
                <a:path w="54" h="4" extrusionOk="0">
                  <a:moveTo>
                    <a:pt x="53"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6"/>
            <p:cNvSpPr/>
            <p:nvPr/>
          </p:nvSpPr>
          <p:spPr>
            <a:xfrm>
              <a:off x="2245652" y="1554599"/>
              <a:ext cx="530" cy="54"/>
            </a:xfrm>
            <a:custGeom>
              <a:avLst/>
              <a:gdLst/>
              <a:ahLst/>
              <a:cxnLst/>
              <a:rect l="l" t="t" r="r" b="b"/>
              <a:pathLst>
                <a:path w="39" h="4" extrusionOk="0">
                  <a:moveTo>
                    <a:pt x="3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6"/>
            <p:cNvSpPr/>
            <p:nvPr/>
          </p:nvSpPr>
          <p:spPr>
            <a:xfrm>
              <a:off x="2244986" y="1554544"/>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6"/>
            <p:cNvSpPr/>
            <p:nvPr/>
          </p:nvSpPr>
          <p:spPr>
            <a:xfrm>
              <a:off x="2235102" y="1550213"/>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6"/>
            <p:cNvSpPr/>
            <p:nvPr/>
          </p:nvSpPr>
          <p:spPr>
            <a:xfrm>
              <a:off x="2244416" y="1554544"/>
              <a:ext cx="434" cy="14"/>
            </a:xfrm>
            <a:custGeom>
              <a:avLst/>
              <a:gdLst/>
              <a:ahLst/>
              <a:cxnLst/>
              <a:rect l="l" t="t" r="r" b="b"/>
              <a:pathLst>
                <a:path w="32" h="1" extrusionOk="0">
                  <a:moveTo>
                    <a:pt x="32"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6"/>
            <p:cNvSpPr/>
            <p:nvPr/>
          </p:nvSpPr>
          <p:spPr>
            <a:xfrm>
              <a:off x="2233622" y="154998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66"/>
            <p:cNvSpPr/>
            <p:nvPr/>
          </p:nvSpPr>
          <p:spPr>
            <a:xfrm>
              <a:off x="2247267" y="1554789"/>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66"/>
            <p:cNvSpPr/>
            <p:nvPr/>
          </p:nvSpPr>
          <p:spPr>
            <a:xfrm>
              <a:off x="2246412" y="1554694"/>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6"/>
            <p:cNvSpPr/>
            <p:nvPr/>
          </p:nvSpPr>
          <p:spPr>
            <a:xfrm>
              <a:off x="2243941" y="1554504"/>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6"/>
            <p:cNvSpPr/>
            <p:nvPr/>
          </p:nvSpPr>
          <p:spPr>
            <a:xfrm>
              <a:off x="2242420" y="155450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6"/>
            <p:cNvSpPr/>
            <p:nvPr/>
          </p:nvSpPr>
          <p:spPr>
            <a:xfrm>
              <a:off x="2242230" y="1554504"/>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6"/>
            <p:cNvSpPr/>
            <p:nvPr/>
          </p:nvSpPr>
          <p:spPr>
            <a:xfrm>
              <a:off x="2228530" y="1550023"/>
              <a:ext cx="964" cy="109"/>
            </a:xfrm>
            <a:custGeom>
              <a:avLst/>
              <a:gdLst/>
              <a:ahLst/>
              <a:cxnLst/>
              <a:rect l="l" t="t" r="r" b="b"/>
              <a:pathLst>
                <a:path w="71" h="8" extrusionOk="0">
                  <a:moveTo>
                    <a:pt x="1" y="8"/>
                  </a:moveTo>
                  <a:lnTo>
                    <a:pt x="7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6"/>
            <p:cNvSpPr/>
            <p:nvPr/>
          </p:nvSpPr>
          <p:spPr>
            <a:xfrm>
              <a:off x="2243506" y="1554449"/>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6"/>
            <p:cNvSpPr/>
            <p:nvPr/>
          </p:nvSpPr>
          <p:spPr>
            <a:xfrm>
              <a:off x="2242841"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6"/>
            <p:cNvSpPr/>
            <p:nvPr/>
          </p:nvSpPr>
          <p:spPr>
            <a:xfrm>
              <a:off x="2242610" y="155444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66"/>
            <p:cNvSpPr/>
            <p:nvPr/>
          </p:nvSpPr>
          <p:spPr>
            <a:xfrm>
              <a:off x="223244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66"/>
            <p:cNvSpPr/>
            <p:nvPr/>
          </p:nvSpPr>
          <p:spPr>
            <a:xfrm>
              <a:off x="2242081" y="1554544"/>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6"/>
            <p:cNvSpPr/>
            <p:nvPr/>
          </p:nvSpPr>
          <p:spPr>
            <a:xfrm>
              <a:off x="2243126"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6"/>
            <p:cNvSpPr/>
            <p:nvPr/>
          </p:nvSpPr>
          <p:spPr>
            <a:xfrm>
              <a:off x="2230581" y="1549928"/>
              <a:ext cx="584" cy="14"/>
            </a:xfrm>
            <a:custGeom>
              <a:avLst/>
              <a:gdLst/>
              <a:ahLst/>
              <a:cxnLst/>
              <a:rect l="l" t="t" r="r" b="b"/>
              <a:pathLst>
                <a:path w="43" h="1" extrusionOk="0">
                  <a:moveTo>
                    <a:pt x="4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66"/>
            <p:cNvSpPr/>
            <p:nvPr/>
          </p:nvSpPr>
          <p:spPr>
            <a:xfrm>
              <a:off x="2234912" y="1550118"/>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66"/>
            <p:cNvSpPr/>
            <p:nvPr/>
          </p:nvSpPr>
          <p:spPr>
            <a:xfrm>
              <a:off x="223301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6"/>
            <p:cNvSpPr/>
            <p:nvPr/>
          </p:nvSpPr>
          <p:spPr>
            <a:xfrm>
              <a:off x="2231436" y="1549928"/>
              <a:ext cx="448" cy="14"/>
            </a:xfrm>
            <a:custGeom>
              <a:avLst/>
              <a:gdLst/>
              <a:ahLst/>
              <a:cxnLst/>
              <a:rect l="l" t="t" r="r" b="b"/>
              <a:pathLst>
                <a:path w="33" h="1" extrusionOk="0">
                  <a:moveTo>
                    <a:pt x="3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6"/>
            <p:cNvSpPr/>
            <p:nvPr/>
          </p:nvSpPr>
          <p:spPr>
            <a:xfrm>
              <a:off x="2235197" y="155030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6"/>
            <p:cNvSpPr/>
            <p:nvPr/>
          </p:nvSpPr>
          <p:spPr>
            <a:xfrm>
              <a:off x="2242040" y="1554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66"/>
            <p:cNvSpPr/>
            <p:nvPr/>
          </p:nvSpPr>
          <p:spPr>
            <a:xfrm>
              <a:off x="2233486"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6"/>
            <p:cNvSpPr/>
            <p:nvPr/>
          </p:nvSpPr>
          <p:spPr>
            <a:xfrm>
              <a:off x="2235007" y="155017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6"/>
            <p:cNvSpPr/>
            <p:nvPr/>
          </p:nvSpPr>
          <p:spPr>
            <a:xfrm>
              <a:off x="2295603" y="2007327"/>
              <a:ext cx="56822" cy="70087"/>
            </a:xfrm>
            <a:custGeom>
              <a:avLst/>
              <a:gdLst/>
              <a:ahLst/>
              <a:cxnLst/>
              <a:rect l="l" t="t" r="r" b="b"/>
              <a:pathLst>
                <a:path w="4185" h="5162" extrusionOk="0">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6"/>
            <p:cNvSpPr/>
            <p:nvPr/>
          </p:nvSpPr>
          <p:spPr>
            <a:xfrm>
              <a:off x="2349886" y="2013858"/>
              <a:ext cx="2254" cy="3286"/>
            </a:xfrm>
            <a:custGeom>
              <a:avLst/>
              <a:gdLst/>
              <a:ahLst/>
              <a:cxnLst/>
              <a:rect l="l" t="t" r="r" b="b"/>
              <a:pathLst>
                <a:path w="166" h="242" extrusionOk="0">
                  <a:moveTo>
                    <a:pt x="1" y="242"/>
                  </a:moveTo>
                  <a:lnTo>
                    <a:pt x="165" y="0"/>
                  </a:lnTo>
                  <a:lnTo>
                    <a:pt x="16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6"/>
            <p:cNvSpPr/>
            <p:nvPr/>
          </p:nvSpPr>
          <p:spPr>
            <a:xfrm>
              <a:off x="2308149" y="2009201"/>
              <a:ext cx="964" cy="394"/>
            </a:xfrm>
            <a:custGeom>
              <a:avLst/>
              <a:gdLst/>
              <a:ahLst/>
              <a:cxnLst/>
              <a:rect l="l" t="t" r="r" b="b"/>
              <a:pathLst>
                <a:path w="71" h="29" extrusionOk="0">
                  <a:moveTo>
                    <a:pt x="1" y="0"/>
                  </a:moveTo>
                  <a:lnTo>
                    <a:pt x="71" y="28"/>
                  </a:lnTo>
                  <a:lnTo>
                    <a:pt x="53"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6"/>
            <p:cNvSpPr/>
            <p:nvPr/>
          </p:nvSpPr>
          <p:spPr>
            <a:xfrm>
              <a:off x="2302310" y="2007341"/>
              <a:ext cx="3530" cy="448"/>
            </a:xfrm>
            <a:custGeom>
              <a:avLst/>
              <a:gdLst/>
              <a:ahLst/>
              <a:cxnLst/>
              <a:rect l="l" t="t" r="r" b="b"/>
              <a:pathLst>
                <a:path w="260" h="33" extrusionOk="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6"/>
            <p:cNvSpPr/>
            <p:nvPr/>
          </p:nvSpPr>
          <p:spPr>
            <a:xfrm>
              <a:off x="2296513" y="2011767"/>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66"/>
            <p:cNvSpPr/>
            <p:nvPr/>
          </p:nvSpPr>
          <p:spPr>
            <a:xfrm>
              <a:off x="2296649" y="2011522"/>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66"/>
            <p:cNvSpPr/>
            <p:nvPr/>
          </p:nvSpPr>
          <p:spPr>
            <a:xfrm>
              <a:off x="2296798" y="2011237"/>
              <a:ext cx="109" cy="122"/>
            </a:xfrm>
            <a:custGeom>
              <a:avLst/>
              <a:gdLst/>
              <a:ahLst/>
              <a:cxnLst/>
              <a:rect l="l" t="t" r="r" b="b"/>
              <a:pathLst>
                <a:path w="8" h="9" extrusionOk="0">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6"/>
            <p:cNvSpPr/>
            <p:nvPr/>
          </p:nvSpPr>
          <p:spPr>
            <a:xfrm>
              <a:off x="2296934" y="2010857"/>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66"/>
            <p:cNvSpPr/>
            <p:nvPr/>
          </p:nvSpPr>
          <p:spPr>
            <a:xfrm>
              <a:off x="2306248" y="2008196"/>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6"/>
            <p:cNvSpPr/>
            <p:nvPr/>
          </p:nvSpPr>
          <p:spPr>
            <a:xfrm>
              <a:off x="2336336" y="201808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6"/>
            <p:cNvSpPr/>
            <p:nvPr/>
          </p:nvSpPr>
          <p:spPr>
            <a:xfrm>
              <a:off x="2336675" y="201789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6"/>
            <p:cNvSpPr/>
            <p:nvPr/>
          </p:nvSpPr>
          <p:spPr>
            <a:xfrm>
              <a:off x="2348270" y="2014333"/>
              <a:ext cx="1398" cy="244"/>
            </a:xfrm>
            <a:custGeom>
              <a:avLst/>
              <a:gdLst/>
              <a:ahLst/>
              <a:cxnLst/>
              <a:rect l="l" t="t" r="r" b="b"/>
              <a:pathLst>
                <a:path w="103" h="18" extrusionOk="0">
                  <a:moveTo>
                    <a:pt x="102" y="18"/>
                  </a:moveTo>
                  <a:cubicBezTo>
                    <a:pt x="67" y="18"/>
                    <a:pt x="32" y="11"/>
                    <a:pt x="1" y="0"/>
                  </a:cubicBezTo>
                  <a:cubicBezTo>
                    <a:pt x="32" y="11"/>
                    <a:pt x="67" y="18"/>
                    <a:pt x="102"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6"/>
            <p:cNvSpPr/>
            <p:nvPr/>
          </p:nvSpPr>
          <p:spPr>
            <a:xfrm>
              <a:off x="2335765" y="20182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66"/>
            <p:cNvSpPr/>
            <p:nvPr/>
          </p:nvSpPr>
          <p:spPr>
            <a:xfrm>
              <a:off x="2335480" y="2018230"/>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6"/>
            <p:cNvSpPr/>
            <p:nvPr/>
          </p:nvSpPr>
          <p:spPr>
            <a:xfrm>
              <a:off x="2335249" y="201813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6"/>
            <p:cNvSpPr/>
            <p:nvPr/>
          </p:nvSpPr>
          <p:spPr>
            <a:xfrm>
              <a:off x="2336051" y="2018175"/>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6"/>
            <p:cNvSpPr/>
            <p:nvPr/>
          </p:nvSpPr>
          <p:spPr>
            <a:xfrm>
              <a:off x="2335059" y="2017985"/>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66"/>
            <p:cNvSpPr/>
            <p:nvPr/>
          </p:nvSpPr>
          <p:spPr>
            <a:xfrm>
              <a:off x="2337816" y="2016804"/>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6"/>
            <p:cNvSpPr/>
            <p:nvPr/>
          </p:nvSpPr>
          <p:spPr>
            <a:xfrm>
              <a:off x="2337245" y="201741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6"/>
            <p:cNvSpPr/>
            <p:nvPr/>
          </p:nvSpPr>
          <p:spPr>
            <a:xfrm>
              <a:off x="2337571" y="201718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6"/>
            <p:cNvSpPr/>
            <p:nvPr/>
          </p:nvSpPr>
          <p:spPr>
            <a:xfrm>
              <a:off x="2336960" y="201770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6"/>
            <p:cNvSpPr/>
            <p:nvPr/>
          </p:nvSpPr>
          <p:spPr>
            <a:xfrm>
              <a:off x="2307388" y="2008861"/>
              <a:ext cx="584" cy="258"/>
            </a:xfrm>
            <a:custGeom>
              <a:avLst/>
              <a:gdLst/>
              <a:ahLst/>
              <a:cxnLst/>
              <a:rect l="l" t="t" r="r" b="b"/>
              <a:pathLst>
                <a:path w="43" h="19" extrusionOk="0">
                  <a:moveTo>
                    <a:pt x="1" y="1"/>
                  </a:moveTo>
                  <a:lnTo>
                    <a:pt x="1" y="4"/>
                  </a:lnTo>
                  <a:lnTo>
                    <a:pt x="43"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6"/>
            <p:cNvSpPr/>
            <p:nvPr/>
          </p:nvSpPr>
          <p:spPr>
            <a:xfrm>
              <a:off x="2324170" y="2015704"/>
              <a:ext cx="1303" cy="584"/>
            </a:xfrm>
            <a:custGeom>
              <a:avLst/>
              <a:gdLst/>
              <a:ahLst/>
              <a:cxnLst/>
              <a:rect l="l" t="t" r="r" b="b"/>
              <a:pathLst>
                <a:path w="96" h="43" extrusionOk="0">
                  <a:moveTo>
                    <a:pt x="1" y="1"/>
                  </a:moveTo>
                  <a:lnTo>
                    <a:pt x="1" y="1"/>
                  </a:lnTo>
                  <a:cubicBezTo>
                    <a:pt x="32" y="22"/>
                    <a:pt x="64" y="32"/>
                    <a:pt x="95" y="43"/>
                  </a:cubicBezTo>
                  <a:cubicBezTo>
                    <a:pt x="64" y="32"/>
                    <a:pt x="36"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6"/>
            <p:cNvSpPr/>
            <p:nvPr/>
          </p:nvSpPr>
          <p:spPr>
            <a:xfrm>
              <a:off x="2310050" y="2009961"/>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6"/>
            <p:cNvSpPr/>
            <p:nvPr/>
          </p:nvSpPr>
          <p:spPr>
            <a:xfrm>
              <a:off x="2351651" y="201395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6"/>
            <p:cNvSpPr/>
            <p:nvPr/>
          </p:nvSpPr>
          <p:spPr>
            <a:xfrm>
              <a:off x="2314001" y="2010626"/>
              <a:ext cx="10183" cy="5092"/>
            </a:xfrm>
            <a:custGeom>
              <a:avLst/>
              <a:gdLst/>
              <a:ahLst/>
              <a:cxnLst/>
              <a:rect l="l" t="t" r="r" b="b"/>
              <a:pathLst>
                <a:path w="750" h="375" extrusionOk="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6"/>
            <p:cNvSpPr/>
            <p:nvPr/>
          </p:nvSpPr>
          <p:spPr>
            <a:xfrm>
              <a:off x="2352072" y="2013858"/>
              <a:ext cx="68" cy="14"/>
            </a:xfrm>
            <a:custGeom>
              <a:avLst/>
              <a:gdLst/>
              <a:ahLst/>
              <a:cxnLst/>
              <a:rect l="l" t="t" r="r" b="b"/>
              <a:pathLst>
                <a:path w="5" h="1" extrusionOk="0">
                  <a:moveTo>
                    <a:pt x="4" y="0"/>
                  </a:moveTo>
                  <a:lnTo>
                    <a:pt x="4"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6"/>
            <p:cNvSpPr/>
            <p:nvPr/>
          </p:nvSpPr>
          <p:spPr>
            <a:xfrm>
              <a:off x="2351027" y="201414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66"/>
            <p:cNvSpPr/>
            <p:nvPr/>
          </p:nvSpPr>
          <p:spPr>
            <a:xfrm>
              <a:off x="2351312" y="2014048"/>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66"/>
            <p:cNvSpPr/>
            <p:nvPr/>
          </p:nvSpPr>
          <p:spPr>
            <a:xfrm>
              <a:off x="2263574" y="2013192"/>
              <a:ext cx="38180" cy="39646"/>
            </a:xfrm>
            <a:custGeom>
              <a:avLst/>
              <a:gdLst/>
              <a:ahLst/>
              <a:cxnLst/>
              <a:rect l="l" t="t" r="r" b="b"/>
              <a:pathLst>
                <a:path w="2812" h="2920" extrusionOk="0">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66"/>
            <p:cNvSpPr/>
            <p:nvPr/>
          </p:nvSpPr>
          <p:spPr>
            <a:xfrm>
              <a:off x="2263710" y="205268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6"/>
            <p:cNvSpPr/>
            <p:nvPr/>
          </p:nvSpPr>
          <p:spPr>
            <a:xfrm>
              <a:off x="2264144" y="2052540"/>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6"/>
            <p:cNvSpPr/>
            <p:nvPr/>
          </p:nvSpPr>
          <p:spPr>
            <a:xfrm>
              <a:off x="2265135" y="2052024"/>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6"/>
            <p:cNvSpPr/>
            <p:nvPr/>
          </p:nvSpPr>
          <p:spPr>
            <a:xfrm>
              <a:off x="2264524" y="2052404"/>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6"/>
            <p:cNvSpPr/>
            <p:nvPr/>
          </p:nvSpPr>
          <p:spPr>
            <a:xfrm>
              <a:off x="2265475" y="2051834"/>
              <a:ext cx="394" cy="149"/>
            </a:xfrm>
            <a:custGeom>
              <a:avLst/>
              <a:gdLst/>
              <a:ahLst/>
              <a:cxnLst/>
              <a:rect l="l" t="t" r="r" b="b"/>
              <a:pathLst>
                <a:path w="29" h="11" extrusionOk="0">
                  <a:moveTo>
                    <a:pt x="0" y="11"/>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6"/>
            <p:cNvSpPr/>
            <p:nvPr/>
          </p:nvSpPr>
          <p:spPr>
            <a:xfrm>
              <a:off x="2266941" y="2051304"/>
              <a:ext cx="448" cy="163"/>
            </a:xfrm>
            <a:custGeom>
              <a:avLst/>
              <a:gdLst/>
              <a:ahLst/>
              <a:cxnLst/>
              <a:rect l="l" t="t" r="r" b="b"/>
              <a:pathLst>
                <a:path w="33" h="12" extrusionOk="0">
                  <a:moveTo>
                    <a:pt x="1" y="1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6"/>
            <p:cNvSpPr/>
            <p:nvPr/>
          </p:nvSpPr>
          <p:spPr>
            <a:xfrm>
              <a:off x="2270037" y="205050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66"/>
            <p:cNvSpPr/>
            <p:nvPr/>
          </p:nvSpPr>
          <p:spPr>
            <a:xfrm>
              <a:off x="2263329" y="205273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66"/>
            <p:cNvSpPr/>
            <p:nvPr/>
          </p:nvSpPr>
          <p:spPr>
            <a:xfrm>
              <a:off x="2265896" y="2051644"/>
              <a:ext cx="489" cy="204"/>
            </a:xfrm>
            <a:custGeom>
              <a:avLst/>
              <a:gdLst/>
              <a:ahLst/>
              <a:cxnLst/>
              <a:rect l="l" t="t" r="r" b="b"/>
              <a:pathLst>
                <a:path w="36" h="15" extrusionOk="0">
                  <a:moveTo>
                    <a:pt x="1" y="14"/>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6"/>
            <p:cNvSpPr/>
            <p:nvPr/>
          </p:nvSpPr>
          <p:spPr>
            <a:xfrm>
              <a:off x="2266371" y="2051495"/>
              <a:ext cx="543" cy="163"/>
            </a:xfrm>
            <a:custGeom>
              <a:avLst/>
              <a:gdLst/>
              <a:ahLst/>
              <a:cxnLst/>
              <a:rect l="l" t="t" r="r" b="b"/>
              <a:pathLst>
                <a:path w="40" h="12" extrusionOk="0">
                  <a:moveTo>
                    <a:pt x="1" y="11"/>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6"/>
            <p:cNvSpPr/>
            <p:nvPr/>
          </p:nvSpPr>
          <p:spPr>
            <a:xfrm>
              <a:off x="2267756" y="2051169"/>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6"/>
            <p:cNvSpPr/>
            <p:nvPr/>
          </p:nvSpPr>
          <p:spPr>
            <a:xfrm>
              <a:off x="2280872" y="2017035"/>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66"/>
            <p:cNvSpPr/>
            <p:nvPr/>
          </p:nvSpPr>
          <p:spPr>
            <a:xfrm>
              <a:off x="2281958" y="201751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66"/>
            <p:cNvSpPr/>
            <p:nvPr/>
          </p:nvSpPr>
          <p:spPr>
            <a:xfrm>
              <a:off x="2283098" y="2017184"/>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6"/>
            <p:cNvSpPr/>
            <p:nvPr/>
          </p:nvSpPr>
          <p:spPr>
            <a:xfrm>
              <a:off x="2282338" y="201751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6"/>
            <p:cNvSpPr/>
            <p:nvPr/>
          </p:nvSpPr>
          <p:spPr>
            <a:xfrm>
              <a:off x="2282528" y="201751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66"/>
            <p:cNvSpPr/>
            <p:nvPr/>
          </p:nvSpPr>
          <p:spPr>
            <a:xfrm>
              <a:off x="2274219" y="2015664"/>
              <a:ext cx="3910" cy="1059"/>
            </a:xfrm>
            <a:custGeom>
              <a:avLst/>
              <a:gdLst/>
              <a:ahLst/>
              <a:cxnLst/>
              <a:rect l="l" t="t" r="r" b="b"/>
              <a:pathLst>
                <a:path w="288" h="78" extrusionOk="0">
                  <a:moveTo>
                    <a:pt x="287" y="0"/>
                  </a:moveTo>
                  <a:cubicBezTo>
                    <a:pt x="189" y="18"/>
                    <a:pt x="95" y="42"/>
                    <a:pt x="0" y="77"/>
                  </a:cubicBezTo>
                  <a:lnTo>
                    <a:pt x="0" y="77"/>
                  </a:lnTo>
                  <a:cubicBezTo>
                    <a:pt x="95" y="42"/>
                    <a:pt x="189" y="18"/>
                    <a:pt x="28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6"/>
            <p:cNvSpPr/>
            <p:nvPr/>
          </p:nvSpPr>
          <p:spPr>
            <a:xfrm>
              <a:off x="2282867" y="201737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6"/>
            <p:cNvSpPr/>
            <p:nvPr/>
          </p:nvSpPr>
          <p:spPr>
            <a:xfrm>
              <a:off x="2281673" y="2017415"/>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6"/>
            <p:cNvSpPr/>
            <p:nvPr/>
          </p:nvSpPr>
          <p:spPr>
            <a:xfrm>
              <a:off x="2280586" y="2016899"/>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6"/>
            <p:cNvSpPr/>
            <p:nvPr/>
          </p:nvSpPr>
          <p:spPr>
            <a:xfrm>
              <a:off x="2280342" y="201675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6"/>
            <p:cNvSpPr/>
            <p:nvPr/>
          </p:nvSpPr>
          <p:spPr>
            <a:xfrm>
              <a:off x="2281442" y="2017320"/>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6"/>
            <p:cNvSpPr/>
            <p:nvPr/>
          </p:nvSpPr>
          <p:spPr>
            <a:xfrm>
              <a:off x="2281157" y="2017225"/>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66"/>
            <p:cNvSpPr/>
            <p:nvPr/>
          </p:nvSpPr>
          <p:spPr>
            <a:xfrm>
              <a:off x="2295793" y="2037863"/>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66"/>
            <p:cNvSpPr/>
            <p:nvPr/>
          </p:nvSpPr>
          <p:spPr>
            <a:xfrm>
              <a:off x="2295562" y="2038284"/>
              <a:ext cx="54" cy="163"/>
            </a:xfrm>
            <a:custGeom>
              <a:avLst/>
              <a:gdLst/>
              <a:ahLst/>
              <a:cxnLst/>
              <a:rect l="l" t="t" r="r" b="b"/>
              <a:pathLst>
                <a:path w="4" h="12" extrusionOk="0">
                  <a:moveTo>
                    <a:pt x="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6"/>
            <p:cNvSpPr/>
            <p:nvPr/>
          </p:nvSpPr>
          <p:spPr>
            <a:xfrm>
              <a:off x="2295413" y="2038569"/>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6"/>
            <p:cNvSpPr/>
            <p:nvPr/>
          </p:nvSpPr>
          <p:spPr>
            <a:xfrm>
              <a:off x="2295698" y="2038053"/>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6"/>
            <p:cNvSpPr/>
            <p:nvPr/>
          </p:nvSpPr>
          <p:spPr>
            <a:xfrm>
              <a:off x="2294897" y="20396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6"/>
            <p:cNvSpPr/>
            <p:nvPr/>
          </p:nvSpPr>
          <p:spPr>
            <a:xfrm>
              <a:off x="2295277" y="2038908"/>
              <a:ext cx="54" cy="149"/>
            </a:xfrm>
            <a:custGeom>
              <a:avLst/>
              <a:gdLst/>
              <a:ahLst/>
              <a:cxnLst/>
              <a:rect l="l" t="t" r="r" b="b"/>
              <a:pathLst>
                <a:path w="4" h="11" extrusionOk="0">
                  <a:moveTo>
                    <a:pt x="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6"/>
            <p:cNvSpPr/>
            <p:nvPr/>
          </p:nvSpPr>
          <p:spPr>
            <a:xfrm>
              <a:off x="2295087" y="203923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6"/>
            <p:cNvSpPr/>
            <p:nvPr/>
          </p:nvSpPr>
          <p:spPr>
            <a:xfrm>
              <a:off x="2296228" y="2037293"/>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66"/>
            <p:cNvSpPr/>
            <p:nvPr/>
          </p:nvSpPr>
          <p:spPr>
            <a:xfrm>
              <a:off x="2296323" y="203719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66"/>
            <p:cNvSpPr/>
            <p:nvPr/>
          </p:nvSpPr>
          <p:spPr>
            <a:xfrm>
              <a:off x="2294707" y="204028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6"/>
            <p:cNvSpPr/>
            <p:nvPr/>
          </p:nvSpPr>
          <p:spPr>
            <a:xfrm>
              <a:off x="2295128" y="2013043"/>
              <a:ext cx="2634" cy="2349"/>
            </a:xfrm>
            <a:custGeom>
              <a:avLst/>
              <a:gdLst/>
              <a:ahLst/>
              <a:cxnLst/>
              <a:rect l="l" t="t" r="r" b="b"/>
              <a:pathLst>
                <a:path w="194" h="173" extrusionOk="0">
                  <a:moveTo>
                    <a:pt x="1" y="1"/>
                  </a:moveTo>
                  <a:lnTo>
                    <a:pt x="1" y="1"/>
                  </a:lnTo>
                  <a:lnTo>
                    <a:pt x="193" y="17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6"/>
            <p:cNvSpPr/>
            <p:nvPr/>
          </p:nvSpPr>
          <p:spPr>
            <a:xfrm>
              <a:off x="2296133" y="2037388"/>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6"/>
            <p:cNvSpPr/>
            <p:nvPr/>
          </p:nvSpPr>
          <p:spPr>
            <a:xfrm>
              <a:off x="2295943" y="203767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6"/>
            <p:cNvSpPr/>
            <p:nvPr/>
          </p:nvSpPr>
          <p:spPr>
            <a:xfrm>
              <a:off x="2296038" y="2037523"/>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6"/>
            <p:cNvSpPr/>
            <p:nvPr/>
          </p:nvSpPr>
          <p:spPr>
            <a:xfrm>
              <a:off x="2294422" y="2040809"/>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6"/>
            <p:cNvSpPr/>
            <p:nvPr/>
          </p:nvSpPr>
          <p:spPr>
            <a:xfrm>
              <a:off x="2462729" y="1678276"/>
              <a:ext cx="126732" cy="73834"/>
            </a:xfrm>
            <a:custGeom>
              <a:avLst/>
              <a:gdLst/>
              <a:ahLst/>
              <a:cxnLst/>
              <a:rect l="l" t="t" r="r" b="b"/>
              <a:pathLst>
                <a:path w="9334" h="5438" extrusionOk="0">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66"/>
            <p:cNvSpPr/>
            <p:nvPr/>
          </p:nvSpPr>
          <p:spPr>
            <a:xfrm>
              <a:off x="2580038" y="1723951"/>
              <a:ext cx="2105" cy="258"/>
            </a:xfrm>
            <a:custGeom>
              <a:avLst/>
              <a:gdLst/>
              <a:ahLst/>
              <a:cxnLst/>
              <a:rect l="l" t="t" r="r" b="b"/>
              <a:pathLst>
                <a:path w="155" h="19" extrusionOk="0">
                  <a:moveTo>
                    <a:pt x="1" y="1"/>
                  </a:moveTo>
                  <a:cubicBezTo>
                    <a:pt x="50" y="1"/>
                    <a:pt x="102" y="4"/>
                    <a:pt x="155" y="18"/>
                  </a:cubicBezTo>
                  <a:cubicBezTo>
                    <a:pt x="102" y="4"/>
                    <a:pt x="50"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66"/>
            <p:cNvSpPr/>
            <p:nvPr/>
          </p:nvSpPr>
          <p:spPr>
            <a:xfrm>
              <a:off x="2573059" y="1725241"/>
              <a:ext cx="3096" cy="394"/>
            </a:xfrm>
            <a:custGeom>
              <a:avLst/>
              <a:gdLst/>
              <a:ahLst/>
              <a:cxnLst/>
              <a:rect l="l" t="t" r="r" b="b"/>
              <a:pathLst>
                <a:path w="228" h="29" extrusionOk="0">
                  <a:moveTo>
                    <a:pt x="228" y="0"/>
                  </a:moveTo>
                  <a:cubicBezTo>
                    <a:pt x="158" y="14"/>
                    <a:pt x="77" y="21"/>
                    <a:pt x="0" y="28"/>
                  </a:cubicBezTo>
                  <a:cubicBezTo>
                    <a:pt x="84" y="21"/>
                    <a:pt x="165" y="14"/>
                    <a:pt x="2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6"/>
            <p:cNvSpPr/>
            <p:nvPr/>
          </p:nvSpPr>
          <p:spPr>
            <a:xfrm>
              <a:off x="2579807" y="1723951"/>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6"/>
            <p:cNvSpPr/>
            <p:nvPr/>
          </p:nvSpPr>
          <p:spPr>
            <a:xfrm>
              <a:off x="2580894" y="1715913"/>
              <a:ext cx="8242" cy="4915"/>
            </a:xfrm>
            <a:custGeom>
              <a:avLst/>
              <a:gdLst/>
              <a:ahLst/>
              <a:cxnLst/>
              <a:rect l="l" t="t" r="r" b="b"/>
              <a:pathLst>
                <a:path w="607" h="362" extrusionOk="0">
                  <a:moveTo>
                    <a:pt x="1" y="1"/>
                  </a:moveTo>
                  <a:cubicBezTo>
                    <a:pt x="120" y="33"/>
                    <a:pt x="382" y="176"/>
                    <a:pt x="606" y="361"/>
                  </a:cubicBezTo>
                  <a:cubicBezTo>
                    <a:pt x="382" y="173"/>
                    <a:pt x="120" y="3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6"/>
            <p:cNvSpPr/>
            <p:nvPr/>
          </p:nvSpPr>
          <p:spPr>
            <a:xfrm>
              <a:off x="2579034" y="1724236"/>
              <a:ext cx="122" cy="122"/>
            </a:xfrm>
            <a:custGeom>
              <a:avLst/>
              <a:gdLst/>
              <a:ahLst/>
              <a:cxnLst/>
              <a:rect l="l" t="t" r="r" b="b"/>
              <a:pathLst>
                <a:path w="9" h="9" extrusionOk="0">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6"/>
            <p:cNvSpPr/>
            <p:nvPr/>
          </p:nvSpPr>
          <p:spPr>
            <a:xfrm>
              <a:off x="2570534" y="1714107"/>
              <a:ext cx="2390" cy="2200"/>
            </a:xfrm>
            <a:custGeom>
              <a:avLst/>
              <a:gdLst/>
              <a:ahLst/>
              <a:cxnLst/>
              <a:rect l="l" t="t" r="r" b="b"/>
              <a:pathLst>
                <a:path w="176" h="162" extrusionOk="0">
                  <a:moveTo>
                    <a:pt x="1" y="1"/>
                  </a:moveTo>
                  <a:cubicBezTo>
                    <a:pt x="60" y="32"/>
                    <a:pt x="116" y="78"/>
                    <a:pt x="155" y="137"/>
                  </a:cubicBezTo>
                  <a:lnTo>
                    <a:pt x="176" y="162"/>
                  </a:lnTo>
                  <a:lnTo>
                    <a:pt x="151" y="130"/>
                  </a:lnTo>
                  <a:cubicBezTo>
                    <a:pt x="116" y="81"/>
                    <a:pt x="74" y="43"/>
                    <a:pt x="25" y="8"/>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66"/>
            <p:cNvSpPr/>
            <p:nvPr/>
          </p:nvSpPr>
          <p:spPr>
            <a:xfrm>
              <a:off x="2576291" y="172524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66"/>
            <p:cNvSpPr/>
            <p:nvPr/>
          </p:nvSpPr>
          <p:spPr>
            <a:xfrm>
              <a:off x="2579427" y="172404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6"/>
            <p:cNvSpPr/>
            <p:nvPr/>
          </p:nvSpPr>
          <p:spPr>
            <a:xfrm>
              <a:off x="2086700" y="1392158"/>
              <a:ext cx="189338" cy="157838"/>
            </a:xfrm>
            <a:custGeom>
              <a:avLst/>
              <a:gdLst/>
              <a:ahLst/>
              <a:cxnLst/>
              <a:rect l="l" t="t" r="r" b="b"/>
              <a:pathLst>
                <a:path w="13945" h="11625" extrusionOk="0">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6"/>
            <p:cNvSpPr/>
            <p:nvPr/>
          </p:nvSpPr>
          <p:spPr>
            <a:xfrm>
              <a:off x="2127052" y="1276572"/>
              <a:ext cx="5961" cy="5526"/>
            </a:xfrm>
            <a:custGeom>
              <a:avLst/>
              <a:gdLst/>
              <a:ahLst/>
              <a:cxnLst/>
              <a:rect l="l" t="t" r="r" b="b"/>
              <a:pathLst>
                <a:path w="439" h="407" extrusionOk="0">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6"/>
            <p:cNvSpPr/>
            <p:nvPr/>
          </p:nvSpPr>
          <p:spPr>
            <a:xfrm>
              <a:off x="2199678" y="1404961"/>
              <a:ext cx="1724" cy="1290"/>
            </a:xfrm>
            <a:custGeom>
              <a:avLst/>
              <a:gdLst/>
              <a:ahLst/>
              <a:cxnLst/>
              <a:rect l="l" t="t" r="r" b="b"/>
              <a:pathLst>
                <a:path w="127" h="95" extrusionOk="0">
                  <a:moveTo>
                    <a:pt x="85" y="0"/>
                  </a:moveTo>
                  <a:cubicBezTo>
                    <a:pt x="53" y="0"/>
                    <a:pt x="25" y="11"/>
                    <a:pt x="1" y="28"/>
                  </a:cubicBezTo>
                  <a:cubicBezTo>
                    <a:pt x="46" y="39"/>
                    <a:pt x="92" y="60"/>
                    <a:pt x="127" y="95"/>
                  </a:cubicBezTo>
                  <a:cubicBezTo>
                    <a:pt x="103" y="67"/>
                    <a:pt x="89" y="35"/>
                    <a:pt x="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6"/>
            <p:cNvSpPr/>
            <p:nvPr/>
          </p:nvSpPr>
          <p:spPr>
            <a:xfrm>
              <a:off x="2210947" y="1395471"/>
              <a:ext cx="9043" cy="6409"/>
            </a:xfrm>
            <a:custGeom>
              <a:avLst/>
              <a:gdLst/>
              <a:ahLst/>
              <a:cxnLst/>
              <a:rect l="l" t="t" r="r" b="b"/>
              <a:pathLst>
                <a:path w="666" h="472" extrusionOk="0">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6"/>
            <p:cNvSpPr/>
            <p:nvPr/>
          </p:nvSpPr>
          <p:spPr>
            <a:xfrm>
              <a:off x="2181335" y="1248725"/>
              <a:ext cx="67372" cy="20393"/>
            </a:xfrm>
            <a:custGeom>
              <a:avLst/>
              <a:gdLst/>
              <a:ahLst/>
              <a:cxnLst/>
              <a:rect l="l" t="t" r="r" b="b"/>
              <a:pathLst>
                <a:path w="4962" h="1502" extrusionOk="0">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6"/>
            <p:cNvSpPr/>
            <p:nvPr/>
          </p:nvSpPr>
          <p:spPr>
            <a:xfrm>
              <a:off x="2129768" y="1256084"/>
              <a:ext cx="99252" cy="55546"/>
            </a:xfrm>
            <a:custGeom>
              <a:avLst/>
              <a:gdLst/>
              <a:ahLst/>
              <a:cxnLst/>
              <a:rect l="l" t="t" r="r" b="b"/>
              <a:pathLst>
                <a:path w="7310" h="4091" extrusionOk="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6"/>
            <p:cNvSpPr/>
            <p:nvPr/>
          </p:nvSpPr>
          <p:spPr>
            <a:xfrm>
              <a:off x="2248883" y="1404961"/>
              <a:ext cx="4331" cy="1914"/>
            </a:xfrm>
            <a:custGeom>
              <a:avLst/>
              <a:gdLst/>
              <a:ahLst/>
              <a:cxnLst/>
              <a:rect l="l" t="t" r="r" b="b"/>
              <a:pathLst>
                <a:path w="319" h="141" extrusionOk="0">
                  <a:moveTo>
                    <a:pt x="0" y="140"/>
                  </a:moveTo>
                  <a:cubicBezTo>
                    <a:pt x="81" y="49"/>
                    <a:pt x="200" y="0"/>
                    <a:pt x="319" y="7"/>
                  </a:cubicBezTo>
                  <a:cubicBezTo>
                    <a:pt x="200" y="0"/>
                    <a:pt x="81" y="49"/>
                    <a:pt x="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6"/>
            <p:cNvSpPr/>
            <p:nvPr/>
          </p:nvSpPr>
          <p:spPr>
            <a:xfrm>
              <a:off x="2202543" y="14178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66"/>
            <p:cNvSpPr/>
            <p:nvPr/>
          </p:nvSpPr>
          <p:spPr>
            <a:xfrm>
              <a:off x="2202258" y="1418267"/>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66"/>
            <p:cNvSpPr/>
            <p:nvPr/>
          </p:nvSpPr>
          <p:spPr>
            <a:xfrm>
              <a:off x="2264334" y="1413800"/>
              <a:ext cx="14" cy="258"/>
            </a:xfrm>
            <a:custGeom>
              <a:avLst/>
              <a:gdLst/>
              <a:ahLst/>
              <a:cxnLst/>
              <a:rect l="l" t="t" r="r" b="b"/>
              <a:pathLst>
                <a:path w="1" h="19" extrusionOk="0">
                  <a:moveTo>
                    <a:pt x="0" y="1"/>
                  </a:moveTo>
                  <a:lnTo>
                    <a:pt x="0" y="18"/>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6"/>
            <p:cNvSpPr/>
            <p:nvPr/>
          </p:nvSpPr>
          <p:spPr>
            <a:xfrm>
              <a:off x="2201688" y="1419082"/>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6"/>
            <p:cNvSpPr/>
            <p:nvPr/>
          </p:nvSpPr>
          <p:spPr>
            <a:xfrm>
              <a:off x="2201973" y="1418647"/>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6"/>
            <p:cNvSpPr/>
            <p:nvPr/>
          </p:nvSpPr>
          <p:spPr>
            <a:xfrm>
              <a:off x="2206480" y="14160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66"/>
            <p:cNvSpPr/>
            <p:nvPr/>
          </p:nvSpPr>
          <p:spPr>
            <a:xfrm>
              <a:off x="2202923" y="1417561"/>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66"/>
            <p:cNvSpPr/>
            <p:nvPr/>
          </p:nvSpPr>
          <p:spPr>
            <a:xfrm>
              <a:off x="2203249" y="1417222"/>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66"/>
            <p:cNvSpPr/>
            <p:nvPr/>
          </p:nvSpPr>
          <p:spPr>
            <a:xfrm>
              <a:off x="2205625" y="1416081"/>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6"/>
            <p:cNvSpPr/>
            <p:nvPr/>
          </p:nvSpPr>
          <p:spPr>
            <a:xfrm>
              <a:off x="2206060" y="141604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6"/>
            <p:cNvSpPr/>
            <p:nvPr/>
          </p:nvSpPr>
          <p:spPr>
            <a:xfrm>
              <a:off x="2264334" y="141452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6"/>
            <p:cNvSpPr/>
            <p:nvPr/>
          </p:nvSpPr>
          <p:spPr>
            <a:xfrm>
              <a:off x="2204104" y="141670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6"/>
            <p:cNvSpPr/>
            <p:nvPr/>
          </p:nvSpPr>
          <p:spPr>
            <a:xfrm>
              <a:off x="2264334" y="1413135"/>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6"/>
            <p:cNvSpPr/>
            <p:nvPr/>
          </p:nvSpPr>
          <p:spPr>
            <a:xfrm>
              <a:off x="2204865" y="1416271"/>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6"/>
            <p:cNvSpPr/>
            <p:nvPr/>
          </p:nvSpPr>
          <p:spPr>
            <a:xfrm>
              <a:off x="2204485" y="1416461"/>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6"/>
            <p:cNvSpPr/>
            <p:nvPr/>
          </p:nvSpPr>
          <p:spPr>
            <a:xfrm>
              <a:off x="2205245" y="1416176"/>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6"/>
            <p:cNvSpPr/>
            <p:nvPr/>
          </p:nvSpPr>
          <p:spPr>
            <a:xfrm>
              <a:off x="2199162" y="141893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6"/>
            <p:cNvSpPr/>
            <p:nvPr/>
          </p:nvSpPr>
          <p:spPr>
            <a:xfrm>
              <a:off x="2198823" y="141902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6"/>
            <p:cNvSpPr/>
            <p:nvPr/>
          </p:nvSpPr>
          <p:spPr>
            <a:xfrm>
              <a:off x="2150921" y="1464471"/>
              <a:ext cx="4331" cy="8527"/>
            </a:xfrm>
            <a:custGeom>
              <a:avLst/>
              <a:gdLst/>
              <a:ahLst/>
              <a:cxnLst/>
              <a:rect l="l" t="t" r="r" b="b"/>
              <a:pathLst>
                <a:path w="319" h="628" extrusionOk="0">
                  <a:moveTo>
                    <a:pt x="319" y="0"/>
                  </a:moveTo>
                  <a:cubicBezTo>
                    <a:pt x="298" y="193"/>
                    <a:pt x="154" y="414"/>
                    <a:pt x="0" y="627"/>
                  </a:cubicBezTo>
                  <a:cubicBezTo>
                    <a:pt x="154" y="414"/>
                    <a:pt x="298" y="193"/>
                    <a:pt x="3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66"/>
            <p:cNvSpPr/>
            <p:nvPr/>
          </p:nvSpPr>
          <p:spPr>
            <a:xfrm>
              <a:off x="2200248" y="141883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6"/>
            <p:cNvSpPr/>
            <p:nvPr/>
          </p:nvSpPr>
          <p:spPr>
            <a:xfrm>
              <a:off x="2199488" y="141883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6"/>
            <p:cNvSpPr/>
            <p:nvPr/>
          </p:nvSpPr>
          <p:spPr>
            <a:xfrm>
              <a:off x="2136556" y="1531015"/>
              <a:ext cx="68" cy="353"/>
            </a:xfrm>
            <a:custGeom>
              <a:avLst/>
              <a:gdLst/>
              <a:ahLst/>
              <a:cxnLst/>
              <a:rect l="l" t="t" r="r" b="b"/>
              <a:pathLst>
                <a:path w="5" h="26" extrusionOk="0">
                  <a:moveTo>
                    <a:pt x="1" y="1"/>
                  </a:moveTo>
                  <a:cubicBezTo>
                    <a:pt x="1" y="8"/>
                    <a:pt x="4" y="18"/>
                    <a:pt x="4" y="25"/>
                  </a:cubicBezTo>
                  <a:cubicBezTo>
                    <a:pt x="4"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6"/>
            <p:cNvSpPr/>
            <p:nvPr/>
          </p:nvSpPr>
          <p:spPr>
            <a:xfrm>
              <a:off x="2201158" y="1419082"/>
              <a:ext cx="244" cy="109"/>
            </a:xfrm>
            <a:custGeom>
              <a:avLst/>
              <a:gdLst/>
              <a:ahLst/>
              <a:cxnLst/>
              <a:rect l="l" t="t" r="r" b="b"/>
              <a:pathLst>
                <a:path w="18"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6"/>
            <p:cNvSpPr/>
            <p:nvPr/>
          </p:nvSpPr>
          <p:spPr>
            <a:xfrm>
              <a:off x="2188422" y="1425300"/>
              <a:ext cx="4290" cy="1208"/>
            </a:xfrm>
            <a:custGeom>
              <a:avLst/>
              <a:gdLst/>
              <a:ahLst/>
              <a:cxnLst/>
              <a:rect l="l" t="t" r="r" b="b"/>
              <a:pathLst>
                <a:path w="316" h="89" extrusionOk="0">
                  <a:moveTo>
                    <a:pt x="0" y="11"/>
                  </a:moveTo>
                  <a:cubicBezTo>
                    <a:pt x="105" y="8"/>
                    <a:pt x="214" y="1"/>
                    <a:pt x="315" y="88"/>
                  </a:cubicBezTo>
                  <a:cubicBezTo>
                    <a:pt x="214" y="1"/>
                    <a:pt x="105"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6"/>
            <p:cNvSpPr/>
            <p:nvPr/>
          </p:nvSpPr>
          <p:spPr>
            <a:xfrm>
              <a:off x="2199828" y="141883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6"/>
            <p:cNvSpPr/>
            <p:nvPr/>
          </p:nvSpPr>
          <p:spPr>
            <a:xfrm>
              <a:off x="2200683" y="141893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66"/>
            <p:cNvSpPr/>
            <p:nvPr/>
          </p:nvSpPr>
          <p:spPr>
            <a:xfrm>
              <a:off x="2133705" y="154057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66"/>
            <p:cNvSpPr/>
            <p:nvPr/>
          </p:nvSpPr>
          <p:spPr>
            <a:xfrm>
              <a:off x="2134275" y="1540668"/>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6"/>
            <p:cNvSpPr/>
            <p:nvPr/>
          </p:nvSpPr>
          <p:spPr>
            <a:xfrm>
              <a:off x="3024851" y="1777922"/>
              <a:ext cx="15655" cy="12165"/>
            </a:xfrm>
            <a:custGeom>
              <a:avLst/>
              <a:gdLst/>
              <a:ahLst/>
              <a:cxnLst/>
              <a:rect l="l" t="t" r="r" b="b"/>
              <a:pathLst>
                <a:path w="1153" h="896" extrusionOk="0">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6"/>
            <p:cNvSpPr/>
            <p:nvPr/>
          </p:nvSpPr>
          <p:spPr>
            <a:xfrm>
              <a:off x="3003846" y="1783461"/>
              <a:ext cx="16795" cy="20366"/>
            </a:xfrm>
            <a:custGeom>
              <a:avLst/>
              <a:gdLst/>
              <a:ahLst/>
              <a:cxnLst/>
              <a:rect l="l" t="t" r="r" b="b"/>
              <a:pathLst>
                <a:path w="1237" h="1500" extrusionOk="0">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6"/>
            <p:cNvSpPr/>
            <p:nvPr/>
          </p:nvSpPr>
          <p:spPr>
            <a:xfrm>
              <a:off x="3013581" y="1718520"/>
              <a:ext cx="82443" cy="64127"/>
            </a:xfrm>
            <a:custGeom>
              <a:avLst/>
              <a:gdLst/>
              <a:ahLst/>
              <a:cxnLst/>
              <a:rect l="l" t="t" r="r" b="b"/>
              <a:pathLst>
                <a:path w="6072" h="4723" extrusionOk="0">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6"/>
            <p:cNvSpPr/>
            <p:nvPr/>
          </p:nvSpPr>
          <p:spPr>
            <a:xfrm>
              <a:off x="3080939" y="1680503"/>
              <a:ext cx="45973" cy="34283"/>
            </a:xfrm>
            <a:custGeom>
              <a:avLst/>
              <a:gdLst/>
              <a:ahLst/>
              <a:cxnLst/>
              <a:rect l="l" t="t" r="r" b="b"/>
              <a:pathLst>
                <a:path w="3386" h="2525" extrusionOk="0">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6"/>
            <p:cNvSpPr/>
            <p:nvPr/>
          </p:nvSpPr>
          <p:spPr>
            <a:xfrm>
              <a:off x="2932062" y="1853304"/>
              <a:ext cx="13143" cy="22009"/>
            </a:xfrm>
            <a:custGeom>
              <a:avLst/>
              <a:gdLst/>
              <a:ahLst/>
              <a:cxnLst/>
              <a:rect l="l" t="t" r="r" b="b"/>
              <a:pathLst>
                <a:path w="968" h="1621" extrusionOk="0">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6"/>
            <p:cNvSpPr/>
            <p:nvPr/>
          </p:nvSpPr>
          <p:spPr>
            <a:xfrm>
              <a:off x="2597485" y="1601971"/>
              <a:ext cx="442776" cy="287924"/>
            </a:xfrm>
            <a:custGeom>
              <a:avLst/>
              <a:gdLst/>
              <a:ahLst/>
              <a:cxnLst/>
              <a:rect l="l" t="t" r="r" b="b"/>
              <a:pathLst>
                <a:path w="32611" h="21206" extrusionOk="0">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66"/>
            <p:cNvSpPr/>
            <p:nvPr/>
          </p:nvSpPr>
          <p:spPr>
            <a:xfrm>
              <a:off x="2846836" y="1894023"/>
              <a:ext cx="15804" cy="11649"/>
            </a:xfrm>
            <a:custGeom>
              <a:avLst/>
              <a:gdLst/>
              <a:ahLst/>
              <a:cxnLst/>
              <a:rect l="l" t="t" r="r" b="b"/>
              <a:pathLst>
                <a:path w="1164" h="858" extrusionOk="0">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66"/>
            <p:cNvSpPr/>
            <p:nvPr/>
          </p:nvSpPr>
          <p:spPr>
            <a:xfrm>
              <a:off x="2648062" y="1810752"/>
              <a:ext cx="244" cy="434"/>
            </a:xfrm>
            <a:custGeom>
              <a:avLst/>
              <a:gdLst/>
              <a:ahLst/>
              <a:cxnLst/>
              <a:rect l="l" t="t" r="r" b="b"/>
              <a:pathLst>
                <a:path w="18" h="32" extrusionOk="0">
                  <a:moveTo>
                    <a:pt x="0" y="0"/>
                  </a:moveTo>
                  <a:cubicBezTo>
                    <a:pt x="7" y="11"/>
                    <a:pt x="14" y="21"/>
                    <a:pt x="18" y="32"/>
                  </a:cubicBezTo>
                  <a:cubicBezTo>
                    <a:pt x="14"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6"/>
            <p:cNvSpPr/>
            <p:nvPr/>
          </p:nvSpPr>
          <p:spPr>
            <a:xfrm>
              <a:off x="2732242" y="1823623"/>
              <a:ext cx="2770" cy="2064"/>
            </a:xfrm>
            <a:custGeom>
              <a:avLst/>
              <a:gdLst/>
              <a:ahLst/>
              <a:cxnLst/>
              <a:rect l="l" t="t" r="r" b="b"/>
              <a:pathLst>
                <a:path w="204" h="152" extrusionOk="0">
                  <a:moveTo>
                    <a:pt x="203" y="22"/>
                  </a:moveTo>
                  <a:cubicBezTo>
                    <a:pt x="74" y="1"/>
                    <a:pt x="32" y="88"/>
                    <a:pt x="0" y="151"/>
                  </a:cubicBezTo>
                  <a:cubicBezTo>
                    <a:pt x="32" y="88"/>
                    <a:pt x="74" y="1"/>
                    <a:pt x="20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6"/>
            <p:cNvSpPr/>
            <p:nvPr/>
          </p:nvSpPr>
          <p:spPr>
            <a:xfrm>
              <a:off x="2647627" y="1810277"/>
              <a:ext cx="353" cy="434"/>
            </a:xfrm>
            <a:custGeom>
              <a:avLst/>
              <a:gdLst/>
              <a:ahLst/>
              <a:cxnLst/>
              <a:rect l="l" t="t" r="r" b="b"/>
              <a:pathLst>
                <a:path w="26" h="32" extrusionOk="0">
                  <a:moveTo>
                    <a:pt x="1" y="0"/>
                  </a:moveTo>
                  <a:cubicBezTo>
                    <a:pt x="11" y="11"/>
                    <a:pt x="18" y="21"/>
                    <a:pt x="25" y="32"/>
                  </a:cubicBezTo>
                  <a:cubicBezTo>
                    <a:pt x="18"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6"/>
            <p:cNvSpPr/>
            <p:nvPr/>
          </p:nvSpPr>
          <p:spPr>
            <a:xfrm>
              <a:off x="2648347" y="1811227"/>
              <a:ext cx="204" cy="434"/>
            </a:xfrm>
            <a:custGeom>
              <a:avLst/>
              <a:gdLst/>
              <a:ahLst/>
              <a:cxnLst/>
              <a:rect l="l" t="t" r="r" b="b"/>
              <a:pathLst>
                <a:path w="15" h="32" extrusionOk="0">
                  <a:moveTo>
                    <a:pt x="0" y="0"/>
                  </a:moveTo>
                  <a:cubicBezTo>
                    <a:pt x="7" y="11"/>
                    <a:pt x="11" y="21"/>
                    <a:pt x="14" y="32"/>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6"/>
            <p:cNvSpPr/>
            <p:nvPr/>
          </p:nvSpPr>
          <p:spPr>
            <a:xfrm>
              <a:off x="2698638" y="1829665"/>
              <a:ext cx="815" cy="489"/>
            </a:xfrm>
            <a:custGeom>
              <a:avLst/>
              <a:gdLst/>
              <a:ahLst/>
              <a:cxnLst/>
              <a:rect l="l" t="t" r="r" b="b"/>
              <a:pathLst>
                <a:path w="60" h="36" extrusionOk="0">
                  <a:moveTo>
                    <a:pt x="60" y="0"/>
                  </a:moveTo>
                  <a:lnTo>
                    <a:pt x="60" y="0"/>
                  </a:lnTo>
                  <a:cubicBezTo>
                    <a:pt x="39" y="7"/>
                    <a:pt x="18" y="21"/>
                    <a:pt x="0" y="35"/>
                  </a:cubicBezTo>
                  <a:cubicBezTo>
                    <a:pt x="18" y="21"/>
                    <a:pt x="39" y="11"/>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6"/>
            <p:cNvSpPr/>
            <p:nvPr/>
          </p:nvSpPr>
          <p:spPr>
            <a:xfrm>
              <a:off x="2704530" y="1833752"/>
              <a:ext cx="14" cy="149"/>
            </a:xfrm>
            <a:custGeom>
              <a:avLst/>
              <a:gdLst/>
              <a:ahLst/>
              <a:cxnLst/>
              <a:rect l="l" t="t" r="r" b="b"/>
              <a:pathLst>
                <a:path w="1" h="11" extrusionOk="0">
                  <a:moveTo>
                    <a:pt x="0" y="7"/>
                  </a:moveTo>
                  <a:lnTo>
                    <a:pt x="0"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6"/>
            <p:cNvSpPr/>
            <p:nvPr/>
          </p:nvSpPr>
          <p:spPr>
            <a:xfrm>
              <a:off x="2645210" y="1808322"/>
              <a:ext cx="434" cy="299"/>
            </a:xfrm>
            <a:custGeom>
              <a:avLst/>
              <a:gdLst/>
              <a:ahLst/>
              <a:cxnLst/>
              <a:rect l="l" t="t" r="r" b="b"/>
              <a:pathLst>
                <a:path w="32" h="22" extrusionOk="0">
                  <a:moveTo>
                    <a:pt x="0" y="1"/>
                  </a:moveTo>
                  <a:lnTo>
                    <a:pt x="3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66"/>
            <p:cNvSpPr/>
            <p:nvPr/>
          </p:nvSpPr>
          <p:spPr>
            <a:xfrm>
              <a:off x="2646201" y="1809041"/>
              <a:ext cx="448" cy="339"/>
            </a:xfrm>
            <a:custGeom>
              <a:avLst/>
              <a:gdLst/>
              <a:ahLst/>
              <a:cxnLst/>
              <a:rect l="l" t="t" r="r" b="b"/>
              <a:pathLst>
                <a:path w="33" h="25" extrusionOk="0">
                  <a:moveTo>
                    <a:pt x="1"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66"/>
            <p:cNvSpPr/>
            <p:nvPr/>
          </p:nvSpPr>
          <p:spPr>
            <a:xfrm>
              <a:off x="2645685" y="1808661"/>
              <a:ext cx="434" cy="339"/>
            </a:xfrm>
            <a:custGeom>
              <a:avLst/>
              <a:gdLst/>
              <a:ahLst/>
              <a:cxnLst/>
              <a:rect l="l" t="t" r="r" b="b"/>
              <a:pathLst>
                <a:path w="32" h="25" extrusionOk="0">
                  <a:moveTo>
                    <a:pt x="0"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6"/>
            <p:cNvSpPr/>
            <p:nvPr/>
          </p:nvSpPr>
          <p:spPr>
            <a:xfrm>
              <a:off x="2757863" y="1824818"/>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6"/>
            <p:cNvSpPr/>
            <p:nvPr/>
          </p:nvSpPr>
          <p:spPr>
            <a:xfrm>
              <a:off x="2622101" y="1766489"/>
              <a:ext cx="109" cy="258"/>
            </a:xfrm>
            <a:custGeom>
              <a:avLst/>
              <a:gdLst/>
              <a:ahLst/>
              <a:cxnLst/>
              <a:rect l="l" t="t" r="r" b="b"/>
              <a:pathLst>
                <a:path w="8" h="19" extrusionOk="0">
                  <a:moveTo>
                    <a:pt x="8" y="1"/>
                  </a:moveTo>
                  <a:lnTo>
                    <a:pt x="8" y="1"/>
                  </a:lnTo>
                  <a:lnTo>
                    <a:pt x="1" y="18"/>
                  </a:ln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6"/>
            <p:cNvSpPr/>
            <p:nvPr/>
          </p:nvSpPr>
          <p:spPr>
            <a:xfrm>
              <a:off x="2646731" y="1809421"/>
              <a:ext cx="434" cy="394"/>
            </a:xfrm>
            <a:custGeom>
              <a:avLst/>
              <a:gdLst/>
              <a:ahLst/>
              <a:cxnLst/>
              <a:rect l="l" t="t" r="r" b="b"/>
              <a:pathLst>
                <a:path w="32" h="29" extrusionOk="0">
                  <a:moveTo>
                    <a:pt x="0" y="0"/>
                  </a:moveTo>
                  <a:cubicBezTo>
                    <a:pt x="11" y="11"/>
                    <a:pt x="21" y="21"/>
                    <a:pt x="32" y="28"/>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6"/>
            <p:cNvSpPr/>
            <p:nvPr/>
          </p:nvSpPr>
          <p:spPr>
            <a:xfrm>
              <a:off x="2647152" y="1809801"/>
              <a:ext cx="448" cy="394"/>
            </a:xfrm>
            <a:custGeom>
              <a:avLst/>
              <a:gdLst/>
              <a:ahLst/>
              <a:cxnLst/>
              <a:rect l="l" t="t" r="r" b="b"/>
              <a:pathLst>
                <a:path w="33" h="29" extrusionOk="0">
                  <a:moveTo>
                    <a:pt x="1" y="0"/>
                  </a:moveTo>
                  <a:cubicBezTo>
                    <a:pt x="11" y="11"/>
                    <a:pt x="22" y="21"/>
                    <a:pt x="32" y="28"/>
                  </a:cubicBezTo>
                  <a:cubicBezTo>
                    <a:pt x="22"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6"/>
            <p:cNvSpPr/>
            <p:nvPr/>
          </p:nvSpPr>
          <p:spPr>
            <a:xfrm>
              <a:off x="2642685" y="1805321"/>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66"/>
            <p:cNvSpPr/>
            <p:nvPr/>
          </p:nvSpPr>
          <p:spPr>
            <a:xfrm>
              <a:off x="2643730" y="1806271"/>
              <a:ext cx="1494" cy="2064"/>
            </a:xfrm>
            <a:custGeom>
              <a:avLst/>
              <a:gdLst/>
              <a:ahLst/>
              <a:cxnLst/>
              <a:rect l="l" t="t" r="r" b="b"/>
              <a:pathLst>
                <a:path w="110" h="152" extrusionOk="0">
                  <a:moveTo>
                    <a:pt x="1" y="1"/>
                  </a:moveTo>
                  <a:cubicBezTo>
                    <a:pt x="43" y="50"/>
                    <a:pt x="78" y="99"/>
                    <a:pt x="109" y="152"/>
                  </a:cubicBezTo>
                  <a:cubicBezTo>
                    <a:pt x="78" y="99"/>
                    <a:pt x="43" y="5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66"/>
            <p:cNvSpPr/>
            <p:nvPr/>
          </p:nvSpPr>
          <p:spPr>
            <a:xfrm>
              <a:off x="2634280" y="1782606"/>
              <a:ext cx="1765" cy="2770"/>
            </a:xfrm>
            <a:custGeom>
              <a:avLst/>
              <a:gdLst/>
              <a:ahLst/>
              <a:cxnLst/>
              <a:rect l="l" t="t" r="r" b="b"/>
              <a:pathLst>
                <a:path w="130" h="204" extrusionOk="0">
                  <a:moveTo>
                    <a:pt x="0" y="1"/>
                  </a:moveTo>
                  <a:cubicBezTo>
                    <a:pt x="0" y="39"/>
                    <a:pt x="70" y="127"/>
                    <a:pt x="130" y="204"/>
                  </a:cubicBezTo>
                  <a:cubicBezTo>
                    <a:pt x="70" y="127"/>
                    <a:pt x="0" y="39"/>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6"/>
            <p:cNvSpPr/>
            <p:nvPr/>
          </p:nvSpPr>
          <p:spPr>
            <a:xfrm>
              <a:off x="2643404" y="1805945"/>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6"/>
            <p:cNvSpPr/>
            <p:nvPr/>
          </p:nvSpPr>
          <p:spPr>
            <a:xfrm>
              <a:off x="2725915" y="1830616"/>
              <a:ext cx="543" cy="204"/>
            </a:xfrm>
            <a:custGeom>
              <a:avLst/>
              <a:gdLst/>
              <a:ahLst/>
              <a:cxnLst/>
              <a:rect l="l" t="t" r="r" b="b"/>
              <a:pathLst>
                <a:path w="40" h="15" extrusionOk="0">
                  <a:moveTo>
                    <a:pt x="39"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6"/>
            <p:cNvSpPr/>
            <p:nvPr/>
          </p:nvSpPr>
          <p:spPr>
            <a:xfrm>
              <a:off x="2701204" y="1827805"/>
              <a:ext cx="815" cy="353"/>
            </a:xfrm>
            <a:custGeom>
              <a:avLst/>
              <a:gdLst/>
              <a:ahLst/>
              <a:cxnLst/>
              <a:rect l="l" t="t" r="r" b="b"/>
              <a:pathLst>
                <a:path w="60" h="26" extrusionOk="0">
                  <a:moveTo>
                    <a:pt x="0" y="25"/>
                  </a:moveTo>
                  <a:cubicBezTo>
                    <a:pt x="18" y="11"/>
                    <a:pt x="39" y="1"/>
                    <a:pt x="60" y="1"/>
                  </a:cubicBezTo>
                  <a:cubicBezTo>
                    <a:pt x="39" y="1"/>
                    <a:pt x="18" y="11"/>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6"/>
            <p:cNvSpPr/>
            <p:nvPr/>
          </p:nvSpPr>
          <p:spPr>
            <a:xfrm>
              <a:off x="2757673" y="1824533"/>
              <a:ext cx="109" cy="149"/>
            </a:xfrm>
            <a:custGeom>
              <a:avLst/>
              <a:gdLst/>
              <a:ahLst/>
              <a:cxnLst/>
              <a:rect l="l" t="t" r="r" b="b"/>
              <a:pathLst>
                <a:path w="8" h="11" extrusionOk="0">
                  <a:moveTo>
                    <a:pt x="0" y="0"/>
                  </a:moveTo>
                  <a:cubicBezTo>
                    <a:pt x="0" y="4"/>
                    <a:pt x="4" y="7"/>
                    <a:pt x="7" y="11"/>
                  </a:cubicBezTo>
                  <a:cubicBezTo>
                    <a:pt x="4"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6"/>
            <p:cNvSpPr/>
            <p:nvPr/>
          </p:nvSpPr>
          <p:spPr>
            <a:xfrm>
              <a:off x="2758012" y="1824954"/>
              <a:ext cx="1955" cy="1018"/>
            </a:xfrm>
            <a:custGeom>
              <a:avLst/>
              <a:gdLst/>
              <a:ahLst/>
              <a:cxnLst/>
              <a:rect l="l" t="t" r="r" b="b"/>
              <a:pathLst>
                <a:path w="144" h="75" extrusionOk="0">
                  <a:moveTo>
                    <a:pt x="0" y="1"/>
                  </a:moveTo>
                  <a:lnTo>
                    <a:pt x="0" y="1"/>
                  </a:lnTo>
                  <a:cubicBezTo>
                    <a:pt x="42" y="36"/>
                    <a:pt x="91" y="60"/>
                    <a:pt x="143" y="74"/>
                  </a:cubicBezTo>
                  <a:cubicBezTo>
                    <a:pt x="91" y="57"/>
                    <a:pt x="42"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66"/>
            <p:cNvSpPr/>
            <p:nvPr/>
          </p:nvSpPr>
          <p:spPr>
            <a:xfrm>
              <a:off x="2626338" y="1766353"/>
              <a:ext cx="869" cy="679"/>
            </a:xfrm>
            <a:custGeom>
              <a:avLst/>
              <a:gdLst/>
              <a:ahLst/>
              <a:cxnLst/>
              <a:rect l="l" t="t" r="r" b="b"/>
              <a:pathLst>
                <a:path w="64" h="50" extrusionOk="0">
                  <a:moveTo>
                    <a:pt x="64" y="49"/>
                  </a:moveTo>
                  <a:cubicBezTo>
                    <a:pt x="43" y="32"/>
                    <a:pt x="22" y="14"/>
                    <a:pt x="1" y="0"/>
                  </a:cubicBezTo>
                  <a:cubicBezTo>
                    <a:pt x="22" y="14"/>
                    <a:pt x="43" y="32"/>
                    <a:pt x="64"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6"/>
            <p:cNvSpPr/>
            <p:nvPr/>
          </p:nvSpPr>
          <p:spPr>
            <a:xfrm>
              <a:off x="2757768" y="1824669"/>
              <a:ext cx="109" cy="163"/>
            </a:xfrm>
            <a:custGeom>
              <a:avLst/>
              <a:gdLst/>
              <a:ahLst/>
              <a:cxnLst/>
              <a:rect l="l" t="t" r="r" b="b"/>
              <a:pathLst>
                <a:path w="8" h="12" extrusionOk="0">
                  <a:moveTo>
                    <a:pt x="0" y="1"/>
                  </a:moveTo>
                  <a:cubicBezTo>
                    <a:pt x="0" y="4"/>
                    <a:pt x="4" y="8"/>
                    <a:pt x="7"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6"/>
            <p:cNvSpPr/>
            <p:nvPr/>
          </p:nvSpPr>
          <p:spPr>
            <a:xfrm>
              <a:off x="2760049" y="1825959"/>
              <a:ext cx="204" cy="54"/>
            </a:xfrm>
            <a:custGeom>
              <a:avLst/>
              <a:gdLst/>
              <a:ahLst/>
              <a:cxnLst/>
              <a:rect l="l" t="t" r="r" b="b"/>
              <a:pathLst>
                <a:path w="15" h="4" extrusionOk="0">
                  <a:moveTo>
                    <a:pt x="0" y="0"/>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6"/>
            <p:cNvSpPr/>
            <p:nvPr/>
          </p:nvSpPr>
          <p:spPr>
            <a:xfrm>
              <a:off x="2704571" y="1833223"/>
              <a:ext cx="68" cy="394"/>
            </a:xfrm>
            <a:custGeom>
              <a:avLst/>
              <a:gdLst/>
              <a:ahLst/>
              <a:cxnLst/>
              <a:rect l="l" t="t" r="r" b="b"/>
              <a:pathLst>
                <a:path w="5" h="29" extrusionOk="0">
                  <a:moveTo>
                    <a:pt x="4" y="1"/>
                  </a:moveTo>
                  <a:cubicBezTo>
                    <a:pt x="1" y="11"/>
                    <a:pt x="1" y="18"/>
                    <a:pt x="1" y="29"/>
                  </a:cubicBezTo>
                  <a:cubicBezTo>
                    <a:pt x="1" y="18"/>
                    <a:pt x="1"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6"/>
            <p:cNvSpPr/>
            <p:nvPr/>
          </p:nvSpPr>
          <p:spPr>
            <a:xfrm>
              <a:off x="2634280" y="1780800"/>
              <a:ext cx="339" cy="1819"/>
            </a:xfrm>
            <a:custGeom>
              <a:avLst/>
              <a:gdLst/>
              <a:ahLst/>
              <a:cxnLst/>
              <a:rect l="l" t="t" r="r" b="b"/>
              <a:pathLst>
                <a:path w="25" h="134" extrusionOk="0">
                  <a:moveTo>
                    <a:pt x="25" y="1"/>
                  </a:moveTo>
                  <a:lnTo>
                    <a:pt x="18" y="22"/>
                  </a:lnTo>
                  <a:cubicBezTo>
                    <a:pt x="11" y="57"/>
                    <a:pt x="4" y="95"/>
                    <a:pt x="0" y="134"/>
                  </a:cubicBezTo>
                  <a:cubicBezTo>
                    <a:pt x="4" y="95"/>
                    <a:pt x="11" y="60"/>
                    <a:pt x="18" y="25"/>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6"/>
            <p:cNvSpPr/>
            <p:nvPr/>
          </p:nvSpPr>
          <p:spPr>
            <a:xfrm>
              <a:off x="2726580" y="1830426"/>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6"/>
            <p:cNvSpPr/>
            <p:nvPr/>
          </p:nvSpPr>
          <p:spPr>
            <a:xfrm>
              <a:off x="2917955" y="1668962"/>
              <a:ext cx="1575" cy="530"/>
            </a:xfrm>
            <a:custGeom>
              <a:avLst/>
              <a:gdLst/>
              <a:ahLst/>
              <a:cxnLst/>
              <a:rect l="l" t="t" r="r" b="b"/>
              <a:pathLst>
                <a:path w="116" h="39" extrusionOk="0">
                  <a:moveTo>
                    <a:pt x="0" y="39"/>
                  </a:moveTo>
                  <a:cubicBezTo>
                    <a:pt x="39" y="25"/>
                    <a:pt x="77" y="11"/>
                    <a:pt x="116" y="0"/>
                  </a:cubicBezTo>
                  <a:cubicBezTo>
                    <a:pt x="77" y="11"/>
                    <a:pt x="39"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6"/>
            <p:cNvSpPr/>
            <p:nvPr/>
          </p:nvSpPr>
          <p:spPr>
            <a:xfrm>
              <a:off x="2754577" y="17042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6"/>
            <p:cNvSpPr/>
            <p:nvPr/>
          </p:nvSpPr>
          <p:spPr>
            <a:xfrm>
              <a:off x="2822125" y="1713781"/>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6"/>
            <p:cNvSpPr/>
            <p:nvPr/>
          </p:nvSpPr>
          <p:spPr>
            <a:xfrm>
              <a:off x="2821324" y="1714297"/>
              <a:ext cx="95" cy="68"/>
            </a:xfrm>
            <a:custGeom>
              <a:avLst/>
              <a:gdLst/>
              <a:ahLst/>
              <a:cxnLst/>
              <a:rect l="l" t="t" r="r" b="b"/>
              <a:pathLst>
                <a:path w="7"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6"/>
            <p:cNvSpPr/>
            <p:nvPr/>
          </p:nvSpPr>
          <p:spPr>
            <a:xfrm>
              <a:off x="2845370" y="1708079"/>
              <a:ext cx="1670" cy="299"/>
            </a:xfrm>
            <a:custGeom>
              <a:avLst/>
              <a:gdLst/>
              <a:ahLst/>
              <a:cxnLst/>
              <a:rect l="l" t="t" r="r" b="b"/>
              <a:pathLst>
                <a:path w="123" h="22" extrusionOk="0">
                  <a:moveTo>
                    <a:pt x="0" y="0"/>
                  </a:moveTo>
                  <a:lnTo>
                    <a:pt x="0" y="0"/>
                  </a:lnTo>
                  <a:cubicBezTo>
                    <a:pt x="46" y="11"/>
                    <a:pt x="88" y="18"/>
                    <a:pt x="123" y="21"/>
                  </a:cubicBezTo>
                  <a:cubicBezTo>
                    <a:pt x="88" y="18"/>
                    <a:pt x="4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6"/>
            <p:cNvSpPr/>
            <p:nvPr/>
          </p:nvSpPr>
          <p:spPr>
            <a:xfrm>
              <a:off x="2819124" y="171534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6"/>
            <p:cNvSpPr/>
            <p:nvPr/>
          </p:nvSpPr>
          <p:spPr>
            <a:xfrm>
              <a:off x="2822980" y="1713211"/>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6"/>
            <p:cNvSpPr/>
            <p:nvPr/>
          </p:nvSpPr>
          <p:spPr>
            <a:xfrm>
              <a:off x="2924459" y="1658548"/>
              <a:ext cx="869" cy="720"/>
            </a:xfrm>
            <a:custGeom>
              <a:avLst/>
              <a:gdLst/>
              <a:ahLst/>
              <a:cxnLst/>
              <a:rect l="l" t="t" r="r" b="b"/>
              <a:pathLst>
                <a:path w="64" h="53" extrusionOk="0">
                  <a:moveTo>
                    <a:pt x="64" y="5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66"/>
            <p:cNvSpPr/>
            <p:nvPr/>
          </p:nvSpPr>
          <p:spPr>
            <a:xfrm>
              <a:off x="2759424" y="1705363"/>
              <a:ext cx="5390" cy="204"/>
            </a:xfrm>
            <a:custGeom>
              <a:avLst/>
              <a:gdLst/>
              <a:ahLst/>
              <a:cxnLst/>
              <a:rect l="l" t="t" r="r" b="b"/>
              <a:pathLst>
                <a:path w="397" h="15" extrusionOk="0">
                  <a:moveTo>
                    <a:pt x="397" y="11"/>
                  </a:moveTo>
                  <a:cubicBezTo>
                    <a:pt x="288" y="1"/>
                    <a:pt x="179" y="1"/>
                    <a:pt x="74" y="11"/>
                  </a:cubicBezTo>
                  <a:lnTo>
                    <a:pt x="1" y="15"/>
                  </a:lnTo>
                  <a:lnTo>
                    <a:pt x="74" y="11"/>
                  </a:lnTo>
                  <a:cubicBezTo>
                    <a:pt x="179" y="1"/>
                    <a:pt x="288" y="1"/>
                    <a:pt x="39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6"/>
            <p:cNvSpPr/>
            <p:nvPr/>
          </p:nvSpPr>
          <p:spPr>
            <a:xfrm>
              <a:off x="2818459" y="171553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6"/>
            <p:cNvSpPr/>
            <p:nvPr/>
          </p:nvSpPr>
          <p:spPr>
            <a:xfrm>
              <a:off x="2820550" y="171477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66"/>
            <p:cNvSpPr/>
            <p:nvPr/>
          </p:nvSpPr>
          <p:spPr>
            <a:xfrm>
              <a:off x="2697063" y="1644102"/>
              <a:ext cx="68" cy="244"/>
            </a:xfrm>
            <a:custGeom>
              <a:avLst/>
              <a:gdLst/>
              <a:ahLst/>
              <a:cxnLst/>
              <a:rect l="l" t="t" r="r" b="b"/>
              <a:pathLst>
                <a:path w="5" h="18" extrusionOk="0">
                  <a:moveTo>
                    <a:pt x="1" y="0"/>
                  </a:moveTo>
                  <a:cubicBezTo>
                    <a:pt x="1" y="4"/>
                    <a:pt x="4" y="11"/>
                    <a:pt x="4" y="18"/>
                  </a:cubicBez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66"/>
            <p:cNvSpPr/>
            <p:nvPr/>
          </p:nvSpPr>
          <p:spPr>
            <a:xfrm>
              <a:off x="2810815" y="1712641"/>
              <a:ext cx="1385" cy="109"/>
            </a:xfrm>
            <a:custGeom>
              <a:avLst/>
              <a:gdLst/>
              <a:ahLst/>
              <a:cxnLst/>
              <a:rect l="l" t="t" r="r" b="b"/>
              <a:pathLst>
                <a:path w="102" h="8" extrusionOk="0">
                  <a:moveTo>
                    <a:pt x="102" y="0"/>
                  </a:moveTo>
                  <a:lnTo>
                    <a:pt x="81" y="0"/>
                  </a:lnTo>
                  <a:cubicBezTo>
                    <a:pt x="53" y="4"/>
                    <a:pt x="25" y="7"/>
                    <a:pt x="0" y="7"/>
                  </a:cubicBezTo>
                  <a:cubicBezTo>
                    <a:pt x="25" y="7"/>
                    <a:pt x="53" y="4"/>
                    <a:pt x="81" y="0"/>
                  </a:cubicBezTo>
                  <a:cubicBezTo>
                    <a:pt x="88" y="0"/>
                    <a:pt x="95" y="0"/>
                    <a:pt x="1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6"/>
            <p:cNvSpPr/>
            <p:nvPr/>
          </p:nvSpPr>
          <p:spPr>
            <a:xfrm>
              <a:off x="2817943" y="171558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6"/>
            <p:cNvSpPr/>
            <p:nvPr/>
          </p:nvSpPr>
          <p:spPr>
            <a:xfrm>
              <a:off x="2901594" y="1637965"/>
              <a:ext cx="5540" cy="10943"/>
            </a:xfrm>
            <a:custGeom>
              <a:avLst/>
              <a:gdLst/>
              <a:ahLst/>
              <a:cxnLst/>
              <a:rect l="l" t="t" r="r" b="b"/>
              <a:pathLst>
                <a:path w="408" h="806" extrusionOk="0">
                  <a:moveTo>
                    <a:pt x="407" y="1"/>
                  </a:moveTo>
                  <a:lnTo>
                    <a:pt x="1" y="80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6"/>
            <p:cNvSpPr/>
            <p:nvPr/>
          </p:nvSpPr>
          <p:spPr>
            <a:xfrm>
              <a:off x="2921988" y="1656213"/>
              <a:ext cx="774" cy="774"/>
            </a:xfrm>
            <a:custGeom>
              <a:avLst/>
              <a:gdLst/>
              <a:ahLst/>
              <a:cxnLst/>
              <a:rect l="l" t="t" r="r" b="b"/>
              <a:pathLst>
                <a:path w="57" h="57" extrusionOk="0">
                  <a:moveTo>
                    <a:pt x="1" y="1"/>
                  </a:moveTo>
                  <a:cubicBezTo>
                    <a:pt x="15" y="18"/>
                    <a:pt x="36" y="36"/>
                    <a:pt x="57" y="57"/>
                  </a:cubicBezTo>
                  <a:cubicBezTo>
                    <a:pt x="36" y="36"/>
                    <a:pt x="18"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6"/>
            <p:cNvSpPr/>
            <p:nvPr/>
          </p:nvSpPr>
          <p:spPr>
            <a:xfrm>
              <a:off x="2803687" y="1710645"/>
              <a:ext cx="679" cy="394"/>
            </a:xfrm>
            <a:custGeom>
              <a:avLst/>
              <a:gdLst/>
              <a:ahLst/>
              <a:cxnLst/>
              <a:rect l="l" t="t" r="r" b="b"/>
              <a:pathLst>
                <a:path w="50" h="29" extrusionOk="0">
                  <a:moveTo>
                    <a:pt x="0" y="0"/>
                  </a:moveTo>
                  <a:lnTo>
                    <a:pt x="49"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6"/>
            <p:cNvSpPr/>
            <p:nvPr/>
          </p:nvSpPr>
          <p:spPr>
            <a:xfrm>
              <a:off x="2598395" y="1730373"/>
              <a:ext cx="54" cy="244"/>
            </a:xfrm>
            <a:custGeom>
              <a:avLst/>
              <a:gdLst/>
              <a:ahLst/>
              <a:cxnLst/>
              <a:rect l="l" t="t" r="r" b="b"/>
              <a:pathLst>
                <a:path w="4" h="18" extrusionOk="0">
                  <a:moveTo>
                    <a:pt x="4" y="0"/>
                  </a:moveTo>
                  <a:lnTo>
                    <a:pt x="4" y="0"/>
                  </a:lnTo>
                  <a:cubicBezTo>
                    <a:pt x="4" y="7"/>
                    <a:pt x="0" y="11"/>
                    <a:pt x="0" y="18"/>
                  </a:cubicBezTo>
                  <a:cubicBezTo>
                    <a:pt x="4"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6"/>
            <p:cNvSpPr/>
            <p:nvPr/>
          </p:nvSpPr>
          <p:spPr>
            <a:xfrm>
              <a:off x="2598531" y="1729463"/>
              <a:ext cx="14" cy="109"/>
            </a:xfrm>
            <a:custGeom>
              <a:avLst/>
              <a:gdLst/>
              <a:ahLst/>
              <a:cxnLst/>
              <a:rect l="l" t="t" r="r" b="b"/>
              <a:pathLst>
                <a:path w="1" h="8" extrusionOk="0">
                  <a:moveTo>
                    <a:pt x="1" y="1"/>
                  </a:moveTo>
                  <a:lnTo>
                    <a:pt x="1" y="8"/>
                  </a:lnTo>
                  <a:cubicBezTo>
                    <a:pt x="1" y="8"/>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6"/>
            <p:cNvSpPr/>
            <p:nvPr/>
          </p:nvSpPr>
          <p:spPr>
            <a:xfrm>
              <a:off x="2609176" y="1723815"/>
              <a:ext cx="1113" cy="679"/>
            </a:xfrm>
            <a:custGeom>
              <a:avLst/>
              <a:gdLst/>
              <a:ahLst/>
              <a:cxnLst/>
              <a:rect l="l" t="t" r="r" b="b"/>
              <a:pathLst>
                <a:path w="82" h="50" extrusionOk="0">
                  <a:moveTo>
                    <a:pt x="81" y="49"/>
                  </a:moveTo>
                  <a:cubicBezTo>
                    <a:pt x="57" y="32"/>
                    <a:pt x="29" y="14"/>
                    <a:pt x="1" y="0"/>
                  </a:cubicBezTo>
                  <a:cubicBezTo>
                    <a:pt x="29" y="14"/>
                    <a:pt x="57" y="32"/>
                    <a:pt x="81"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6"/>
            <p:cNvSpPr/>
            <p:nvPr/>
          </p:nvSpPr>
          <p:spPr>
            <a:xfrm>
              <a:off x="2597825" y="1732030"/>
              <a:ext cx="109" cy="258"/>
            </a:xfrm>
            <a:custGeom>
              <a:avLst/>
              <a:gdLst/>
              <a:ahLst/>
              <a:cxnLst/>
              <a:rect l="l" t="t" r="r" b="b"/>
              <a:pathLst>
                <a:path w="8" h="19" extrusionOk="0">
                  <a:moveTo>
                    <a:pt x="7"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6"/>
            <p:cNvSpPr/>
            <p:nvPr/>
          </p:nvSpPr>
          <p:spPr>
            <a:xfrm>
              <a:off x="2643975" y="1710455"/>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6"/>
            <p:cNvSpPr/>
            <p:nvPr/>
          </p:nvSpPr>
          <p:spPr>
            <a:xfrm>
              <a:off x="2598490" y="1729898"/>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6"/>
            <p:cNvSpPr/>
            <p:nvPr/>
          </p:nvSpPr>
          <p:spPr>
            <a:xfrm>
              <a:off x="2598056" y="1731459"/>
              <a:ext cx="109" cy="299"/>
            </a:xfrm>
            <a:custGeom>
              <a:avLst/>
              <a:gdLst/>
              <a:ahLst/>
              <a:cxnLst/>
              <a:rect l="l" t="t" r="r" b="b"/>
              <a:pathLst>
                <a:path w="8" h="22" extrusionOk="0">
                  <a:moveTo>
                    <a:pt x="8" y="1"/>
                  </a:moveTo>
                  <a:lnTo>
                    <a:pt x="8" y="1"/>
                  </a:lnTo>
                  <a:cubicBezTo>
                    <a:pt x="4" y="8"/>
                    <a:pt x="4" y="15"/>
                    <a:pt x="1" y="22"/>
                  </a:cubicBezTo>
                  <a:cubicBezTo>
                    <a:pt x="4" y="15"/>
                    <a:pt x="8"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66"/>
            <p:cNvSpPr/>
            <p:nvPr/>
          </p:nvSpPr>
          <p:spPr>
            <a:xfrm>
              <a:off x="2598246" y="1730943"/>
              <a:ext cx="109" cy="244"/>
            </a:xfrm>
            <a:custGeom>
              <a:avLst/>
              <a:gdLst/>
              <a:ahLst/>
              <a:cxnLst/>
              <a:rect l="l" t="t" r="r" b="b"/>
              <a:pathLst>
                <a:path w="8" h="18" extrusionOk="0">
                  <a:moveTo>
                    <a:pt x="8" y="0"/>
                  </a:moveTo>
                  <a:lnTo>
                    <a:pt x="8" y="0"/>
                  </a:lnTo>
                  <a:cubicBezTo>
                    <a:pt x="4" y="4"/>
                    <a:pt x="4" y="11"/>
                    <a:pt x="1" y="18"/>
                  </a:cubicBezTo>
                  <a:cubicBezTo>
                    <a:pt x="4"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6"/>
            <p:cNvSpPr/>
            <p:nvPr/>
          </p:nvSpPr>
          <p:spPr>
            <a:xfrm>
              <a:off x="2597485" y="1732600"/>
              <a:ext cx="163" cy="258"/>
            </a:xfrm>
            <a:custGeom>
              <a:avLst/>
              <a:gdLst/>
              <a:ahLst/>
              <a:cxnLst/>
              <a:rect l="l" t="t" r="r" b="b"/>
              <a:pathLst>
                <a:path w="12" h="19" extrusionOk="0">
                  <a:moveTo>
                    <a:pt x="11" y="1"/>
                  </a:moveTo>
                  <a:cubicBezTo>
                    <a:pt x="8" y="8"/>
                    <a:pt x="4" y="15"/>
                    <a:pt x="1" y="18"/>
                  </a:cubicBezTo>
                  <a:cubicBezTo>
                    <a:pt x="4" y="15"/>
                    <a:pt x="8"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6"/>
            <p:cNvSpPr/>
            <p:nvPr/>
          </p:nvSpPr>
          <p:spPr>
            <a:xfrm>
              <a:off x="2645156" y="1707604"/>
              <a:ext cx="14" cy="434"/>
            </a:xfrm>
            <a:custGeom>
              <a:avLst/>
              <a:gdLst/>
              <a:ahLst/>
              <a:cxnLst/>
              <a:rect l="l" t="t" r="r" b="b"/>
              <a:pathLst>
                <a:path w="1" h="32" extrusionOk="0">
                  <a:moveTo>
                    <a:pt x="1" y="32"/>
                  </a:moveTo>
                  <a:lnTo>
                    <a:pt x="1" y="0"/>
                  </a:lnTo>
                  <a:lnTo>
                    <a:pt x="1" y="0"/>
                  </a:ln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6"/>
            <p:cNvSpPr/>
            <p:nvPr/>
          </p:nvSpPr>
          <p:spPr>
            <a:xfrm>
              <a:off x="2625441" y="1716633"/>
              <a:ext cx="6612" cy="4141"/>
            </a:xfrm>
            <a:custGeom>
              <a:avLst/>
              <a:gdLst/>
              <a:ahLst/>
              <a:cxnLst/>
              <a:rect l="l" t="t" r="r" b="b"/>
              <a:pathLst>
                <a:path w="487" h="305" extrusionOk="0">
                  <a:moveTo>
                    <a:pt x="0" y="280"/>
                  </a:moveTo>
                  <a:cubicBezTo>
                    <a:pt x="298" y="305"/>
                    <a:pt x="420" y="133"/>
                    <a:pt x="487" y="0"/>
                  </a:cubicBezTo>
                  <a:cubicBezTo>
                    <a:pt x="420" y="133"/>
                    <a:pt x="298" y="305"/>
                    <a:pt x="0" y="28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66"/>
            <p:cNvSpPr/>
            <p:nvPr/>
          </p:nvSpPr>
          <p:spPr>
            <a:xfrm>
              <a:off x="2627437" y="176663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66"/>
            <p:cNvSpPr/>
            <p:nvPr/>
          </p:nvSpPr>
          <p:spPr>
            <a:xfrm>
              <a:off x="2629094" y="17652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66"/>
            <p:cNvSpPr/>
            <p:nvPr/>
          </p:nvSpPr>
          <p:spPr>
            <a:xfrm>
              <a:off x="2635896" y="1762742"/>
              <a:ext cx="7658" cy="4576"/>
            </a:xfrm>
            <a:custGeom>
              <a:avLst/>
              <a:gdLst/>
              <a:ahLst/>
              <a:cxnLst/>
              <a:rect l="l" t="t" r="r" b="b"/>
              <a:pathLst>
                <a:path w="564" h="337" extrusionOk="0">
                  <a:moveTo>
                    <a:pt x="0" y="0"/>
                  </a:moveTo>
                  <a:lnTo>
                    <a:pt x="0" y="0"/>
                  </a:lnTo>
                  <a:cubicBezTo>
                    <a:pt x="158" y="11"/>
                    <a:pt x="410" y="175"/>
                    <a:pt x="564" y="336"/>
                  </a:cubicBezTo>
                  <a:cubicBezTo>
                    <a:pt x="410" y="175"/>
                    <a:pt x="15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66"/>
            <p:cNvSpPr/>
            <p:nvPr/>
          </p:nvSpPr>
          <p:spPr>
            <a:xfrm>
              <a:off x="2634701" y="1762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6"/>
            <p:cNvSpPr/>
            <p:nvPr/>
          </p:nvSpPr>
          <p:spPr>
            <a:xfrm>
              <a:off x="2634701" y="1780759"/>
              <a:ext cx="679" cy="54"/>
            </a:xfrm>
            <a:custGeom>
              <a:avLst/>
              <a:gdLst/>
              <a:ahLst/>
              <a:cxnLst/>
              <a:rect l="l" t="t" r="r" b="b"/>
              <a:pathLst>
                <a:path w="50" h="4" extrusionOk="0">
                  <a:moveTo>
                    <a:pt x="50"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6"/>
            <p:cNvSpPr/>
            <p:nvPr/>
          </p:nvSpPr>
          <p:spPr>
            <a:xfrm>
              <a:off x="2644925" y="1769055"/>
              <a:ext cx="530" cy="1969"/>
            </a:xfrm>
            <a:custGeom>
              <a:avLst/>
              <a:gdLst/>
              <a:ahLst/>
              <a:cxnLst/>
              <a:rect l="l" t="t" r="r" b="b"/>
              <a:pathLst>
                <a:path w="39" h="145" extrusionOk="0">
                  <a:moveTo>
                    <a:pt x="25" y="144"/>
                  </a:moveTo>
                  <a:cubicBezTo>
                    <a:pt x="39" y="95"/>
                    <a:pt x="28" y="43"/>
                    <a:pt x="0" y="1"/>
                  </a:cubicBezTo>
                  <a:cubicBezTo>
                    <a:pt x="28" y="43"/>
                    <a:pt x="39" y="95"/>
                    <a:pt x="25"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6"/>
            <p:cNvSpPr/>
            <p:nvPr/>
          </p:nvSpPr>
          <p:spPr>
            <a:xfrm>
              <a:off x="2635421" y="1780705"/>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6"/>
            <p:cNvSpPr/>
            <p:nvPr/>
          </p:nvSpPr>
          <p:spPr>
            <a:xfrm>
              <a:off x="2636127" y="1780610"/>
              <a:ext cx="543" cy="68"/>
            </a:xfrm>
            <a:custGeom>
              <a:avLst/>
              <a:gdLst/>
              <a:ahLst/>
              <a:cxnLst/>
              <a:rect l="l" t="t" r="r" b="b"/>
              <a:pathLst>
                <a:path w="40" h="5" extrusionOk="0">
                  <a:moveTo>
                    <a:pt x="3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66"/>
            <p:cNvSpPr/>
            <p:nvPr/>
          </p:nvSpPr>
          <p:spPr>
            <a:xfrm>
              <a:off x="2635272" y="17627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66"/>
            <p:cNvSpPr/>
            <p:nvPr/>
          </p:nvSpPr>
          <p:spPr>
            <a:xfrm>
              <a:off x="2636751" y="1780474"/>
              <a:ext cx="489" cy="109"/>
            </a:xfrm>
            <a:custGeom>
              <a:avLst/>
              <a:gdLst/>
              <a:ahLst/>
              <a:cxnLst/>
              <a:rect l="l" t="t" r="r" b="b"/>
              <a:pathLst>
                <a:path w="36" h="8" extrusionOk="0">
                  <a:moveTo>
                    <a:pt x="3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6"/>
            <p:cNvSpPr/>
            <p:nvPr/>
          </p:nvSpPr>
          <p:spPr>
            <a:xfrm>
              <a:off x="2963060" y="1726992"/>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66"/>
            <p:cNvSpPr/>
            <p:nvPr/>
          </p:nvSpPr>
          <p:spPr>
            <a:xfrm>
              <a:off x="2962449" y="1728038"/>
              <a:ext cx="149" cy="258"/>
            </a:xfrm>
            <a:custGeom>
              <a:avLst/>
              <a:gdLst/>
              <a:ahLst/>
              <a:cxnLst/>
              <a:rect l="l" t="t" r="r" b="b"/>
              <a:pathLst>
                <a:path w="11" h="19" extrusionOk="0">
                  <a:moveTo>
                    <a:pt x="11"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66"/>
            <p:cNvSpPr/>
            <p:nvPr/>
          </p:nvSpPr>
          <p:spPr>
            <a:xfrm>
              <a:off x="3013201" y="1703272"/>
              <a:ext cx="299" cy="109"/>
            </a:xfrm>
            <a:custGeom>
              <a:avLst/>
              <a:gdLst/>
              <a:ahLst/>
              <a:cxnLst/>
              <a:rect l="l" t="t" r="r" b="b"/>
              <a:pathLst>
                <a:path w="22" h="8" extrusionOk="0">
                  <a:moveTo>
                    <a:pt x="22"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66"/>
            <p:cNvSpPr/>
            <p:nvPr/>
          </p:nvSpPr>
          <p:spPr>
            <a:xfrm>
              <a:off x="2963684" y="1726286"/>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6"/>
            <p:cNvSpPr/>
            <p:nvPr/>
          </p:nvSpPr>
          <p:spPr>
            <a:xfrm>
              <a:off x="2962204" y="1728662"/>
              <a:ext cx="109" cy="244"/>
            </a:xfrm>
            <a:custGeom>
              <a:avLst/>
              <a:gdLst/>
              <a:ahLst/>
              <a:cxnLst/>
              <a:rect l="l" t="t" r="r" b="b"/>
              <a:pathLst>
                <a:path w="8" h="18" extrusionOk="0">
                  <a:moveTo>
                    <a:pt x="8"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6"/>
            <p:cNvSpPr/>
            <p:nvPr/>
          </p:nvSpPr>
          <p:spPr>
            <a:xfrm>
              <a:off x="2962774" y="1727468"/>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66"/>
            <p:cNvSpPr/>
            <p:nvPr/>
          </p:nvSpPr>
          <p:spPr>
            <a:xfrm>
              <a:off x="3012536" y="1703177"/>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66"/>
            <p:cNvSpPr/>
            <p:nvPr/>
          </p:nvSpPr>
          <p:spPr>
            <a:xfrm>
              <a:off x="2963345" y="172661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6"/>
            <p:cNvSpPr/>
            <p:nvPr/>
          </p:nvSpPr>
          <p:spPr>
            <a:xfrm>
              <a:off x="2964010" y="172604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6"/>
            <p:cNvSpPr/>
            <p:nvPr/>
          </p:nvSpPr>
          <p:spPr>
            <a:xfrm>
              <a:off x="3009685" y="1703082"/>
              <a:ext cx="1344" cy="394"/>
            </a:xfrm>
            <a:custGeom>
              <a:avLst/>
              <a:gdLst/>
              <a:ahLst/>
              <a:cxnLst/>
              <a:rect l="l" t="t" r="r" b="b"/>
              <a:pathLst>
                <a:path w="99" h="29" extrusionOk="0">
                  <a:moveTo>
                    <a:pt x="1" y="1"/>
                  </a:moveTo>
                  <a:cubicBezTo>
                    <a:pt x="32" y="22"/>
                    <a:pt x="67" y="29"/>
                    <a:pt x="99" y="22"/>
                  </a:cubicBezTo>
                  <a:cubicBezTo>
                    <a:pt x="67" y="29"/>
                    <a:pt x="32"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6"/>
            <p:cNvSpPr/>
            <p:nvPr/>
          </p:nvSpPr>
          <p:spPr>
            <a:xfrm>
              <a:off x="3011966" y="17031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66"/>
            <p:cNvSpPr/>
            <p:nvPr/>
          </p:nvSpPr>
          <p:spPr>
            <a:xfrm>
              <a:off x="2991532" y="1712492"/>
              <a:ext cx="353" cy="1398"/>
            </a:xfrm>
            <a:custGeom>
              <a:avLst/>
              <a:gdLst/>
              <a:ahLst/>
              <a:cxnLst/>
              <a:rect l="l" t="t" r="r" b="b"/>
              <a:pathLst>
                <a:path w="26" h="103" extrusionOk="0">
                  <a:moveTo>
                    <a:pt x="25" y="102"/>
                  </a:moveTo>
                  <a:cubicBezTo>
                    <a:pt x="11" y="71"/>
                    <a:pt x="1" y="36"/>
                    <a:pt x="1" y="1"/>
                  </a:cubicBezTo>
                  <a:cubicBezTo>
                    <a:pt x="1" y="36"/>
                    <a:pt x="11" y="71"/>
                    <a:pt x="25"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66"/>
            <p:cNvSpPr/>
            <p:nvPr/>
          </p:nvSpPr>
          <p:spPr>
            <a:xfrm>
              <a:off x="3011070" y="1703327"/>
              <a:ext cx="339" cy="54"/>
            </a:xfrm>
            <a:custGeom>
              <a:avLst/>
              <a:gdLst/>
              <a:ahLst/>
              <a:cxnLst/>
              <a:rect l="l" t="t" r="r" b="b"/>
              <a:pathLst>
                <a:path w="25" h="4" extrusionOk="0">
                  <a:moveTo>
                    <a:pt x="25" y="0"/>
                  </a:moveTo>
                  <a:cubicBezTo>
                    <a:pt x="14" y="0"/>
                    <a:pt x="7" y="4"/>
                    <a:pt x="0" y="4"/>
                  </a:cubicBezTo>
                  <a:cubicBezTo>
                    <a:pt x="7" y="4"/>
                    <a:pt x="14" y="0"/>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66"/>
            <p:cNvSpPr/>
            <p:nvPr/>
          </p:nvSpPr>
          <p:spPr>
            <a:xfrm>
              <a:off x="2650343" y="181141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66"/>
            <p:cNvSpPr/>
            <p:nvPr/>
          </p:nvSpPr>
          <p:spPr>
            <a:xfrm>
              <a:off x="2650723" y="1811322"/>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66"/>
            <p:cNvSpPr/>
            <p:nvPr/>
          </p:nvSpPr>
          <p:spPr>
            <a:xfrm>
              <a:off x="2698067" y="1830086"/>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66"/>
            <p:cNvSpPr/>
            <p:nvPr/>
          </p:nvSpPr>
          <p:spPr>
            <a:xfrm>
              <a:off x="2651008" y="1811227"/>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6"/>
            <p:cNvSpPr/>
            <p:nvPr/>
          </p:nvSpPr>
          <p:spPr>
            <a:xfrm>
              <a:off x="2651198" y="181113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6"/>
            <p:cNvSpPr/>
            <p:nvPr/>
          </p:nvSpPr>
          <p:spPr>
            <a:xfrm>
              <a:off x="2649012" y="18116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66"/>
            <p:cNvSpPr/>
            <p:nvPr/>
          </p:nvSpPr>
          <p:spPr>
            <a:xfrm>
              <a:off x="2649487" y="181155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66"/>
            <p:cNvSpPr/>
            <p:nvPr/>
          </p:nvSpPr>
          <p:spPr>
            <a:xfrm>
              <a:off x="2649962" y="181145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66"/>
            <p:cNvSpPr/>
            <p:nvPr/>
          </p:nvSpPr>
          <p:spPr>
            <a:xfrm>
              <a:off x="2787041" y="1879305"/>
              <a:ext cx="2634" cy="421"/>
            </a:xfrm>
            <a:custGeom>
              <a:avLst/>
              <a:gdLst/>
              <a:ahLst/>
              <a:cxnLst/>
              <a:rect l="l" t="t" r="r" b="b"/>
              <a:pathLst>
                <a:path w="194" h="31" extrusionOk="0">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66"/>
            <p:cNvSpPr/>
            <p:nvPr/>
          </p:nvSpPr>
          <p:spPr>
            <a:xfrm>
              <a:off x="2774414" y="1867642"/>
              <a:ext cx="3326" cy="1629"/>
            </a:xfrm>
            <a:custGeom>
              <a:avLst/>
              <a:gdLst/>
              <a:ahLst/>
              <a:cxnLst/>
              <a:rect l="l" t="t" r="r" b="b"/>
              <a:pathLst>
                <a:path w="245" h="120" extrusionOk="0">
                  <a:moveTo>
                    <a:pt x="0" y="1"/>
                  </a:moveTo>
                  <a:lnTo>
                    <a:pt x="0" y="1"/>
                  </a:lnTo>
                  <a:cubicBezTo>
                    <a:pt x="115" y="11"/>
                    <a:pt x="199" y="53"/>
                    <a:pt x="245" y="120"/>
                  </a:cubicBezTo>
                  <a:cubicBezTo>
                    <a:pt x="203" y="53"/>
                    <a:pt x="115"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66"/>
            <p:cNvSpPr/>
            <p:nvPr/>
          </p:nvSpPr>
          <p:spPr>
            <a:xfrm>
              <a:off x="2764774" y="1848443"/>
              <a:ext cx="5322" cy="8757"/>
            </a:xfrm>
            <a:custGeom>
              <a:avLst/>
              <a:gdLst/>
              <a:ahLst/>
              <a:cxnLst/>
              <a:rect l="l" t="t" r="r" b="b"/>
              <a:pathLst>
                <a:path w="392" h="645" extrusionOk="0">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6"/>
            <p:cNvSpPr/>
            <p:nvPr/>
          </p:nvSpPr>
          <p:spPr>
            <a:xfrm>
              <a:off x="2771603" y="1838694"/>
              <a:ext cx="1765" cy="8051"/>
            </a:xfrm>
            <a:custGeom>
              <a:avLst/>
              <a:gdLst/>
              <a:ahLst/>
              <a:cxnLst/>
              <a:rect l="l" t="t" r="r" b="b"/>
              <a:pathLst>
                <a:path w="130" h="593" extrusionOk="0">
                  <a:moveTo>
                    <a:pt x="0" y="592"/>
                  </a:moveTo>
                  <a:cubicBezTo>
                    <a:pt x="130" y="407"/>
                    <a:pt x="112" y="193"/>
                    <a:pt x="95" y="1"/>
                  </a:cubicBezTo>
                  <a:cubicBezTo>
                    <a:pt x="112" y="193"/>
                    <a:pt x="130" y="407"/>
                    <a:pt x="0" y="59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6"/>
            <p:cNvSpPr/>
            <p:nvPr/>
          </p:nvSpPr>
          <p:spPr>
            <a:xfrm>
              <a:off x="2786661" y="1879766"/>
              <a:ext cx="394" cy="149"/>
            </a:xfrm>
            <a:custGeom>
              <a:avLst/>
              <a:gdLst/>
              <a:ahLst/>
              <a:cxnLst/>
              <a:rect l="l" t="t" r="r" b="b"/>
              <a:pathLst>
                <a:path w="29" h="11" extrusionOk="0">
                  <a:moveTo>
                    <a:pt x="1" y="11"/>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6"/>
            <p:cNvSpPr/>
            <p:nvPr/>
          </p:nvSpPr>
          <p:spPr>
            <a:xfrm>
              <a:off x="2761230" y="182599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6"/>
            <p:cNvSpPr/>
            <p:nvPr/>
          </p:nvSpPr>
          <p:spPr>
            <a:xfrm>
              <a:off x="2761474" y="182586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66"/>
            <p:cNvSpPr/>
            <p:nvPr/>
          </p:nvSpPr>
          <p:spPr>
            <a:xfrm>
              <a:off x="2761705" y="182576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66"/>
            <p:cNvSpPr/>
            <p:nvPr/>
          </p:nvSpPr>
          <p:spPr>
            <a:xfrm>
              <a:off x="2760945" y="1826149"/>
              <a:ext cx="68" cy="54"/>
            </a:xfrm>
            <a:custGeom>
              <a:avLst/>
              <a:gdLst/>
              <a:ahLst/>
              <a:cxnLst/>
              <a:rect l="l" t="t" r="r" b="b"/>
              <a:pathLst>
                <a:path w="5" h="4" extrusionOk="0">
                  <a:moveTo>
                    <a:pt x="4"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66"/>
            <p:cNvSpPr/>
            <p:nvPr/>
          </p:nvSpPr>
          <p:spPr>
            <a:xfrm>
              <a:off x="2704530" y="1833793"/>
              <a:ext cx="54" cy="68"/>
            </a:xfrm>
            <a:custGeom>
              <a:avLst/>
              <a:gdLst/>
              <a:ahLst/>
              <a:cxnLst/>
              <a:rect l="l" t="t" r="r" b="b"/>
              <a:pathLst>
                <a:path w="4" h="5" extrusionOk="0">
                  <a:moveTo>
                    <a:pt x="4"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6"/>
            <p:cNvSpPr/>
            <p:nvPr/>
          </p:nvSpPr>
          <p:spPr>
            <a:xfrm>
              <a:off x="2712894" y="1827004"/>
              <a:ext cx="4766" cy="1724"/>
            </a:xfrm>
            <a:custGeom>
              <a:avLst/>
              <a:gdLst/>
              <a:ahLst/>
              <a:cxnLst/>
              <a:rect l="l" t="t" r="r" b="b"/>
              <a:pathLst>
                <a:path w="351" h="127" extrusionOk="0">
                  <a:moveTo>
                    <a:pt x="1" y="0"/>
                  </a:moveTo>
                  <a:cubicBezTo>
                    <a:pt x="102" y="4"/>
                    <a:pt x="214" y="56"/>
                    <a:pt x="351" y="126"/>
                  </a:cubicBezTo>
                  <a:cubicBezTo>
                    <a:pt x="214" y="56"/>
                    <a:pt x="102"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66"/>
            <p:cNvSpPr/>
            <p:nvPr/>
          </p:nvSpPr>
          <p:spPr>
            <a:xfrm>
              <a:off x="2719126" y="1828946"/>
              <a:ext cx="964" cy="163"/>
            </a:xfrm>
            <a:custGeom>
              <a:avLst/>
              <a:gdLst/>
              <a:ahLst/>
              <a:cxnLst/>
              <a:rect l="l" t="t" r="r" b="b"/>
              <a:pathLst>
                <a:path w="71" h="12" extrusionOk="0">
                  <a:moveTo>
                    <a:pt x="70" y="1"/>
                  </a:moveTo>
                  <a:cubicBezTo>
                    <a:pt x="46" y="4"/>
                    <a:pt x="25" y="8"/>
                    <a:pt x="0" y="11"/>
                  </a:cubicBezTo>
                  <a:cubicBezTo>
                    <a:pt x="25" y="8"/>
                    <a:pt x="46" y="4"/>
                    <a:pt x="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6"/>
            <p:cNvSpPr/>
            <p:nvPr/>
          </p:nvSpPr>
          <p:spPr>
            <a:xfrm>
              <a:off x="2724204" y="1829570"/>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6"/>
            <p:cNvSpPr/>
            <p:nvPr/>
          </p:nvSpPr>
          <p:spPr>
            <a:xfrm>
              <a:off x="2722208" y="182885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66"/>
            <p:cNvSpPr/>
            <p:nvPr/>
          </p:nvSpPr>
          <p:spPr>
            <a:xfrm>
              <a:off x="2724679" y="1829855"/>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66"/>
            <p:cNvSpPr/>
            <p:nvPr/>
          </p:nvSpPr>
          <p:spPr>
            <a:xfrm>
              <a:off x="2720593" y="1828905"/>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66"/>
            <p:cNvSpPr/>
            <p:nvPr/>
          </p:nvSpPr>
          <p:spPr>
            <a:xfrm>
              <a:off x="2720077" y="1828905"/>
              <a:ext cx="489" cy="54"/>
            </a:xfrm>
            <a:custGeom>
              <a:avLst/>
              <a:gdLst/>
              <a:ahLst/>
              <a:cxnLst/>
              <a:rect l="l" t="t" r="r" b="b"/>
              <a:pathLst>
                <a:path w="36" h="4" extrusionOk="0">
                  <a:moveTo>
                    <a:pt x="0" y="4"/>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6"/>
            <p:cNvSpPr/>
            <p:nvPr/>
          </p:nvSpPr>
          <p:spPr>
            <a:xfrm>
              <a:off x="2722588" y="182894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6"/>
            <p:cNvSpPr/>
            <p:nvPr/>
          </p:nvSpPr>
          <p:spPr>
            <a:xfrm>
              <a:off x="2723349" y="1829190"/>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6"/>
            <p:cNvSpPr/>
            <p:nvPr/>
          </p:nvSpPr>
          <p:spPr>
            <a:xfrm>
              <a:off x="2722969" y="182904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6"/>
            <p:cNvSpPr/>
            <p:nvPr/>
          </p:nvSpPr>
          <p:spPr>
            <a:xfrm>
              <a:off x="2723783" y="1829380"/>
              <a:ext cx="204" cy="109"/>
            </a:xfrm>
            <a:custGeom>
              <a:avLst/>
              <a:gdLst/>
              <a:ahLst/>
              <a:cxnLst/>
              <a:rect l="l" t="t" r="r" b="b"/>
              <a:pathLst>
                <a:path w="15" h="8" extrusionOk="0">
                  <a:moveTo>
                    <a:pt x="0" y="0"/>
                  </a:moveTo>
                  <a:lnTo>
                    <a:pt x="1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6"/>
            <p:cNvSpPr/>
            <p:nvPr/>
          </p:nvSpPr>
          <p:spPr>
            <a:xfrm>
              <a:off x="2720878" y="182885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6"/>
            <p:cNvSpPr/>
            <p:nvPr/>
          </p:nvSpPr>
          <p:spPr>
            <a:xfrm>
              <a:off x="2721217" y="182881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6"/>
            <p:cNvSpPr/>
            <p:nvPr/>
          </p:nvSpPr>
          <p:spPr>
            <a:xfrm>
              <a:off x="2721882" y="1828810"/>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6"/>
            <p:cNvSpPr/>
            <p:nvPr/>
          </p:nvSpPr>
          <p:spPr>
            <a:xfrm>
              <a:off x="2725155" y="1830181"/>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66"/>
            <p:cNvSpPr/>
            <p:nvPr/>
          </p:nvSpPr>
          <p:spPr>
            <a:xfrm>
              <a:off x="2721543" y="18288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66"/>
            <p:cNvSpPr/>
            <p:nvPr/>
          </p:nvSpPr>
          <p:spPr>
            <a:xfrm>
              <a:off x="2725630" y="183061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6"/>
            <p:cNvSpPr/>
            <p:nvPr/>
          </p:nvSpPr>
          <p:spPr>
            <a:xfrm>
              <a:off x="2704530" y="183388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66"/>
            <p:cNvSpPr/>
            <p:nvPr/>
          </p:nvSpPr>
          <p:spPr>
            <a:xfrm>
              <a:off x="2801976" y="187140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66"/>
            <p:cNvSpPr/>
            <p:nvPr/>
          </p:nvSpPr>
          <p:spPr>
            <a:xfrm>
              <a:off x="2821894" y="1866270"/>
              <a:ext cx="815" cy="339"/>
            </a:xfrm>
            <a:custGeom>
              <a:avLst/>
              <a:gdLst/>
              <a:ahLst/>
              <a:cxnLst/>
              <a:rect l="l" t="t" r="r" b="b"/>
              <a:pathLst>
                <a:path w="60" h="25" extrusionOk="0">
                  <a:moveTo>
                    <a:pt x="60" y="25"/>
                  </a:moveTo>
                  <a:cubicBezTo>
                    <a:pt x="42" y="11"/>
                    <a:pt x="21" y="0"/>
                    <a:pt x="0" y="0"/>
                  </a:cubicBezTo>
                  <a:cubicBezTo>
                    <a:pt x="21" y="0"/>
                    <a:pt x="42" y="11"/>
                    <a:pt x="6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6"/>
            <p:cNvSpPr/>
            <p:nvPr/>
          </p:nvSpPr>
          <p:spPr>
            <a:xfrm>
              <a:off x="2797414" y="1872774"/>
              <a:ext cx="434" cy="299"/>
            </a:xfrm>
            <a:custGeom>
              <a:avLst/>
              <a:gdLst/>
              <a:ahLst/>
              <a:cxnLst/>
              <a:rect l="l" t="t" r="r" b="b"/>
              <a:pathLst>
                <a:path w="32" h="22" extrusionOk="0">
                  <a:moveTo>
                    <a:pt x="32" y="1"/>
                  </a:moveTo>
                  <a:cubicBezTo>
                    <a:pt x="21" y="8"/>
                    <a:pt x="11" y="15"/>
                    <a:pt x="0" y="22"/>
                  </a:cubicBezTo>
                  <a:cubicBezTo>
                    <a:pt x="11" y="18"/>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6"/>
            <p:cNvSpPr/>
            <p:nvPr/>
          </p:nvSpPr>
          <p:spPr>
            <a:xfrm>
              <a:off x="2804108" y="1870452"/>
              <a:ext cx="1874" cy="1100"/>
            </a:xfrm>
            <a:custGeom>
              <a:avLst/>
              <a:gdLst/>
              <a:ahLst/>
              <a:cxnLst/>
              <a:rect l="l" t="t" r="r" b="b"/>
              <a:pathLst>
                <a:path w="138" h="81" extrusionOk="0">
                  <a:moveTo>
                    <a:pt x="1" y="81"/>
                  </a:moveTo>
                  <a:cubicBezTo>
                    <a:pt x="29" y="32"/>
                    <a:pt x="81" y="0"/>
                    <a:pt x="137" y="0"/>
                  </a:cubicBezTo>
                  <a:cubicBezTo>
                    <a:pt x="81" y="0"/>
                    <a:pt x="29"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66"/>
            <p:cNvSpPr/>
            <p:nvPr/>
          </p:nvSpPr>
          <p:spPr>
            <a:xfrm>
              <a:off x="2837902" y="1879617"/>
              <a:ext cx="353" cy="109"/>
            </a:xfrm>
            <a:custGeom>
              <a:avLst/>
              <a:gdLst/>
              <a:ahLst/>
              <a:cxnLst/>
              <a:rect l="l" t="t" r="r" b="b"/>
              <a:pathLst>
                <a:path w="26" h="8" extrusionOk="0">
                  <a:moveTo>
                    <a:pt x="1" y="1"/>
                  </a:moveTo>
                  <a:cubicBezTo>
                    <a:pt x="8" y="4"/>
                    <a:pt x="18" y="4"/>
                    <a:pt x="25" y="8"/>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66"/>
            <p:cNvSpPr/>
            <p:nvPr/>
          </p:nvSpPr>
          <p:spPr>
            <a:xfrm>
              <a:off x="2822750" y="1866596"/>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6"/>
            <p:cNvSpPr/>
            <p:nvPr/>
          </p:nvSpPr>
          <p:spPr>
            <a:xfrm>
              <a:off x="2838282" y="1879712"/>
              <a:ext cx="353" cy="204"/>
            </a:xfrm>
            <a:custGeom>
              <a:avLst/>
              <a:gdLst/>
              <a:ahLst/>
              <a:cxnLst/>
              <a:rect l="l" t="t" r="r" b="b"/>
              <a:pathLst>
                <a:path w="26" h="15" extrusionOk="0">
                  <a:moveTo>
                    <a:pt x="25" y="15"/>
                  </a:moveTo>
                  <a:cubicBezTo>
                    <a:pt x="18" y="8"/>
                    <a:pt x="8" y="4"/>
                    <a:pt x="1" y="1"/>
                  </a:cubicBezTo>
                  <a:cubicBezTo>
                    <a:pt x="8" y="4"/>
                    <a:pt x="18" y="8"/>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6"/>
            <p:cNvSpPr/>
            <p:nvPr/>
          </p:nvSpPr>
          <p:spPr>
            <a:xfrm>
              <a:off x="2796939" y="1873113"/>
              <a:ext cx="434" cy="244"/>
            </a:xfrm>
            <a:custGeom>
              <a:avLst/>
              <a:gdLst/>
              <a:ahLst/>
              <a:cxnLst/>
              <a:rect l="l" t="t" r="r" b="b"/>
              <a:pathLst>
                <a:path w="32" h="18" extrusionOk="0">
                  <a:moveTo>
                    <a:pt x="32" y="0"/>
                  </a:moveTo>
                  <a:lnTo>
                    <a:pt x="7" y="14"/>
                  </a:lnTo>
                  <a:lnTo>
                    <a:pt x="0" y="18"/>
                  </a:lnTo>
                  <a:cubicBezTo>
                    <a:pt x="11" y="14"/>
                    <a:pt x="21"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6"/>
            <p:cNvSpPr/>
            <p:nvPr/>
          </p:nvSpPr>
          <p:spPr>
            <a:xfrm>
              <a:off x="2797889" y="1872543"/>
              <a:ext cx="299" cy="244"/>
            </a:xfrm>
            <a:custGeom>
              <a:avLst/>
              <a:gdLst/>
              <a:ahLst/>
              <a:cxnLst/>
              <a:rect l="l" t="t" r="r" b="b"/>
              <a:pathLst>
                <a:path w="22" h="18" extrusionOk="0">
                  <a:moveTo>
                    <a:pt x="21" y="0"/>
                  </a:moveTo>
                  <a:cubicBezTo>
                    <a:pt x="14" y="4"/>
                    <a:pt x="7" y="11"/>
                    <a:pt x="0" y="18"/>
                  </a:cubicBezTo>
                  <a:cubicBezTo>
                    <a:pt x="7" y="11"/>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66"/>
            <p:cNvSpPr/>
            <p:nvPr/>
          </p:nvSpPr>
          <p:spPr>
            <a:xfrm>
              <a:off x="2838662" y="1879956"/>
              <a:ext cx="828" cy="720"/>
            </a:xfrm>
            <a:custGeom>
              <a:avLst/>
              <a:gdLst/>
              <a:ahLst/>
              <a:cxnLst/>
              <a:rect l="l" t="t" r="r" b="b"/>
              <a:pathLst>
                <a:path w="61" h="53" extrusionOk="0">
                  <a:moveTo>
                    <a:pt x="1" y="0"/>
                  </a:moveTo>
                  <a:cubicBezTo>
                    <a:pt x="22" y="14"/>
                    <a:pt x="43" y="32"/>
                    <a:pt x="60" y="53"/>
                  </a:cubicBezTo>
                  <a:cubicBezTo>
                    <a:pt x="43" y="32"/>
                    <a:pt x="22"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66"/>
            <p:cNvSpPr/>
            <p:nvPr/>
          </p:nvSpPr>
          <p:spPr>
            <a:xfrm>
              <a:off x="2796178" y="187368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66"/>
            <p:cNvSpPr/>
            <p:nvPr/>
          </p:nvSpPr>
          <p:spPr>
            <a:xfrm>
              <a:off x="2795798" y="187377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66"/>
            <p:cNvSpPr/>
            <p:nvPr/>
          </p:nvSpPr>
          <p:spPr>
            <a:xfrm>
              <a:off x="2795459" y="18737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66"/>
            <p:cNvSpPr/>
            <p:nvPr/>
          </p:nvSpPr>
          <p:spPr>
            <a:xfrm>
              <a:off x="2789661" y="1879671"/>
              <a:ext cx="3476" cy="3476"/>
            </a:xfrm>
            <a:custGeom>
              <a:avLst/>
              <a:gdLst/>
              <a:ahLst/>
              <a:cxnLst/>
              <a:rect l="l" t="t" r="r" b="b"/>
              <a:pathLst>
                <a:path w="256" h="256" extrusionOk="0">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6"/>
            <p:cNvSpPr/>
            <p:nvPr/>
          </p:nvSpPr>
          <p:spPr>
            <a:xfrm>
              <a:off x="2796559" y="1873399"/>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6"/>
            <p:cNvSpPr/>
            <p:nvPr/>
          </p:nvSpPr>
          <p:spPr>
            <a:xfrm>
              <a:off x="2794984" y="1873724"/>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66"/>
            <p:cNvSpPr/>
            <p:nvPr/>
          </p:nvSpPr>
          <p:spPr>
            <a:xfrm>
              <a:off x="2789661" y="1879671"/>
              <a:ext cx="54" cy="14"/>
            </a:xfrm>
            <a:custGeom>
              <a:avLst/>
              <a:gdLst/>
              <a:ahLst/>
              <a:cxnLst/>
              <a:rect l="l" t="t" r="r" b="b"/>
              <a:pathLst>
                <a:path w="4" h="1" extrusionOk="0">
                  <a:moveTo>
                    <a:pt x="4" y="0"/>
                  </a:moveTo>
                  <a:lnTo>
                    <a:pt x="4" y="0"/>
                  </a:ln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66"/>
            <p:cNvSpPr/>
            <p:nvPr/>
          </p:nvSpPr>
          <p:spPr>
            <a:xfrm>
              <a:off x="2796980" y="1873303"/>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6"/>
            <p:cNvSpPr/>
            <p:nvPr/>
          </p:nvSpPr>
          <p:spPr>
            <a:xfrm>
              <a:off x="2959964" y="1971102"/>
              <a:ext cx="4345" cy="3082"/>
            </a:xfrm>
            <a:custGeom>
              <a:avLst/>
              <a:gdLst/>
              <a:ahLst/>
              <a:cxnLst/>
              <a:rect l="l" t="t" r="r" b="b"/>
              <a:pathLst>
                <a:path w="320" h="227" extrusionOk="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6"/>
            <p:cNvSpPr/>
            <p:nvPr/>
          </p:nvSpPr>
          <p:spPr>
            <a:xfrm>
              <a:off x="2945287" y="1972446"/>
              <a:ext cx="34378" cy="30916"/>
            </a:xfrm>
            <a:custGeom>
              <a:avLst/>
              <a:gdLst/>
              <a:ahLst/>
              <a:cxnLst/>
              <a:rect l="l" t="t" r="r" b="b"/>
              <a:pathLst>
                <a:path w="2532" h="2277" extrusionOk="0">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66"/>
            <p:cNvSpPr/>
            <p:nvPr/>
          </p:nvSpPr>
          <p:spPr>
            <a:xfrm>
              <a:off x="2934927" y="1945305"/>
              <a:ext cx="6191" cy="6463"/>
            </a:xfrm>
            <a:custGeom>
              <a:avLst/>
              <a:gdLst/>
              <a:ahLst/>
              <a:cxnLst/>
              <a:rect l="l" t="t" r="r" b="b"/>
              <a:pathLst>
                <a:path w="456" h="476" extrusionOk="0">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66"/>
            <p:cNvSpPr/>
            <p:nvPr/>
          </p:nvSpPr>
          <p:spPr>
            <a:xfrm>
              <a:off x="2944567" y="1938516"/>
              <a:ext cx="27875" cy="31432"/>
            </a:xfrm>
            <a:custGeom>
              <a:avLst/>
              <a:gdLst/>
              <a:ahLst/>
              <a:cxnLst/>
              <a:rect l="l" t="t" r="r" b="b"/>
              <a:pathLst>
                <a:path w="2053" h="2315" extrusionOk="0">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66"/>
            <p:cNvSpPr/>
            <p:nvPr/>
          </p:nvSpPr>
          <p:spPr>
            <a:xfrm>
              <a:off x="2944187" y="1956588"/>
              <a:ext cx="15030" cy="20258"/>
            </a:xfrm>
            <a:custGeom>
              <a:avLst/>
              <a:gdLst/>
              <a:ahLst/>
              <a:cxnLst/>
              <a:rect l="l" t="t" r="r" b="b"/>
              <a:pathLst>
                <a:path w="1107" h="1492" extrusionOk="0">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6"/>
            <p:cNvSpPr/>
            <p:nvPr/>
          </p:nvSpPr>
          <p:spPr>
            <a:xfrm>
              <a:off x="2930066" y="1906039"/>
              <a:ext cx="18126" cy="34270"/>
            </a:xfrm>
            <a:custGeom>
              <a:avLst/>
              <a:gdLst/>
              <a:ahLst/>
              <a:cxnLst/>
              <a:rect l="l" t="t" r="r" b="b"/>
              <a:pathLst>
                <a:path w="1335" h="2524" extrusionOk="0">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66"/>
            <p:cNvSpPr/>
            <p:nvPr/>
          </p:nvSpPr>
          <p:spPr>
            <a:xfrm>
              <a:off x="2911587" y="1962426"/>
              <a:ext cx="15410" cy="19171"/>
            </a:xfrm>
            <a:custGeom>
              <a:avLst/>
              <a:gdLst/>
              <a:ahLst/>
              <a:cxnLst/>
              <a:rect l="l" t="t" r="r" b="b"/>
              <a:pathLst>
                <a:path w="1135" h="1412" extrusionOk="0">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66"/>
            <p:cNvSpPr/>
            <p:nvPr/>
          </p:nvSpPr>
          <p:spPr>
            <a:xfrm>
              <a:off x="3088163" y="2067136"/>
              <a:ext cx="69218" cy="57636"/>
            </a:xfrm>
            <a:custGeom>
              <a:avLst/>
              <a:gdLst/>
              <a:ahLst/>
              <a:cxnLst/>
              <a:rect l="l" t="t" r="r" b="b"/>
              <a:pathLst>
                <a:path w="5098" h="4245" extrusionOk="0">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6"/>
            <p:cNvSpPr/>
            <p:nvPr/>
          </p:nvSpPr>
          <p:spPr>
            <a:xfrm>
              <a:off x="2639603" y="1973302"/>
              <a:ext cx="14229" cy="26680"/>
            </a:xfrm>
            <a:custGeom>
              <a:avLst/>
              <a:gdLst/>
              <a:ahLst/>
              <a:cxnLst/>
              <a:rect l="l" t="t" r="r" b="b"/>
              <a:pathLst>
                <a:path w="1048" h="1965" extrusionOk="0">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66"/>
            <p:cNvSpPr/>
            <p:nvPr/>
          </p:nvSpPr>
          <p:spPr>
            <a:xfrm>
              <a:off x="2363531" y="2134820"/>
              <a:ext cx="53061" cy="102877"/>
            </a:xfrm>
            <a:custGeom>
              <a:avLst/>
              <a:gdLst/>
              <a:ahLst/>
              <a:cxnLst/>
              <a:rect l="l" t="t" r="r" b="b"/>
              <a:pathLst>
                <a:path w="3908" h="7577" extrusionOk="0">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66"/>
            <p:cNvSpPr/>
            <p:nvPr/>
          </p:nvSpPr>
          <p:spPr>
            <a:xfrm>
              <a:off x="2441765" y="1949718"/>
              <a:ext cx="5621" cy="1466"/>
            </a:xfrm>
            <a:custGeom>
              <a:avLst/>
              <a:gdLst/>
              <a:ahLst/>
              <a:cxnLst/>
              <a:rect l="l" t="t" r="r" b="b"/>
              <a:pathLst>
                <a:path w="414" h="108" extrusionOk="0">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6"/>
            <p:cNvSpPr/>
            <p:nvPr/>
          </p:nvSpPr>
          <p:spPr>
            <a:xfrm>
              <a:off x="2361345" y="1900730"/>
              <a:ext cx="77012" cy="46109"/>
            </a:xfrm>
            <a:custGeom>
              <a:avLst/>
              <a:gdLst/>
              <a:ahLst/>
              <a:cxnLst/>
              <a:rect l="l" t="t" r="r" b="b"/>
              <a:pathLst>
                <a:path w="5672" h="3396" extrusionOk="0">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6"/>
            <p:cNvSpPr/>
            <p:nvPr/>
          </p:nvSpPr>
          <p:spPr>
            <a:xfrm>
              <a:off x="2379743" y="1913221"/>
              <a:ext cx="5146" cy="1018"/>
            </a:xfrm>
            <a:custGeom>
              <a:avLst/>
              <a:gdLst/>
              <a:ahLst/>
              <a:cxnLst/>
              <a:rect l="l" t="t" r="r" b="b"/>
              <a:pathLst>
                <a:path w="379" h="75" extrusionOk="0">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66"/>
            <p:cNvSpPr/>
            <p:nvPr/>
          </p:nvSpPr>
          <p:spPr>
            <a:xfrm>
              <a:off x="2364237" y="1918829"/>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66"/>
            <p:cNvSpPr/>
            <p:nvPr/>
          </p:nvSpPr>
          <p:spPr>
            <a:xfrm>
              <a:off x="2364713" y="19185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6"/>
            <p:cNvSpPr/>
            <p:nvPr/>
          </p:nvSpPr>
          <p:spPr>
            <a:xfrm>
              <a:off x="2364102" y="1918978"/>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6"/>
            <p:cNvSpPr/>
            <p:nvPr/>
          </p:nvSpPr>
          <p:spPr>
            <a:xfrm>
              <a:off x="2364672" y="1918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66"/>
            <p:cNvSpPr/>
            <p:nvPr/>
          </p:nvSpPr>
          <p:spPr>
            <a:xfrm>
              <a:off x="2364523" y="19186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66"/>
            <p:cNvSpPr/>
            <p:nvPr/>
          </p:nvSpPr>
          <p:spPr>
            <a:xfrm>
              <a:off x="2364387" y="1918734"/>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6"/>
            <p:cNvSpPr/>
            <p:nvPr/>
          </p:nvSpPr>
          <p:spPr>
            <a:xfrm>
              <a:off x="2363857" y="19190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6"/>
            <p:cNvSpPr/>
            <p:nvPr/>
          </p:nvSpPr>
          <p:spPr>
            <a:xfrm>
              <a:off x="2363341" y="1919358"/>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66"/>
            <p:cNvSpPr/>
            <p:nvPr/>
          </p:nvSpPr>
          <p:spPr>
            <a:xfrm>
              <a:off x="2362242" y="1919508"/>
              <a:ext cx="1018" cy="530"/>
            </a:xfrm>
            <a:custGeom>
              <a:avLst/>
              <a:gdLst/>
              <a:ahLst/>
              <a:cxnLst/>
              <a:rect l="l" t="t" r="r" b="b"/>
              <a:pathLst>
                <a:path w="75" h="39" extrusionOk="0">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66"/>
            <p:cNvSpPr/>
            <p:nvPr/>
          </p:nvSpPr>
          <p:spPr>
            <a:xfrm>
              <a:off x="2363626" y="1919209"/>
              <a:ext cx="149" cy="68"/>
            </a:xfrm>
            <a:custGeom>
              <a:avLst/>
              <a:gdLst/>
              <a:ahLst/>
              <a:cxnLst/>
              <a:rect l="l" t="t" r="r" b="b"/>
              <a:pathLst>
                <a:path w="11" h="5" extrusionOk="0">
                  <a:moveTo>
                    <a:pt x="0" y="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66"/>
            <p:cNvSpPr/>
            <p:nvPr/>
          </p:nvSpPr>
          <p:spPr>
            <a:xfrm>
              <a:off x="2361766" y="1920024"/>
              <a:ext cx="394" cy="204"/>
            </a:xfrm>
            <a:custGeom>
              <a:avLst/>
              <a:gdLst/>
              <a:ahLst/>
              <a:cxnLst/>
              <a:rect l="l" t="t" r="r" b="b"/>
              <a:pathLst>
                <a:path w="29" h="15" extrusionOk="0">
                  <a:moveTo>
                    <a:pt x="1" y="1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66"/>
            <p:cNvSpPr/>
            <p:nvPr/>
          </p:nvSpPr>
          <p:spPr>
            <a:xfrm>
              <a:off x="2423463" y="1902672"/>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6"/>
            <p:cNvSpPr/>
            <p:nvPr/>
          </p:nvSpPr>
          <p:spPr>
            <a:xfrm>
              <a:off x="2367333" y="1912040"/>
              <a:ext cx="1100" cy="244"/>
            </a:xfrm>
            <a:custGeom>
              <a:avLst/>
              <a:gdLst/>
              <a:ahLst/>
              <a:cxnLst/>
              <a:rect l="l" t="t" r="r" b="b"/>
              <a:pathLst>
                <a:path w="81" h="18" extrusionOk="0">
                  <a:moveTo>
                    <a:pt x="81" y="18"/>
                  </a:moveTo>
                  <a:cubicBezTo>
                    <a:pt x="56" y="7"/>
                    <a:pt x="28" y="0"/>
                    <a:pt x="0" y="0"/>
                  </a:cubicBezTo>
                  <a:cubicBezTo>
                    <a:pt x="28" y="0"/>
                    <a:pt x="56" y="7"/>
                    <a:pt x="8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66"/>
            <p:cNvSpPr/>
            <p:nvPr/>
          </p:nvSpPr>
          <p:spPr>
            <a:xfrm>
              <a:off x="2364618" y="191859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66"/>
            <p:cNvSpPr/>
            <p:nvPr/>
          </p:nvSpPr>
          <p:spPr>
            <a:xfrm>
              <a:off x="2364767" y="19184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66"/>
            <p:cNvSpPr/>
            <p:nvPr/>
          </p:nvSpPr>
          <p:spPr>
            <a:xfrm>
              <a:off x="2414298" y="1903201"/>
              <a:ext cx="3286" cy="54"/>
            </a:xfrm>
            <a:custGeom>
              <a:avLst/>
              <a:gdLst/>
              <a:ahLst/>
              <a:cxnLst/>
              <a:rect l="l" t="t" r="r" b="b"/>
              <a:pathLst>
                <a:path w="242" h="4" extrusionOk="0">
                  <a:moveTo>
                    <a:pt x="0" y="4"/>
                  </a:moveTo>
                  <a:cubicBezTo>
                    <a:pt x="81" y="4"/>
                    <a:pt x="161" y="4"/>
                    <a:pt x="242" y="0"/>
                  </a:cubicBezTo>
                  <a:cubicBezTo>
                    <a:pt x="161" y="4"/>
                    <a:pt x="8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66"/>
            <p:cNvSpPr/>
            <p:nvPr/>
          </p:nvSpPr>
          <p:spPr>
            <a:xfrm>
              <a:off x="2373131" y="1912746"/>
              <a:ext cx="1779" cy="109"/>
            </a:xfrm>
            <a:custGeom>
              <a:avLst/>
              <a:gdLst/>
              <a:ahLst/>
              <a:cxnLst/>
              <a:rect l="l" t="t" r="r" b="b"/>
              <a:pathLst>
                <a:path w="131" h="8" extrusionOk="0">
                  <a:moveTo>
                    <a:pt x="1" y="8"/>
                  </a:moveTo>
                  <a:cubicBezTo>
                    <a:pt x="43" y="4"/>
                    <a:pt x="88" y="1"/>
                    <a:pt x="130" y="4"/>
                  </a:cubicBezTo>
                  <a:cubicBezTo>
                    <a:pt x="88" y="1"/>
                    <a:pt x="43"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66"/>
            <p:cNvSpPr/>
            <p:nvPr/>
          </p:nvSpPr>
          <p:spPr>
            <a:xfrm>
              <a:off x="2437773" y="1917172"/>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66"/>
            <p:cNvSpPr/>
            <p:nvPr/>
          </p:nvSpPr>
          <p:spPr>
            <a:xfrm>
              <a:off x="2437203" y="1916032"/>
              <a:ext cx="448" cy="774"/>
            </a:xfrm>
            <a:custGeom>
              <a:avLst/>
              <a:gdLst/>
              <a:ahLst/>
              <a:cxnLst/>
              <a:rect l="l" t="t" r="r" b="b"/>
              <a:pathLst>
                <a:path w="33" h="57" extrusionOk="0">
                  <a:moveTo>
                    <a:pt x="1" y="0"/>
                  </a:moveTo>
                  <a:lnTo>
                    <a:pt x="32"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66"/>
            <p:cNvSpPr/>
            <p:nvPr/>
          </p:nvSpPr>
          <p:spPr>
            <a:xfrm>
              <a:off x="2436062" y="1913656"/>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6"/>
            <p:cNvSpPr/>
            <p:nvPr/>
          </p:nvSpPr>
          <p:spPr>
            <a:xfrm>
              <a:off x="2436687" y="1914932"/>
              <a:ext cx="394" cy="733"/>
            </a:xfrm>
            <a:custGeom>
              <a:avLst/>
              <a:gdLst/>
              <a:ahLst/>
              <a:cxnLst/>
              <a:rect l="l" t="t" r="r" b="b"/>
              <a:pathLst>
                <a:path w="29" h="54" extrusionOk="0">
                  <a:moveTo>
                    <a:pt x="0" y="1"/>
                  </a:moveTo>
                  <a:lnTo>
                    <a:pt x="28"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6"/>
            <p:cNvSpPr/>
            <p:nvPr/>
          </p:nvSpPr>
          <p:spPr>
            <a:xfrm>
              <a:off x="2429885" y="1900825"/>
              <a:ext cx="6096" cy="12600"/>
            </a:xfrm>
            <a:custGeom>
              <a:avLst/>
              <a:gdLst/>
              <a:ahLst/>
              <a:cxnLst/>
              <a:rect l="l" t="t" r="r" b="b"/>
              <a:pathLst>
                <a:path w="449" h="928" extrusionOk="0">
                  <a:moveTo>
                    <a:pt x="1" y="0"/>
                  </a:moveTo>
                  <a:lnTo>
                    <a:pt x="1" y="0"/>
                  </a:lnTo>
                  <a:cubicBezTo>
                    <a:pt x="123" y="259"/>
                    <a:pt x="288" y="595"/>
                    <a:pt x="449" y="928"/>
                  </a:cubicBezTo>
                  <a:cubicBezTo>
                    <a:pt x="288" y="595"/>
                    <a:pt x="123" y="25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6"/>
            <p:cNvSpPr/>
            <p:nvPr/>
          </p:nvSpPr>
          <p:spPr>
            <a:xfrm>
              <a:off x="3053662" y="2325828"/>
              <a:ext cx="6762" cy="1426"/>
            </a:xfrm>
            <a:custGeom>
              <a:avLst/>
              <a:gdLst/>
              <a:ahLst/>
              <a:cxnLst/>
              <a:rect l="l" t="t" r="r" b="b"/>
              <a:pathLst>
                <a:path w="498" h="105" extrusionOk="0">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6"/>
            <p:cNvSpPr/>
            <p:nvPr/>
          </p:nvSpPr>
          <p:spPr>
            <a:xfrm>
              <a:off x="2878838" y="2126931"/>
              <a:ext cx="301597" cy="226799"/>
            </a:xfrm>
            <a:custGeom>
              <a:avLst/>
              <a:gdLst/>
              <a:ahLst/>
              <a:cxnLst/>
              <a:rect l="l" t="t" r="r" b="b"/>
              <a:pathLst>
                <a:path w="22213" h="16704" extrusionOk="0">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6"/>
            <p:cNvSpPr/>
            <p:nvPr/>
          </p:nvSpPr>
          <p:spPr>
            <a:xfrm>
              <a:off x="3006548" y="2132321"/>
              <a:ext cx="7861" cy="1765"/>
            </a:xfrm>
            <a:custGeom>
              <a:avLst/>
              <a:gdLst/>
              <a:ahLst/>
              <a:cxnLst/>
              <a:rect l="l" t="t" r="r" b="b"/>
              <a:pathLst>
                <a:path w="579" h="130" extrusionOk="0">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6"/>
            <p:cNvSpPr/>
            <p:nvPr/>
          </p:nvSpPr>
          <p:spPr>
            <a:xfrm>
              <a:off x="3116594" y="2348014"/>
              <a:ext cx="679" cy="1344"/>
            </a:xfrm>
            <a:custGeom>
              <a:avLst/>
              <a:gdLst/>
              <a:ahLst/>
              <a:cxnLst/>
              <a:rect l="l" t="t" r="r" b="b"/>
              <a:pathLst>
                <a:path w="50" h="99" extrusionOk="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66"/>
            <p:cNvSpPr/>
            <p:nvPr/>
          </p:nvSpPr>
          <p:spPr>
            <a:xfrm>
              <a:off x="3114883" y="2370254"/>
              <a:ext cx="25675" cy="24575"/>
            </a:xfrm>
            <a:custGeom>
              <a:avLst/>
              <a:gdLst/>
              <a:ahLst/>
              <a:cxnLst/>
              <a:rect l="l" t="t" r="r" b="b"/>
              <a:pathLst>
                <a:path w="1891" h="1810" extrusionOk="0">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66"/>
            <p:cNvSpPr/>
            <p:nvPr/>
          </p:nvSpPr>
          <p:spPr>
            <a:xfrm>
              <a:off x="3286190" y="2425120"/>
              <a:ext cx="2770" cy="2322"/>
            </a:xfrm>
            <a:custGeom>
              <a:avLst/>
              <a:gdLst/>
              <a:ahLst/>
              <a:cxnLst/>
              <a:rect l="l" t="t" r="r" b="b"/>
              <a:pathLst>
                <a:path w="204" h="171" extrusionOk="0">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66"/>
            <p:cNvSpPr/>
            <p:nvPr/>
          </p:nvSpPr>
          <p:spPr>
            <a:xfrm>
              <a:off x="3278682" y="2370688"/>
              <a:ext cx="55858" cy="52287"/>
            </a:xfrm>
            <a:custGeom>
              <a:avLst/>
              <a:gdLst/>
              <a:ahLst/>
              <a:cxnLst/>
              <a:rect l="l" t="t" r="r" b="b"/>
              <a:pathLst>
                <a:path w="4114" h="3851" extrusionOk="0">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66"/>
            <p:cNvSpPr/>
            <p:nvPr/>
          </p:nvSpPr>
          <p:spPr>
            <a:xfrm>
              <a:off x="3327113" y="2318822"/>
              <a:ext cx="40271" cy="57243"/>
            </a:xfrm>
            <a:custGeom>
              <a:avLst/>
              <a:gdLst/>
              <a:ahLst/>
              <a:cxnLst/>
              <a:rect l="l" t="t" r="r" b="b"/>
              <a:pathLst>
                <a:path w="2966" h="4216" extrusionOk="0">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66"/>
            <p:cNvSpPr/>
            <p:nvPr/>
          </p:nvSpPr>
          <p:spPr>
            <a:xfrm>
              <a:off x="2437868" y="1704617"/>
              <a:ext cx="103542" cy="63855"/>
            </a:xfrm>
            <a:custGeom>
              <a:avLst/>
              <a:gdLst/>
              <a:ahLst/>
              <a:cxnLst/>
              <a:rect l="l" t="t" r="r" b="b"/>
              <a:pathLst>
                <a:path w="7626" h="4703" extrusionOk="0">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6"/>
            <p:cNvSpPr/>
            <p:nvPr/>
          </p:nvSpPr>
          <p:spPr>
            <a:xfrm>
              <a:off x="2461928" y="1715967"/>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66"/>
            <p:cNvSpPr/>
            <p:nvPr/>
          </p:nvSpPr>
          <p:spPr>
            <a:xfrm>
              <a:off x="2465159" y="1716823"/>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66"/>
            <p:cNvSpPr/>
            <p:nvPr/>
          </p:nvSpPr>
          <p:spPr>
            <a:xfrm>
              <a:off x="2462498" y="1716157"/>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6"/>
            <p:cNvSpPr/>
            <p:nvPr/>
          </p:nvSpPr>
          <p:spPr>
            <a:xfrm>
              <a:off x="2463733" y="171653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6"/>
            <p:cNvSpPr/>
            <p:nvPr/>
          </p:nvSpPr>
          <p:spPr>
            <a:xfrm>
              <a:off x="2463109" y="1716388"/>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66"/>
            <p:cNvSpPr/>
            <p:nvPr/>
          </p:nvSpPr>
          <p:spPr>
            <a:xfrm>
              <a:off x="2464399" y="1716728"/>
              <a:ext cx="299" cy="54"/>
            </a:xfrm>
            <a:custGeom>
              <a:avLst/>
              <a:gdLst/>
              <a:ahLst/>
              <a:cxnLst/>
              <a:rect l="l" t="t" r="r" b="b"/>
              <a:pathLst>
                <a:path w="22" h="4" extrusionOk="0">
                  <a:moveTo>
                    <a:pt x="2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66"/>
            <p:cNvSpPr/>
            <p:nvPr/>
          </p:nvSpPr>
          <p:spPr>
            <a:xfrm>
              <a:off x="2541071" y="1746150"/>
              <a:ext cx="394" cy="3530"/>
            </a:xfrm>
            <a:custGeom>
              <a:avLst/>
              <a:gdLst/>
              <a:ahLst/>
              <a:cxnLst/>
              <a:rect l="l" t="t" r="r" b="b"/>
              <a:pathLst>
                <a:path w="29" h="260" extrusionOk="0">
                  <a:moveTo>
                    <a:pt x="0" y="0"/>
                  </a:moveTo>
                  <a:lnTo>
                    <a:pt x="28" y="259"/>
                  </a:lnTo>
                  <a:lnTo>
                    <a:pt x="28" y="25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66"/>
            <p:cNvSpPr/>
            <p:nvPr/>
          </p:nvSpPr>
          <p:spPr>
            <a:xfrm>
              <a:off x="2465919" y="1716959"/>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66"/>
            <p:cNvSpPr/>
            <p:nvPr/>
          </p:nvSpPr>
          <p:spPr>
            <a:xfrm>
              <a:off x="2373470" y="1729138"/>
              <a:ext cx="143134" cy="121505"/>
            </a:xfrm>
            <a:custGeom>
              <a:avLst/>
              <a:gdLst/>
              <a:ahLst/>
              <a:cxnLst/>
              <a:rect l="l" t="t" r="r" b="b"/>
              <a:pathLst>
                <a:path w="10542" h="8949" extrusionOk="0">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66"/>
            <p:cNvSpPr/>
            <p:nvPr/>
          </p:nvSpPr>
          <p:spPr>
            <a:xfrm>
              <a:off x="2377313" y="1749667"/>
              <a:ext cx="299" cy="584"/>
            </a:xfrm>
            <a:custGeom>
              <a:avLst/>
              <a:gdLst/>
              <a:ahLst/>
              <a:cxnLst/>
              <a:rect l="l" t="t" r="r" b="b"/>
              <a:pathLst>
                <a:path w="22" h="43" extrusionOk="0">
                  <a:moveTo>
                    <a:pt x="1" y="0"/>
                  </a:moveTo>
                  <a:cubicBezTo>
                    <a:pt x="11" y="14"/>
                    <a:pt x="18" y="32"/>
                    <a:pt x="22" y="43"/>
                  </a:cubicBezTo>
                  <a:cubicBezTo>
                    <a:pt x="18" y="32"/>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6"/>
            <p:cNvSpPr/>
            <p:nvPr/>
          </p:nvSpPr>
          <p:spPr>
            <a:xfrm>
              <a:off x="2378073" y="1751907"/>
              <a:ext cx="14" cy="204"/>
            </a:xfrm>
            <a:custGeom>
              <a:avLst/>
              <a:gdLst/>
              <a:ahLst/>
              <a:cxnLst/>
              <a:rect l="l" t="t" r="r" b="b"/>
              <a:pathLst>
                <a:path w="1" h="15" extrusionOk="0">
                  <a:moveTo>
                    <a:pt x="1" y="0"/>
                  </a:moveTo>
                  <a:cubicBezTo>
                    <a:pt x="1" y="4"/>
                    <a:pt x="1" y="11"/>
                    <a:pt x="1" y="14"/>
                  </a:cubicBezTo>
                  <a:cubicBezTo>
                    <a:pt x="1"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66"/>
            <p:cNvSpPr/>
            <p:nvPr/>
          </p:nvSpPr>
          <p:spPr>
            <a:xfrm>
              <a:off x="2377978" y="1751282"/>
              <a:ext cx="68" cy="353"/>
            </a:xfrm>
            <a:custGeom>
              <a:avLst/>
              <a:gdLst/>
              <a:ahLst/>
              <a:cxnLst/>
              <a:rect l="l" t="t" r="r" b="b"/>
              <a:pathLst>
                <a:path w="5" h="26" extrusionOk="0">
                  <a:moveTo>
                    <a:pt x="1" y="1"/>
                  </a:moveTo>
                  <a:cubicBezTo>
                    <a:pt x="1" y="8"/>
                    <a:pt x="4" y="18"/>
                    <a:pt x="4" y="25"/>
                  </a:cubicBezTo>
                  <a:cubicBezTo>
                    <a:pt x="4" y="18"/>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66"/>
            <p:cNvSpPr/>
            <p:nvPr/>
          </p:nvSpPr>
          <p:spPr>
            <a:xfrm>
              <a:off x="2373755" y="1729233"/>
              <a:ext cx="1629" cy="3761"/>
            </a:xfrm>
            <a:custGeom>
              <a:avLst/>
              <a:gdLst/>
              <a:ahLst/>
              <a:cxnLst/>
              <a:rect l="l" t="t" r="r" b="b"/>
              <a:pathLst>
                <a:path w="120" h="277" extrusionOk="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6"/>
            <p:cNvSpPr/>
            <p:nvPr/>
          </p:nvSpPr>
          <p:spPr>
            <a:xfrm>
              <a:off x="2378032" y="175162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6"/>
            <p:cNvSpPr/>
            <p:nvPr/>
          </p:nvSpPr>
          <p:spPr>
            <a:xfrm>
              <a:off x="2374135" y="174438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66"/>
            <p:cNvSpPr/>
            <p:nvPr/>
          </p:nvSpPr>
          <p:spPr>
            <a:xfrm>
              <a:off x="2377842" y="1750862"/>
              <a:ext cx="149" cy="394"/>
            </a:xfrm>
            <a:custGeom>
              <a:avLst/>
              <a:gdLst/>
              <a:ahLst/>
              <a:cxnLst/>
              <a:rect l="l" t="t" r="r" b="b"/>
              <a:pathLst>
                <a:path w="11" h="29" extrusionOk="0">
                  <a:moveTo>
                    <a:pt x="0" y="0"/>
                  </a:moveTo>
                  <a:cubicBezTo>
                    <a:pt x="4" y="11"/>
                    <a:pt x="7" y="21"/>
                    <a:pt x="11" y="28"/>
                  </a:cubicBezTo>
                  <a:cubicBezTo>
                    <a:pt x="7"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66"/>
            <p:cNvSpPr/>
            <p:nvPr/>
          </p:nvSpPr>
          <p:spPr>
            <a:xfrm>
              <a:off x="2373470" y="1733034"/>
              <a:ext cx="244" cy="14"/>
            </a:xfrm>
            <a:custGeom>
              <a:avLst/>
              <a:gdLst/>
              <a:ahLst/>
              <a:cxnLst/>
              <a:rect l="l" t="t" r="r" b="b"/>
              <a:pathLst>
                <a:path w="18" h="1" extrusionOk="0">
                  <a:moveTo>
                    <a:pt x="18" y="0"/>
                  </a:moveTo>
                  <a:cubicBezTo>
                    <a:pt x="11" y="0"/>
                    <a:pt x="7" y="0"/>
                    <a:pt x="0" y="0"/>
                  </a:cubicBezTo>
                  <a:cubicBezTo>
                    <a:pt x="7" y="0"/>
                    <a:pt x="11"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66"/>
            <p:cNvSpPr/>
            <p:nvPr/>
          </p:nvSpPr>
          <p:spPr>
            <a:xfrm>
              <a:off x="2374135" y="1745485"/>
              <a:ext cx="2295" cy="2485"/>
            </a:xfrm>
            <a:custGeom>
              <a:avLst/>
              <a:gdLst/>
              <a:ahLst/>
              <a:cxnLst/>
              <a:rect l="l" t="t" r="r" b="b"/>
              <a:pathLst>
                <a:path w="169" h="183" extrusionOk="0">
                  <a:moveTo>
                    <a:pt x="168" y="182"/>
                  </a:moveTo>
                  <a:cubicBezTo>
                    <a:pt x="123" y="109"/>
                    <a:pt x="60" y="28"/>
                    <a:pt x="0" y="0"/>
                  </a:cubicBezTo>
                  <a:lnTo>
                    <a:pt x="0" y="0"/>
                  </a:lnTo>
                  <a:cubicBezTo>
                    <a:pt x="60" y="28"/>
                    <a:pt x="123" y="109"/>
                    <a:pt x="168" y="1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66"/>
            <p:cNvSpPr/>
            <p:nvPr/>
          </p:nvSpPr>
          <p:spPr>
            <a:xfrm>
              <a:off x="2377652" y="1750291"/>
              <a:ext cx="204" cy="530"/>
            </a:xfrm>
            <a:custGeom>
              <a:avLst/>
              <a:gdLst/>
              <a:ahLst/>
              <a:cxnLst/>
              <a:rect l="l" t="t" r="r" b="b"/>
              <a:pathLst>
                <a:path w="15" h="39" extrusionOk="0">
                  <a:moveTo>
                    <a:pt x="0" y="0"/>
                  </a:moveTo>
                  <a:cubicBezTo>
                    <a:pt x="4" y="14"/>
                    <a:pt x="11" y="28"/>
                    <a:pt x="14" y="39"/>
                  </a:cubicBezTo>
                  <a:cubicBezTo>
                    <a:pt x="11" y="28"/>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6"/>
            <p:cNvSpPr/>
            <p:nvPr/>
          </p:nvSpPr>
          <p:spPr>
            <a:xfrm>
              <a:off x="2376932" y="1748852"/>
              <a:ext cx="394" cy="774"/>
            </a:xfrm>
            <a:custGeom>
              <a:avLst/>
              <a:gdLst/>
              <a:ahLst/>
              <a:cxnLst/>
              <a:rect l="l" t="t" r="r" b="b"/>
              <a:pathLst>
                <a:path w="29" h="57" extrusionOk="0">
                  <a:moveTo>
                    <a:pt x="1" y="1"/>
                  </a:moveTo>
                  <a:cubicBezTo>
                    <a:pt x="11" y="22"/>
                    <a:pt x="22" y="39"/>
                    <a:pt x="29" y="57"/>
                  </a:cubicBezTo>
                  <a:cubicBezTo>
                    <a:pt x="22" y="39"/>
                    <a:pt x="11"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66"/>
            <p:cNvSpPr/>
            <p:nvPr/>
          </p:nvSpPr>
          <p:spPr>
            <a:xfrm>
              <a:off x="2374135" y="1742063"/>
              <a:ext cx="244" cy="2335"/>
            </a:xfrm>
            <a:custGeom>
              <a:avLst/>
              <a:gdLst/>
              <a:ahLst/>
              <a:cxnLst/>
              <a:rect l="l" t="t" r="r" b="b"/>
              <a:pathLst>
                <a:path w="18" h="172" extrusionOk="0">
                  <a:moveTo>
                    <a:pt x="18" y="0"/>
                  </a:moveTo>
                  <a:cubicBezTo>
                    <a:pt x="14" y="46"/>
                    <a:pt x="4" y="116"/>
                    <a:pt x="0" y="172"/>
                  </a:cubicBezTo>
                  <a:cubicBezTo>
                    <a:pt x="4" y="116"/>
                    <a:pt x="14" y="49"/>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66"/>
            <p:cNvSpPr/>
            <p:nvPr/>
          </p:nvSpPr>
          <p:spPr>
            <a:xfrm>
              <a:off x="2378073" y="1752138"/>
              <a:ext cx="14" cy="109"/>
            </a:xfrm>
            <a:custGeom>
              <a:avLst/>
              <a:gdLst/>
              <a:ahLst/>
              <a:cxnLst/>
              <a:rect l="l" t="t" r="r" b="b"/>
              <a:pathLst>
                <a:path w="1" h="8" extrusionOk="0">
                  <a:moveTo>
                    <a:pt x="1" y="1"/>
                  </a:moveTo>
                  <a:cubicBezTo>
                    <a:pt x="1" y="1"/>
                    <a:pt x="1" y="4"/>
                    <a:pt x="1" y="8"/>
                  </a:cubicBezTo>
                  <a:cubicBezTo>
                    <a:pt x="1" y="4"/>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6"/>
            <p:cNvSpPr/>
            <p:nvPr/>
          </p:nvSpPr>
          <p:spPr>
            <a:xfrm>
              <a:off x="2374135" y="17448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66"/>
            <p:cNvSpPr/>
            <p:nvPr/>
          </p:nvSpPr>
          <p:spPr>
            <a:xfrm>
              <a:off x="2402173" y="1806665"/>
              <a:ext cx="109" cy="190"/>
            </a:xfrm>
            <a:custGeom>
              <a:avLst/>
              <a:gdLst/>
              <a:ahLst/>
              <a:cxnLst/>
              <a:rect l="l" t="t" r="r" b="b"/>
              <a:pathLst>
                <a:path w="8" h="14" extrusionOk="0">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66"/>
            <p:cNvSpPr/>
            <p:nvPr/>
          </p:nvSpPr>
          <p:spPr>
            <a:xfrm>
              <a:off x="2402458" y="1807181"/>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66"/>
            <p:cNvSpPr/>
            <p:nvPr/>
          </p:nvSpPr>
          <p:spPr>
            <a:xfrm>
              <a:off x="2403218" y="1808186"/>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6"/>
            <p:cNvSpPr/>
            <p:nvPr/>
          </p:nvSpPr>
          <p:spPr>
            <a:xfrm>
              <a:off x="2403504" y="180856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6"/>
            <p:cNvSpPr/>
            <p:nvPr/>
          </p:nvSpPr>
          <p:spPr>
            <a:xfrm>
              <a:off x="2402132" y="1806421"/>
              <a:ext cx="14" cy="149"/>
            </a:xfrm>
            <a:custGeom>
              <a:avLst/>
              <a:gdLst/>
              <a:ahLst/>
              <a:cxnLst/>
              <a:rect l="l" t="t" r="r" b="b"/>
              <a:pathLst>
                <a:path w="1" h="11" extrusionOk="0">
                  <a:moveTo>
                    <a:pt x="0" y="11"/>
                  </a:moveTo>
                  <a:cubicBezTo>
                    <a:pt x="0" y="7"/>
                    <a:pt x="0" y="4"/>
                    <a:pt x="0" y="0"/>
                  </a:cubicBez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6"/>
            <p:cNvSpPr/>
            <p:nvPr/>
          </p:nvSpPr>
          <p:spPr>
            <a:xfrm>
              <a:off x="2403789" y="180889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6"/>
            <p:cNvSpPr/>
            <p:nvPr/>
          </p:nvSpPr>
          <p:spPr>
            <a:xfrm>
              <a:off x="2402078" y="1806136"/>
              <a:ext cx="14" cy="204"/>
            </a:xfrm>
            <a:custGeom>
              <a:avLst/>
              <a:gdLst/>
              <a:ahLst/>
              <a:cxnLst/>
              <a:rect l="l" t="t" r="r" b="b"/>
              <a:pathLst>
                <a:path w="1" h="15" extrusionOk="0">
                  <a:moveTo>
                    <a:pt x="1" y="14"/>
                  </a:moveTo>
                  <a:cubicBezTo>
                    <a:pt x="1" y="11"/>
                    <a:pt x="1" y="4"/>
                    <a:pt x="1" y="0"/>
                  </a:cubicBez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66"/>
            <p:cNvSpPr/>
            <p:nvPr/>
          </p:nvSpPr>
          <p:spPr>
            <a:xfrm>
              <a:off x="2404508" y="180965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66"/>
            <p:cNvSpPr/>
            <p:nvPr/>
          </p:nvSpPr>
          <p:spPr>
            <a:xfrm>
              <a:off x="2402703" y="1807520"/>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66"/>
            <p:cNvSpPr/>
            <p:nvPr/>
          </p:nvSpPr>
          <p:spPr>
            <a:xfrm>
              <a:off x="2402933" y="1807901"/>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6"/>
            <p:cNvSpPr/>
            <p:nvPr/>
          </p:nvSpPr>
          <p:spPr>
            <a:xfrm>
              <a:off x="2404128" y="180927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6"/>
            <p:cNvSpPr/>
            <p:nvPr/>
          </p:nvSpPr>
          <p:spPr>
            <a:xfrm>
              <a:off x="2378697" y="1753468"/>
              <a:ext cx="204" cy="299"/>
            </a:xfrm>
            <a:custGeom>
              <a:avLst/>
              <a:gdLst/>
              <a:ahLst/>
              <a:cxnLst/>
              <a:rect l="l" t="t" r="r" b="b"/>
              <a:pathLst>
                <a:path w="15" h="22" extrusionOk="0">
                  <a:moveTo>
                    <a:pt x="14"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66"/>
            <p:cNvSpPr/>
            <p:nvPr/>
          </p:nvSpPr>
          <p:spPr>
            <a:xfrm>
              <a:off x="2388487" y="1786652"/>
              <a:ext cx="6476" cy="3910"/>
            </a:xfrm>
            <a:custGeom>
              <a:avLst/>
              <a:gdLst/>
              <a:ahLst/>
              <a:cxnLst/>
              <a:rect l="l" t="t" r="r" b="b"/>
              <a:pathLst>
                <a:path w="477" h="288" extrusionOk="0">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66"/>
            <p:cNvSpPr/>
            <p:nvPr/>
          </p:nvSpPr>
          <p:spPr>
            <a:xfrm>
              <a:off x="2378032" y="17522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66"/>
            <p:cNvSpPr/>
            <p:nvPr/>
          </p:nvSpPr>
          <p:spPr>
            <a:xfrm>
              <a:off x="2402268" y="1806896"/>
              <a:ext cx="109" cy="204"/>
            </a:xfrm>
            <a:custGeom>
              <a:avLst/>
              <a:gdLst/>
              <a:ahLst/>
              <a:cxnLst/>
              <a:rect l="l" t="t" r="r" b="b"/>
              <a:pathLst>
                <a:path w="8" h="15" extrusionOk="0">
                  <a:moveTo>
                    <a:pt x="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66"/>
            <p:cNvSpPr/>
            <p:nvPr/>
          </p:nvSpPr>
          <p:spPr>
            <a:xfrm>
              <a:off x="2449043" y="1751187"/>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6"/>
            <p:cNvSpPr/>
            <p:nvPr/>
          </p:nvSpPr>
          <p:spPr>
            <a:xfrm>
              <a:off x="2452559" y="1750088"/>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6"/>
            <p:cNvSpPr/>
            <p:nvPr/>
          </p:nvSpPr>
          <p:spPr>
            <a:xfrm>
              <a:off x="2448418" y="175124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6"/>
            <p:cNvSpPr/>
            <p:nvPr/>
          </p:nvSpPr>
          <p:spPr>
            <a:xfrm>
              <a:off x="2451419" y="1750712"/>
              <a:ext cx="149" cy="54"/>
            </a:xfrm>
            <a:custGeom>
              <a:avLst/>
              <a:gdLst/>
              <a:ahLst/>
              <a:cxnLst/>
              <a:rect l="l" t="t" r="r" b="b"/>
              <a:pathLst>
                <a:path w="11" h="4"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66"/>
            <p:cNvSpPr/>
            <p:nvPr/>
          </p:nvSpPr>
          <p:spPr>
            <a:xfrm>
              <a:off x="2451038" y="175080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66"/>
            <p:cNvSpPr/>
            <p:nvPr/>
          </p:nvSpPr>
          <p:spPr>
            <a:xfrm>
              <a:off x="2452179" y="1750332"/>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66"/>
            <p:cNvSpPr/>
            <p:nvPr/>
          </p:nvSpPr>
          <p:spPr>
            <a:xfrm>
              <a:off x="2447658" y="175128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6"/>
            <p:cNvSpPr/>
            <p:nvPr/>
          </p:nvSpPr>
          <p:spPr>
            <a:xfrm>
              <a:off x="2446857" y="175133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6"/>
            <p:cNvSpPr/>
            <p:nvPr/>
          </p:nvSpPr>
          <p:spPr>
            <a:xfrm>
              <a:off x="2500610" y="1758560"/>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66"/>
            <p:cNvSpPr/>
            <p:nvPr/>
          </p:nvSpPr>
          <p:spPr>
            <a:xfrm>
              <a:off x="2500610" y="1758886"/>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66"/>
            <p:cNvSpPr/>
            <p:nvPr/>
          </p:nvSpPr>
          <p:spPr>
            <a:xfrm>
              <a:off x="2450658" y="1750902"/>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66"/>
            <p:cNvSpPr/>
            <p:nvPr/>
          </p:nvSpPr>
          <p:spPr>
            <a:xfrm>
              <a:off x="2451989" y="1750481"/>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66"/>
            <p:cNvSpPr/>
            <p:nvPr/>
          </p:nvSpPr>
          <p:spPr>
            <a:xfrm>
              <a:off x="2449654" y="1751092"/>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66"/>
            <p:cNvSpPr/>
            <p:nvPr/>
          </p:nvSpPr>
          <p:spPr>
            <a:xfrm>
              <a:off x="2500664" y="175926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66"/>
            <p:cNvSpPr/>
            <p:nvPr/>
          </p:nvSpPr>
          <p:spPr>
            <a:xfrm>
              <a:off x="2500800" y="176078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66"/>
            <p:cNvSpPr/>
            <p:nvPr/>
          </p:nvSpPr>
          <p:spPr>
            <a:xfrm>
              <a:off x="2500664" y="1759741"/>
              <a:ext cx="54" cy="258"/>
            </a:xfrm>
            <a:custGeom>
              <a:avLst/>
              <a:gdLst/>
              <a:ahLst/>
              <a:cxnLst/>
              <a:rect l="l" t="t" r="r" b="b"/>
              <a:pathLst>
                <a:path w="4" h="19" extrusionOk="0">
                  <a:moveTo>
                    <a:pt x="4" y="1"/>
                  </a:moveTo>
                  <a:cubicBezTo>
                    <a:pt x="0" y="4"/>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6"/>
            <p:cNvSpPr/>
            <p:nvPr/>
          </p:nvSpPr>
          <p:spPr>
            <a:xfrm>
              <a:off x="2500759" y="1760216"/>
              <a:ext cx="14" cy="353"/>
            </a:xfrm>
            <a:custGeom>
              <a:avLst/>
              <a:gdLst/>
              <a:ahLst/>
              <a:cxnLst/>
              <a:rect l="l" t="t" r="r" b="b"/>
              <a:pathLst>
                <a:path w="1" h="26" extrusionOk="0">
                  <a:moveTo>
                    <a:pt x="0"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66"/>
            <p:cNvSpPr/>
            <p:nvPr/>
          </p:nvSpPr>
          <p:spPr>
            <a:xfrm>
              <a:off x="2451704" y="1750576"/>
              <a:ext cx="149" cy="95"/>
            </a:xfrm>
            <a:custGeom>
              <a:avLst/>
              <a:gdLst/>
              <a:ahLst/>
              <a:cxnLst/>
              <a:rect l="l" t="t" r="r" b="b"/>
              <a:pathLst>
                <a:path w="11" h="7"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66"/>
            <p:cNvSpPr/>
            <p:nvPr/>
          </p:nvSpPr>
          <p:spPr>
            <a:xfrm>
              <a:off x="2450183" y="175099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6"/>
            <p:cNvSpPr/>
            <p:nvPr/>
          </p:nvSpPr>
          <p:spPr>
            <a:xfrm>
              <a:off x="2452695" y="1749952"/>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6"/>
            <p:cNvSpPr/>
            <p:nvPr/>
          </p:nvSpPr>
          <p:spPr>
            <a:xfrm>
              <a:off x="2501044" y="1763312"/>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66"/>
            <p:cNvSpPr/>
            <p:nvPr/>
          </p:nvSpPr>
          <p:spPr>
            <a:xfrm>
              <a:off x="2501275" y="1764683"/>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66"/>
            <p:cNvSpPr/>
            <p:nvPr/>
          </p:nvSpPr>
          <p:spPr>
            <a:xfrm>
              <a:off x="2501180" y="176397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6"/>
            <p:cNvSpPr/>
            <p:nvPr/>
          </p:nvSpPr>
          <p:spPr>
            <a:xfrm>
              <a:off x="2452369" y="1750237"/>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6"/>
            <p:cNvSpPr/>
            <p:nvPr/>
          </p:nvSpPr>
          <p:spPr>
            <a:xfrm>
              <a:off x="2501425" y="1765403"/>
              <a:ext cx="54" cy="244"/>
            </a:xfrm>
            <a:custGeom>
              <a:avLst/>
              <a:gdLst/>
              <a:ahLst/>
              <a:cxnLst/>
              <a:rect l="l" t="t" r="r" b="b"/>
              <a:pathLst>
                <a:path w="4" h="18" extrusionOk="0">
                  <a:moveTo>
                    <a:pt x="4"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6"/>
            <p:cNvSpPr/>
            <p:nvPr/>
          </p:nvSpPr>
          <p:spPr>
            <a:xfrm>
              <a:off x="2500800" y="1761357"/>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6"/>
            <p:cNvSpPr/>
            <p:nvPr/>
          </p:nvSpPr>
          <p:spPr>
            <a:xfrm>
              <a:off x="2500895" y="1761982"/>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66"/>
            <p:cNvSpPr/>
            <p:nvPr/>
          </p:nvSpPr>
          <p:spPr>
            <a:xfrm>
              <a:off x="2500949" y="1762647"/>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66"/>
            <p:cNvSpPr/>
            <p:nvPr/>
          </p:nvSpPr>
          <p:spPr>
            <a:xfrm>
              <a:off x="2501615" y="1766258"/>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6"/>
            <p:cNvSpPr/>
            <p:nvPr/>
          </p:nvSpPr>
          <p:spPr>
            <a:xfrm>
              <a:off x="2391759" y="1582202"/>
              <a:ext cx="300144" cy="138721"/>
            </a:xfrm>
            <a:custGeom>
              <a:avLst/>
              <a:gdLst/>
              <a:ahLst/>
              <a:cxnLst/>
              <a:rect l="l" t="t" r="r" b="b"/>
              <a:pathLst>
                <a:path w="22106" h="10217" extrusionOk="0">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6"/>
            <p:cNvSpPr/>
            <p:nvPr/>
          </p:nvSpPr>
          <p:spPr>
            <a:xfrm>
              <a:off x="2571159" y="1710115"/>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6"/>
            <p:cNvSpPr/>
            <p:nvPr/>
          </p:nvSpPr>
          <p:spPr>
            <a:xfrm>
              <a:off x="2571960" y="170883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66"/>
            <p:cNvSpPr/>
            <p:nvPr/>
          </p:nvSpPr>
          <p:spPr>
            <a:xfrm>
              <a:off x="2572340" y="170850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66"/>
            <p:cNvSpPr/>
            <p:nvPr/>
          </p:nvSpPr>
          <p:spPr>
            <a:xfrm>
              <a:off x="2572245" y="1708595"/>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6"/>
            <p:cNvSpPr/>
            <p:nvPr/>
          </p:nvSpPr>
          <p:spPr>
            <a:xfrm>
              <a:off x="2571539" y="1709505"/>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6"/>
            <p:cNvSpPr/>
            <p:nvPr/>
          </p:nvSpPr>
          <p:spPr>
            <a:xfrm>
              <a:off x="2571729" y="170921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66"/>
            <p:cNvSpPr/>
            <p:nvPr/>
          </p:nvSpPr>
          <p:spPr>
            <a:xfrm>
              <a:off x="2571349" y="170979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66"/>
            <p:cNvSpPr/>
            <p:nvPr/>
          </p:nvSpPr>
          <p:spPr>
            <a:xfrm>
              <a:off x="2572109" y="1708690"/>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6"/>
            <p:cNvSpPr/>
            <p:nvPr/>
          </p:nvSpPr>
          <p:spPr>
            <a:xfrm>
              <a:off x="2570968" y="171055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6"/>
            <p:cNvSpPr/>
            <p:nvPr/>
          </p:nvSpPr>
          <p:spPr>
            <a:xfrm>
              <a:off x="2641218" y="17061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6"/>
            <p:cNvSpPr/>
            <p:nvPr/>
          </p:nvSpPr>
          <p:spPr>
            <a:xfrm>
              <a:off x="2572584" y="17083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6"/>
            <p:cNvSpPr/>
            <p:nvPr/>
          </p:nvSpPr>
          <p:spPr>
            <a:xfrm>
              <a:off x="2641829" y="1706178"/>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6"/>
            <p:cNvSpPr/>
            <p:nvPr/>
          </p:nvSpPr>
          <p:spPr>
            <a:xfrm>
              <a:off x="2571824" y="170902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66"/>
            <p:cNvSpPr/>
            <p:nvPr/>
          </p:nvSpPr>
          <p:spPr>
            <a:xfrm>
              <a:off x="2642305" y="1706219"/>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66"/>
            <p:cNvSpPr/>
            <p:nvPr/>
          </p:nvSpPr>
          <p:spPr>
            <a:xfrm>
              <a:off x="2642780" y="1706273"/>
              <a:ext cx="353" cy="149"/>
            </a:xfrm>
            <a:custGeom>
              <a:avLst/>
              <a:gdLst/>
              <a:ahLst/>
              <a:cxnLst/>
              <a:rect l="l" t="t" r="r" b="b"/>
              <a:pathLst>
                <a:path w="26" h="11" extrusionOk="0">
                  <a:moveTo>
                    <a:pt x="1" y="0"/>
                  </a:moveTo>
                  <a:cubicBezTo>
                    <a:pt x="8" y="4"/>
                    <a:pt x="18" y="7"/>
                    <a:pt x="25" y="11"/>
                  </a:cubicBezTo>
                  <a:cubicBezTo>
                    <a:pt x="18" y="7"/>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6"/>
            <p:cNvSpPr/>
            <p:nvPr/>
          </p:nvSpPr>
          <p:spPr>
            <a:xfrm>
              <a:off x="2634756" y="1702852"/>
              <a:ext cx="4005" cy="2200"/>
            </a:xfrm>
            <a:custGeom>
              <a:avLst/>
              <a:gdLst/>
              <a:ahLst/>
              <a:cxnLst/>
              <a:rect l="l" t="t" r="r" b="b"/>
              <a:pathLst>
                <a:path w="295" h="162" extrusionOk="0">
                  <a:moveTo>
                    <a:pt x="0" y="0"/>
                  </a:moveTo>
                  <a:cubicBezTo>
                    <a:pt x="91" y="0"/>
                    <a:pt x="175" y="28"/>
                    <a:pt x="294" y="161"/>
                  </a:cubicBezTo>
                  <a:cubicBezTo>
                    <a:pt x="175" y="28"/>
                    <a:pt x="95"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66"/>
            <p:cNvSpPr/>
            <p:nvPr/>
          </p:nvSpPr>
          <p:spPr>
            <a:xfrm>
              <a:off x="2572489" y="1708459"/>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66"/>
            <p:cNvSpPr/>
            <p:nvPr/>
          </p:nvSpPr>
          <p:spPr>
            <a:xfrm>
              <a:off x="2506177" y="1694053"/>
              <a:ext cx="244" cy="299"/>
            </a:xfrm>
            <a:custGeom>
              <a:avLst/>
              <a:gdLst/>
              <a:ahLst/>
              <a:cxnLst/>
              <a:rect l="l" t="t" r="r" b="b"/>
              <a:pathLst>
                <a:path w="18" h="22" extrusionOk="0">
                  <a:moveTo>
                    <a:pt x="0"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6"/>
            <p:cNvSpPr/>
            <p:nvPr/>
          </p:nvSpPr>
          <p:spPr>
            <a:xfrm>
              <a:off x="2504602" y="1692152"/>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6"/>
            <p:cNvSpPr/>
            <p:nvPr/>
          </p:nvSpPr>
          <p:spPr>
            <a:xfrm>
              <a:off x="2505172" y="1692818"/>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6"/>
            <p:cNvSpPr/>
            <p:nvPr/>
          </p:nvSpPr>
          <p:spPr>
            <a:xfrm>
              <a:off x="2503325" y="1690768"/>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66"/>
            <p:cNvSpPr/>
            <p:nvPr/>
          </p:nvSpPr>
          <p:spPr>
            <a:xfrm>
              <a:off x="2568497" y="171216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66"/>
            <p:cNvSpPr/>
            <p:nvPr/>
          </p:nvSpPr>
          <p:spPr>
            <a:xfrm>
              <a:off x="2567778" y="1712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6"/>
            <p:cNvSpPr/>
            <p:nvPr/>
          </p:nvSpPr>
          <p:spPr>
            <a:xfrm>
              <a:off x="2461873" y="1676280"/>
              <a:ext cx="19022" cy="5051"/>
            </a:xfrm>
            <a:custGeom>
              <a:avLst/>
              <a:gdLst/>
              <a:ahLst/>
              <a:cxnLst/>
              <a:rect l="l" t="t" r="r" b="b"/>
              <a:pathLst>
                <a:path w="1401" h="372" extrusionOk="0">
                  <a:moveTo>
                    <a:pt x="1401" y="0"/>
                  </a:moveTo>
                  <a:lnTo>
                    <a:pt x="1" y="37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6"/>
            <p:cNvSpPr/>
            <p:nvPr/>
          </p:nvSpPr>
          <p:spPr>
            <a:xfrm>
              <a:off x="2516061" y="1694583"/>
              <a:ext cx="394" cy="95"/>
            </a:xfrm>
            <a:custGeom>
              <a:avLst/>
              <a:gdLst/>
              <a:ahLst/>
              <a:cxnLst/>
              <a:rect l="l" t="t" r="r" b="b"/>
              <a:pathLst>
                <a:path w="29" h="7" extrusionOk="0">
                  <a:moveTo>
                    <a:pt x="1" y="0"/>
                  </a:moveTo>
                  <a:cubicBezTo>
                    <a:pt x="11" y="0"/>
                    <a:pt x="18" y="4"/>
                    <a:pt x="29" y="7"/>
                  </a:cubicBezTo>
                  <a:cubicBezTo>
                    <a:pt x="18" y="4"/>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6"/>
            <p:cNvSpPr/>
            <p:nvPr/>
          </p:nvSpPr>
          <p:spPr>
            <a:xfrm>
              <a:off x="2515260" y="169452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66"/>
            <p:cNvSpPr/>
            <p:nvPr/>
          </p:nvSpPr>
          <p:spPr>
            <a:xfrm>
              <a:off x="2514690" y="169462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66"/>
            <p:cNvSpPr/>
            <p:nvPr/>
          </p:nvSpPr>
          <p:spPr>
            <a:xfrm>
              <a:off x="2514119" y="1694678"/>
              <a:ext cx="149" cy="0"/>
            </a:xfrm>
            <a:custGeom>
              <a:avLst/>
              <a:gdLst/>
              <a:ahLst/>
              <a:cxnLst/>
              <a:rect l="l" t="t" r="r" b="b"/>
              <a:pathLst>
                <a:path w="1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6"/>
            <p:cNvSpPr/>
            <p:nvPr/>
          </p:nvSpPr>
          <p:spPr>
            <a:xfrm>
              <a:off x="2499374" y="1686830"/>
              <a:ext cx="299" cy="299"/>
            </a:xfrm>
            <a:custGeom>
              <a:avLst/>
              <a:gdLst/>
              <a:ahLst/>
              <a:cxnLst/>
              <a:rect l="l" t="t" r="r" b="b"/>
              <a:pathLst>
                <a:path w="22" h="22" extrusionOk="0">
                  <a:moveTo>
                    <a:pt x="1" y="0"/>
                  </a:moveTo>
                  <a:lnTo>
                    <a:pt x="2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66"/>
            <p:cNvSpPr/>
            <p:nvPr/>
          </p:nvSpPr>
          <p:spPr>
            <a:xfrm>
              <a:off x="2505742" y="1693483"/>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6"/>
            <p:cNvSpPr/>
            <p:nvPr/>
          </p:nvSpPr>
          <p:spPr>
            <a:xfrm>
              <a:off x="2498804" y="1686301"/>
              <a:ext cx="258" cy="258"/>
            </a:xfrm>
            <a:custGeom>
              <a:avLst/>
              <a:gdLst/>
              <a:ahLst/>
              <a:cxnLst/>
              <a:rect l="l" t="t" r="r" b="b"/>
              <a:pathLst>
                <a:path w="19" h="19" extrusionOk="0">
                  <a:moveTo>
                    <a:pt x="1"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6"/>
            <p:cNvSpPr/>
            <p:nvPr/>
          </p:nvSpPr>
          <p:spPr>
            <a:xfrm>
              <a:off x="2507168" y="1695574"/>
              <a:ext cx="109" cy="163"/>
            </a:xfrm>
            <a:custGeom>
              <a:avLst/>
              <a:gdLst/>
              <a:ahLst/>
              <a:cxnLst/>
              <a:rect l="l" t="t" r="r" b="b"/>
              <a:pathLst>
                <a:path w="8" h="12" extrusionOk="0">
                  <a:moveTo>
                    <a:pt x="1" y="1"/>
                  </a:moveTo>
                  <a:cubicBezTo>
                    <a:pt x="1" y="4"/>
                    <a:pt x="4" y="8"/>
                    <a:pt x="8" y="11"/>
                  </a:cubicBezTo>
                  <a:cubicBezTo>
                    <a:pt x="8"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66"/>
            <p:cNvSpPr/>
            <p:nvPr/>
          </p:nvSpPr>
          <p:spPr>
            <a:xfrm>
              <a:off x="2501329" y="1688677"/>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66"/>
            <p:cNvSpPr/>
            <p:nvPr/>
          </p:nvSpPr>
          <p:spPr>
            <a:xfrm>
              <a:off x="2557133" y="1719389"/>
              <a:ext cx="910" cy="1249"/>
            </a:xfrm>
            <a:custGeom>
              <a:avLst/>
              <a:gdLst/>
              <a:ahLst/>
              <a:cxnLst/>
              <a:rect l="l" t="t" r="r" b="b"/>
              <a:pathLst>
                <a:path w="67" h="92" extrusionOk="0">
                  <a:moveTo>
                    <a:pt x="67" y="0"/>
                  </a:moveTo>
                  <a:cubicBezTo>
                    <a:pt x="56" y="39"/>
                    <a:pt x="32" y="70"/>
                    <a:pt x="0" y="91"/>
                  </a:cubicBezTo>
                  <a:cubicBezTo>
                    <a:pt x="32" y="70"/>
                    <a:pt x="56" y="39"/>
                    <a:pt x="6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66"/>
            <p:cNvSpPr/>
            <p:nvPr/>
          </p:nvSpPr>
          <p:spPr>
            <a:xfrm>
              <a:off x="2501995" y="1689342"/>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66"/>
            <p:cNvSpPr/>
            <p:nvPr/>
          </p:nvSpPr>
          <p:spPr>
            <a:xfrm>
              <a:off x="2500664" y="1688011"/>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66"/>
            <p:cNvSpPr/>
            <p:nvPr/>
          </p:nvSpPr>
          <p:spPr>
            <a:xfrm>
              <a:off x="2506937" y="169515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6"/>
            <p:cNvSpPr/>
            <p:nvPr/>
          </p:nvSpPr>
          <p:spPr>
            <a:xfrm>
              <a:off x="2503991" y="1691487"/>
              <a:ext cx="299" cy="339"/>
            </a:xfrm>
            <a:custGeom>
              <a:avLst/>
              <a:gdLst/>
              <a:ahLst/>
              <a:cxnLst/>
              <a:rect l="l" t="t" r="r" b="b"/>
              <a:pathLst>
                <a:path w="22" h="25" extrusionOk="0">
                  <a:moveTo>
                    <a:pt x="0" y="0"/>
                  </a:moveTo>
                  <a:lnTo>
                    <a:pt x="2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66"/>
            <p:cNvSpPr/>
            <p:nvPr/>
          </p:nvSpPr>
          <p:spPr>
            <a:xfrm>
              <a:off x="2506598" y="1694624"/>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66"/>
            <p:cNvSpPr/>
            <p:nvPr/>
          </p:nvSpPr>
          <p:spPr>
            <a:xfrm>
              <a:off x="2515640" y="1694529"/>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66"/>
            <p:cNvSpPr/>
            <p:nvPr/>
          </p:nvSpPr>
          <p:spPr>
            <a:xfrm>
              <a:off x="2568973" y="1712111"/>
              <a:ext cx="1344" cy="109"/>
            </a:xfrm>
            <a:custGeom>
              <a:avLst/>
              <a:gdLst/>
              <a:ahLst/>
              <a:cxnLst/>
              <a:rect l="l" t="t" r="r" b="b"/>
              <a:pathLst>
                <a:path w="99" h="8" extrusionOk="0">
                  <a:moveTo>
                    <a:pt x="98" y="8"/>
                  </a:moveTo>
                  <a:lnTo>
                    <a:pt x="98" y="8"/>
                  </a:lnTo>
                  <a:cubicBezTo>
                    <a:pt x="67" y="1"/>
                    <a:pt x="35" y="1"/>
                    <a:pt x="0" y="4"/>
                  </a:cubicBezTo>
                  <a:cubicBezTo>
                    <a:pt x="35" y="1"/>
                    <a:pt x="67" y="1"/>
                    <a:pt x="98"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66"/>
            <p:cNvSpPr/>
            <p:nvPr/>
          </p:nvSpPr>
          <p:spPr>
            <a:xfrm>
              <a:off x="2512640" y="1694909"/>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66"/>
            <p:cNvSpPr/>
            <p:nvPr/>
          </p:nvSpPr>
          <p:spPr>
            <a:xfrm>
              <a:off x="2499999" y="1687400"/>
              <a:ext cx="299" cy="299"/>
            </a:xfrm>
            <a:custGeom>
              <a:avLst/>
              <a:gdLst/>
              <a:ahLst/>
              <a:cxnLst/>
              <a:rect l="l" t="t" r="r" b="b"/>
              <a:pathLst>
                <a:path w="22" h="22" extrusionOk="0">
                  <a:moveTo>
                    <a:pt x="0" y="0"/>
                  </a:moveTo>
                  <a:lnTo>
                    <a:pt x="2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66"/>
            <p:cNvSpPr/>
            <p:nvPr/>
          </p:nvSpPr>
          <p:spPr>
            <a:xfrm>
              <a:off x="2513400" y="16947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66"/>
            <p:cNvSpPr/>
            <p:nvPr/>
          </p:nvSpPr>
          <p:spPr>
            <a:xfrm>
              <a:off x="2566963" y="1712546"/>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66"/>
            <p:cNvSpPr/>
            <p:nvPr/>
          </p:nvSpPr>
          <p:spPr>
            <a:xfrm>
              <a:off x="2502660" y="169006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6"/>
            <p:cNvSpPr/>
            <p:nvPr/>
          </p:nvSpPr>
          <p:spPr>
            <a:xfrm>
              <a:off x="2690844" y="1643097"/>
              <a:ext cx="339" cy="489"/>
            </a:xfrm>
            <a:custGeom>
              <a:avLst/>
              <a:gdLst/>
              <a:ahLst/>
              <a:cxnLst/>
              <a:rect l="l" t="t" r="r" b="b"/>
              <a:pathLst>
                <a:path w="25" h="36" extrusionOk="0">
                  <a:moveTo>
                    <a:pt x="25" y="1"/>
                  </a:moveTo>
                  <a:lnTo>
                    <a:pt x="0"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66"/>
            <p:cNvSpPr/>
            <p:nvPr/>
          </p:nvSpPr>
          <p:spPr>
            <a:xfrm>
              <a:off x="2691319" y="1642622"/>
              <a:ext cx="244" cy="353"/>
            </a:xfrm>
            <a:custGeom>
              <a:avLst/>
              <a:gdLst/>
              <a:ahLst/>
              <a:cxnLst/>
              <a:rect l="l" t="t" r="r" b="b"/>
              <a:pathLst>
                <a:path w="18" h="26" extrusionOk="0">
                  <a:moveTo>
                    <a:pt x="18"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66"/>
            <p:cNvSpPr/>
            <p:nvPr/>
          </p:nvSpPr>
          <p:spPr>
            <a:xfrm>
              <a:off x="2691645" y="1642147"/>
              <a:ext cx="204" cy="353"/>
            </a:xfrm>
            <a:custGeom>
              <a:avLst/>
              <a:gdLst/>
              <a:ahLst/>
              <a:cxnLst/>
              <a:rect l="l" t="t" r="r" b="b"/>
              <a:pathLst>
                <a:path w="15" h="26" extrusionOk="0">
                  <a:moveTo>
                    <a:pt x="15" y="1"/>
                  </a:moveTo>
                  <a:cubicBezTo>
                    <a:pt x="11" y="8"/>
                    <a:pt x="4" y="15"/>
                    <a:pt x="1" y="25"/>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66"/>
            <p:cNvSpPr/>
            <p:nvPr/>
          </p:nvSpPr>
          <p:spPr>
            <a:xfrm>
              <a:off x="2655339" y="1679838"/>
              <a:ext cx="4141" cy="1113"/>
            </a:xfrm>
            <a:custGeom>
              <a:avLst/>
              <a:gdLst/>
              <a:ahLst/>
              <a:cxnLst/>
              <a:rect l="l" t="t" r="r" b="b"/>
              <a:pathLst>
                <a:path w="305" h="82" extrusionOk="0">
                  <a:moveTo>
                    <a:pt x="305" y="81"/>
                  </a:moveTo>
                  <a:cubicBezTo>
                    <a:pt x="116" y="78"/>
                    <a:pt x="35" y="36"/>
                    <a:pt x="0" y="1"/>
                  </a:cubicBezTo>
                  <a:cubicBezTo>
                    <a:pt x="35" y="36"/>
                    <a:pt x="116" y="78"/>
                    <a:pt x="30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66"/>
            <p:cNvSpPr/>
            <p:nvPr/>
          </p:nvSpPr>
          <p:spPr>
            <a:xfrm>
              <a:off x="2691930" y="1641861"/>
              <a:ext cx="68" cy="109"/>
            </a:xfrm>
            <a:custGeom>
              <a:avLst/>
              <a:gdLst/>
              <a:ahLst/>
              <a:cxnLst/>
              <a:rect l="l" t="t" r="r" b="b"/>
              <a:pathLst>
                <a:path w="5" h="8" extrusionOk="0">
                  <a:moveTo>
                    <a:pt x="4" y="1"/>
                  </a:moveTo>
                  <a:lnTo>
                    <a:pt x="1" y="8"/>
                  </a:lnTo>
                  <a:cubicBezTo>
                    <a:pt x="4" y="4"/>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66"/>
            <p:cNvSpPr/>
            <p:nvPr/>
          </p:nvSpPr>
          <p:spPr>
            <a:xfrm>
              <a:off x="2643255" y="1705934"/>
              <a:ext cx="14" cy="163"/>
            </a:xfrm>
            <a:custGeom>
              <a:avLst/>
              <a:gdLst/>
              <a:ahLst/>
              <a:cxnLst/>
              <a:rect l="l" t="t" r="r" b="b"/>
              <a:pathLst>
                <a:path w="1" h="12" extrusionOk="0">
                  <a:moveTo>
                    <a:pt x="1" y="1"/>
                  </a:moveTo>
                  <a:lnTo>
                    <a:pt x="1" y="11"/>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66"/>
            <p:cNvSpPr/>
            <p:nvPr/>
          </p:nvSpPr>
          <p:spPr>
            <a:xfrm>
              <a:off x="2438968" y="170826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66"/>
            <p:cNvSpPr/>
            <p:nvPr/>
          </p:nvSpPr>
          <p:spPr>
            <a:xfrm>
              <a:off x="2438873" y="1708554"/>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66"/>
            <p:cNvSpPr/>
            <p:nvPr/>
          </p:nvSpPr>
          <p:spPr>
            <a:xfrm>
              <a:off x="2438819" y="1710401"/>
              <a:ext cx="68" cy="204"/>
            </a:xfrm>
            <a:custGeom>
              <a:avLst/>
              <a:gdLst/>
              <a:ahLst/>
              <a:cxnLst/>
              <a:rect l="l" t="t" r="r" b="b"/>
              <a:pathLst>
                <a:path w="5" h="15" extrusionOk="0">
                  <a:moveTo>
                    <a:pt x="1" y="1"/>
                  </a:moveTo>
                  <a:cubicBezTo>
                    <a:pt x="1" y="4"/>
                    <a:pt x="1"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66"/>
            <p:cNvSpPr/>
            <p:nvPr/>
          </p:nvSpPr>
          <p:spPr>
            <a:xfrm>
              <a:off x="2438683" y="1709545"/>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6"/>
            <p:cNvSpPr/>
            <p:nvPr/>
          </p:nvSpPr>
          <p:spPr>
            <a:xfrm>
              <a:off x="2438778" y="1708785"/>
              <a:ext cx="14" cy="204"/>
            </a:xfrm>
            <a:custGeom>
              <a:avLst/>
              <a:gdLst/>
              <a:ahLst/>
              <a:cxnLst/>
              <a:rect l="l" t="t" r="r" b="b"/>
              <a:pathLst>
                <a:path w="1" h="15" extrusionOk="0">
                  <a:moveTo>
                    <a:pt x="0" y="15"/>
                  </a:moveTo>
                  <a:lnTo>
                    <a:pt x="0" y="4"/>
                  </a:lnTo>
                  <a:cubicBezTo>
                    <a:pt x="0" y="1"/>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66"/>
            <p:cNvSpPr/>
            <p:nvPr/>
          </p:nvSpPr>
          <p:spPr>
            <a:xfrm>
              <a:off x="2438724" y="1709165"/>
              <a:ext cx="14" cy="163"/>
            </a:xfrm>
            <a:custGeom>
              <a:avLst/>
              <a:gdLst/>
              <a:ahLst/>
              <a:cxnLst/>
              <a:rect l="l" t="t" r="r" b="b"/>
              <a:pathLst>
                <a:path w="1" h="12" extrusionOk="0">
                  <a:moveTo>
                    <a:pt x="1" y="11"/>
                  </a:moveTo>
                  <a:lnTo>
                    <a:pt x="1" y="1"/>
                  </a:ln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66"/>
            <p:cNvSpPr/>
            <p:nvPr/>
          </p:nvSpPr>
          <p:spPr>
            <a:xfrm>
              <a:off x="2438724" y="1709925"/>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66"/>
            <p:cNvSpPr/>
            <p:nvPr/>
          </p:nvSpPr>
          <p:spPr>
            <a:xfrm>
              <a:off x="3083315" y="1349877"/>
              <a:ext cx="6436" cy="2648"/>
            </a:xfrm>
            <a:custGeom>
              <a:avLst/>
              <a:gdLst/>
              <a:ahLst/>
              <a:cxnLst/>
              <a:rect l="l" t="t" r="r" b="b"/>
              <a:pathLst>
                <a:path w="474" h="195" extrusionOk="0">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66"/>
            <p:cNvSpPr/>
            <p:nvPr/>
          </p:nvSpPr>
          <p:spPr>
            <a:xfrm>
              <a:off x="2740470" y="1256152"/>
              <a:ext cx="41452" cy="20869"/>
            </a:xfrm>
            <a:custGeom>
              <a:avLst/>
              <a:gdLst/>
              <a:ahLst/>
              <a:cxnLst/>
              <a:rect l="l" t="t" r="r" b="b"/>
              <a:pathLst>
                <a:path w="3053" h="1537" extrusionOk="0">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66"/>
            <p:cNvSpPr/>
            <p:nvPr/>
          </p:nvSpPr>
          <p:spPr>
            <a:xfrm>
              <a:off x="2779112" y="1267720"/>
              <a:ext cx="44453" cy="23136"/>
            </a:xfrm>
            <a:custGeom>
              <a:avLst/>
              <a:gdLst/>
              <a:ahLst/>
              <a:cxnLst/>
              <a:rect l="l" t="t" r="r" b="b"/>
              <a:pathLst>
                <a:path w="3274" h="1704" extrusionOk="0">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66"/>
            <p:cNvSpPr/>
            <p:nvPr/>
          </p:nvSpPr>
          <p:spPr>
            <a:xfrm>
              <a:off x="3087022" y="1356164"/>
              <a:ext cx="21412" cy="7834"/>
            </a:xfrm>
            <a:custGeom>
              <a:avLst/>
              <a:gdLst/>
              <a:ahLst/>
              <a:cxnLst/>
              <a:rect l="l" t="t" r="r" b="b"/>
              <a:pathLst>
                <a:path w="1577" h="577" extrusionOk="0">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66"/>
            <p:cNvSpPr/>
            <p:nvPr/>
          </p:nvSpPr>
          <p:spPr>
            <a:xfrm>
              <a:off x="2249874" y="1296871"/>
              <a:ext cx="1208533" cy="418540"/>
            </a:xfrm>
            <a:custGeom>
              <a:avLst/>
              <a:gdLst/>
              <a:ahLst/>
              <a:cxnLst/>
              <a:rect l="l" t="t" r="r" b="b"/>
              <a:pathLst>
                <a:path w="89010" h="30826" extrusionOk="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6"/>
            <p:cNvSpPr/>
            <p:nvPr/>
          </p:nvSpPr>
          <p:spPr>
            <a:xfrm>
              <a:off x="2192984" y="1581360"/>
              <a:ext cx="21262" cy="7753"/>
            </a:xfrm>
            <a:custGeom>
              <a:avLst/>
              <a:gdLst/>
              <a:ahLst/>
              <a:cxnLst/>
              <a:rect l="l" t="t" r="r" b="b"/>
              <a:pathLst>
                <a:path w="1566" h="571" extrusionOk="0">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6"/>
            <p:cNvSpPr/>
            <p:nvPr/>
          </p:nvSpPr>
          <p:spPr>
            <a:xfrm>
              <a:off x="2688889" y="1342735"/>
              <a:ext cx="3394" cy="828"/>
            </a:xfrm>
            <a:custGeom>
              <a:avLst/>
              <a:gdLst/>
              <a:ahLst/>
              <a:cxnLst/>
              <a:rect l="l" t="t" r="r" b="b"/>
              <a:pathLst>
                <a:path w="250" h="61" extrusionOk="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66"/>
            <p:cNvSpPr/>
            <p:nvPr/>
          </p:nvSpPr>
          <p:spPr>
            <a:xfrm>
              <a:off x="3095345" y="1594612"/>
              <a:ext cx="18737" cy="78777"/>
            </a:xfrm>
            <a:custGeom>
              <a:avLst/>
              <a:gdLst/>
              <a:ahLst/>
              <a:cxnLst/>
              <a:rect l="l" t="t" r="r" b="b"/>
              <a:pathLst>
                <a:path w="1380" h="5802" extrusionOk="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66"/>
            <p:cNvSpPr/>
            <p:nvPr/>
          </p:nvSpPr>
          <p:spPr>
            <a:xfrm>
              <a:off x="2726485" y="1235772"/>
              <a:ext cx="39185" cy="27603"/>
            </a:xfrm>
            <a:custGeom>
              <a:avLst/>
              <a:gdLst/>
              <a:ahLst/>
              <a:cxnLst/>
              <a:rect l="l" t="t" r="r" b="b"/>
              <a:pathLst>
                <a:path w="2886" h="2033" extrusionOk="0">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66"/>
            <p:cNvSpPr/>
            <p:nvPr/>
          </p:nvSpPr>
          <p:spPr>
            <a:xfrm>
              <a:off x="2452749" y="1237876"/>
              <a:ext cx="24249" cy="7875"/>
            </a:xfrm>
            <a:custGeom>
              <a:avLst/>
              <a:gdLst/>
              <a:ahLst/>
              <a:cxnLst/>
              <a:rect l="l" t="t" r="r" b="b"/>
              <a:pathLst>
                <a:path w="1786" h="580" extrusionOk="0">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66"/>
            <p:cNvSpPr/>
            <p:nvPr/>
          </p:nvSpPr>
          <p:spPr>
            <a:xfrm>
              <a:off x="2405554" y="1415592"/>
              <a:ext cx="14406" cy="8065"/>
            </a:xfrm>
            <a:custGeom>
              <a:avLst/>
              <a:gdLst/>
              <a:ahLst/>
              <a:cxnLst/>
              <a:rect l="l" t="t" r="r" b="b"/>
              <a:pathLst>
                <a:path w="1061" h="594" extrusionOk="0">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66"/>
            <p:cNvSpPr/>
            <p:nvPr/>
          </p:nvSpPr>
          <p:spPr>
            <a:xfrm>
              <a:off x="2399471" y="1241556"/>
              <a:ext cx="30047" cy="12613"/>
            </a:xfrm>
            <a:custGeom>
              <a:avLst/>
              <a:gdLst/>
              <a:ahLst/>
              <a:cxnLst/>
              <a:rect l="l" t="t" r="r" b="b"/>
              <a:pathLst>
                <a:path w="2213" h="929" extrusionOk="0">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66"/>
            <p:cNvSpPr/>
            <p:nvPr/>
          </p:nvSpPr>
          <p:spPr>
            <a:xfrm>
              <a:off x="2429179" y="1308887"/>
              <a:ext cx="131865" cy="90535"/>
            </a:xfrm>
            <a:custGeom>
              <a:avLst/>
              <a:gdLst/>
              <a:ahLst/>
              <a:cxnLst/>
              <a:rect l="l" t="t" r="r" b="b"/>
              <a:pathLst>
                <a:path w="9712" h="6668" extrusionOk="0">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66"/>
            <p:cNvSpPr/>
            <p:nvPr/>
          </p:nvSpPr>
          <p:spPr>
            <a:xfrm>
              <a:off x="2439104" y="1251861"/>
              <a:ext cx="6857" cy="1833"/>
            </a:xfrm>
            <a:custGeom>
              <a:avLst/>
              <a:gdLst/>
              <a:ahLst/>
              <a:cxnLst/>
              <a:rect l="l" t="t" r="r" b="b"/>
              <a:pathLst>
                <a:path w="505" h="135" extrusionOk="0">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66"/>
            <p:cNvSpPr/>
            <p:nvPr/>
          </p:nvSpPr>
          <p:spPr>
            <a:xfrm>
              <a:off x="2870271" y="1345763"/>
              <a:ext cx="11758" cy="4576"/>
            </a:xfrm>
            <a:custGeom>
              <a:avLst/>
              <a:gdLst/>
              <a:ahLst/>
              <a:cxnLst/>
              <a:rect l="l" t="t" r="r" b="b"/>
              <a:pathLst>
                <a:path w="866" h="337" extrusionOk="0">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66"/>
            <p:cNvSpPr/>
            <p:nvPr/>
          </p:nvSpPr>
          <p:spPr>
            <a:xfrm>
              <a:off x="2384020" y="1243620"/>
              <a:ext cx="22783" cy="4983"/>
            </a:xfrm>
            <a:custGeom>
              <a:avLst/>
              <a:gdLst/>
              <a:ahLst/>
              <a:cxnLst/>
              <a:rect l="l" t="t" r="r" b="b"/>
              <a:pathLst>
                <a:path w="1678" h="367" extrusionOk="0">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66"/>
            <p:cNvSpPr/>
            <p:nvPr/>
          </p:nvSpPr>
          <p:spPr>
            <a:xfrm>
              <a:off x="2517202" y="1238691"/>
              <a:ext cx="17406" cy="5404"/>
            </a:xfrm>
            <a:custGeom>
              <a:avLst/>
              <a:gdLst/>
              <a:ahLst/>
              <a:cxnLst/>
              <a:rect l="l" t="t" r="r" b="b"/>
              <a:pathLst>
                <a:path w="1282" h="398" extrusionOk="0">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66"/>
            <p:cNvSpPr/>
            <p:nvPr/>
          </p:nvSpPr>
          <p:spPr>
            <a:xfrm>
              <a:off x="2718026" y="1237646"/>
              <a:ext cx="8757" cy="2403"/>
            </a:xfrm>
            <a:custGeom>
              <a:avLst/>
              <a:gdLst/>
              <a:ahLst/>
              <a:cxnLst/>
              <a:rect l="l" t="t" r="r" b="b"/>
              <a:pathLst>
                <a:path w="645" h="177" extrusionOk="0">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66"/>
            <p:cNvSpPr/>
            <p:nvPr/>
          </p:nvSpPr>
          <p:spPr>
            <a:xfrm>
              <a:off x="2570534" y="1361377"/>
              <a:ext cx="11229" cy="4209"/>
            </a:xfrm>
            <a:custGeom>
              <a:avLst/>
              <a:gdLst/>
              <a:ahLst/>
              <a:cxnLst/>
              <a:rect l="l" t="t" r="r" b="b"/>
              <a:pathLst>
                <a:path w="827" h="310" extrusionOk="0">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66"/>
            <p:cNvSpPr/>
            <p:nvPr/>
          </p:nvSpPr>
          <p:spPr>
            <a:xfrm>
              <a:off x="2635516" y="1366890"/>
              <a:ext cx="4616" cy="2865"/>
            </a:xfrm>
            <a:custGeom>
              <a:avLst/>
              <a:gdLst/>
              <a:ahLst/>
              <a:cxnLst/>
              <a:rect l="l" t="t" r="r" b="b"/>
              <a:pathLst>
                <a:path w="340" h="211" extrusionOk="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66"/>
            <p:cNvSpPr/>
            <p:nvPr/>
          </p:nvSpPr>
          <p:spPr>
            <a:xfrm>
              <a:off x="2491961" y="1240701"/>
              <a:ext cx="20176" cy="8119"/>
            </a:xfrm>
            <a:custGeom>
              <a:avLst/>
              <a:gdLst/>
              <a:ahLst/>
              <a:cxnLst/>
              <a:rect l="l" t="t" r="r" b="b"/>
              <a:pathLst>
                <a:path w="1486" h="598" extrusionOk="0">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66"/>
            <p:cNvSpPr/>
            <p:nvPr/>
          </p:nvSpPr>
          <p:spPr>
            <a:xfrm>
              <a:off x="2465159" y="1249621"/>
              <a:ext cx="23394" cy="6734"/>
            </a:xfrm>
            <a:custGeom>
              <a:avLst/>
              <a:gdLst/>
              <a:ahLst/>
              <a:cxnLst/>
              <a:rect l="l" t="t" r="r" b="b"/>
              <a:pathLst>
                <a:path w="1723" h="496" extrusionOk="0">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66"/>
            <p:cNvSpPr/>
            <p:nvPr/>
          </p:nvSpPr>
          <p:spPr>
            <a:xfrm>
              <a:off x="2466530" y="1232500"/>
              <a:ext cx="20597" cy="4358"/>
            </a:xfrm>
            <a:custGeom>
              <a:avLst/>
              <a:gdLst/>
              <a:ahLst/>
              <a:cxnLst/>
              <a:rect l="l" t="t" r="r" b="b"/>
              <a:pathLst>
                <a:path w="1517" h="321" extrusionOk="0">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66"/>
            <p:cNvSpPr/>
            <p:nvPr/>
          </p:nvSpPr>
          <p:spPr>
            <a:xfrm>
              <a:off x="2698353" y="164214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66"/>
            <p:cNvSpPr/>
            <p:nvPr/>
          </p:nvSpPr>
          <p:spPr>
            <a:xfrm>
              <a:off x="2818038" y="1630266"/>
              <a:ext cx="3625" cy="530"/>
            </a:xfrm>
            <a:custGeom>
              <a:avLst/>
              <a:gdLst/>
              <a:ahLst/>
              <a:cxnLst/>
              <a:rect l="l" t="t" r="r" b="b"/>
              <a:pathLst>
                <a:path w="267" h="39" extrusionOk="0">
                  <a:moveTo>
                    <a:pt x="0" y="39"/>
                  </a:moveTo>
                  <a:cubicBezTo>
                    <a:pt x="88" y="21"/>
                    <a:pt x="179" y="7"/>
                    <a:pt x="267" y="0"/>
                  </a:cubicBezTo>
                  <a:cubicBezTo>
                    <a:pt x="179" y="7"/>
                    <a:pt x="88" y="21"/>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66"/>
            <p:cNvSpPr/>
            <p:nvPr/>
          </p:nvSpPr>
          <p:spPr>
            <a:xfrm>
              <a:off x="2835580" y="1633878"/>
              <a:ext cx="2430" cy="815"/>
            </a:xfrm>
            <a:custGeom>
              <a:avLst/>
              <a:gdLst/>
              <a:ahLst/>
              <a:cxnLst/>
              <a:rect l="l" t="t" r="r" b="b"/>
              <a:pathLst>
                <a:path w="179" h="60" extrusionOk="0">
                  <a:moveTo>
                    <a:pt x="0" y="0"/>
                  </a:moveTo>
                  <a:cubicBezTo>
                    <a:pt x="18" y="18"/>
                    <a:pt x="119" y="42"/>
                    <a:pt x="179" y="60"/>
                  </a:cubicBezTo>
                  <a:cubicBezTo>
                    <a:pt x="119" y="42"/>
                    <a:pt x="1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66"/>
            <p:cNvSpPr/>
            <p:nvPr/>
          </p:nvSpPr>
          <p:spPr>
            <a:xfrm>
              <a:off x="2863808" y="1641861"/>
              <a:ext cx="584" cy="299"/>
            </a:xfrm>
            <a:custGeom>
              <a:avLst/>
              <a:gdLst/>
              <a:ahLst/>
              <a:cxnLst/>
              <a:rect l="l" t="t" r="r" b="b"/>
              <a:pathLst>
                <a:path w="43" h="22" extrusionOk="0">
                  <a:moveTo>
                    <a:pt x="1" y="22"/>
                  </a:moveTo>
                  <a:cubicBezTo>
                    <a:pt x="15" y="15"/>
                    <a:pt x="25" y="8"/>
                    <a:pt x="43" y="1"/>
                  </a:cubicBezTo>
                  <a:cubicBezTo>
                    <a:pt x="25" y="8"/>
                    <a:pt x="15"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66"/>
            <p:cNvSpPr/>
            <p:nvPr/>
          </p:nvSpPr>
          <p:spPr>
            <a:xfrm>
              <a:off x="2807149" y="1632778"/>
              <a:ext cx="2729" cy="1059"/>
            </a:xfrm>
            <a:custGeom>
              <a:avLst/>
              <a:gdLst/>
              <a:ahLst/>
              <a:cxnLst/>
              <a:rect l="l" t="t" r="r" b="b"/>
              <a:pathLst>
                <a:path w="201" h="78" extrusionOk="0">
                  <a:moveTo>
                    <a:pt x="1" y="1"/>
                  </a:moveTo>
                  <a:cubicBezTo>
                    <a:pt x="64" y="32"/>
                    <a:pt x="130" y="60"/>
                    <a:pt x="200" y="78"/>
                  </a:cubicBezTo>
                  <a:cubicBezTo>
                    <a:pt x="130" y="60"/>
                    <a:pt x="64"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66"/>
            <p:cNvSpPr/>
            <p:nvPr/>
          </p:nvSpPr>
          <p:spPr>
            <a:xfrm>
              <a:off x="2901553" y="1635249"/>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66"/>
            <p:cNvSpPr/>
            <p:nvPr/>
          </p:nvSpPr>
          <p:spPr>
            <a:xfrm>
              <a:off x="2907351" y="1636064"/>
              <a:ext cx="584" cy="299"/>
            </a:xfrm>
            <a:custGeom>
              <a:avLst/>
              <a:gdLst/>
              <a:ahLst/>
              <a:cxnLst/>
              <a:rect l="l" t="t" r="r" b="b"/>
              <a:pathLst>
                <a:path w="43" h="22" extrusionOk="0">
                  <a:moveTo>
                    <a:pt x="1" y="0"/>
                  </a:moveTo>
                  <a:cubicBezTo>
                    <a:pt x="15" y="7"/>
                    <a:pt x="29" y="14"/>
                    <a:pt x="39" y="21"/>
                  </a:cubicBezTo>
                  <a:lnTo>
                    <a:pt x="43" y="18"/>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66"/>
            <p:cNvSpPr/>
            <p:nvPr/>
          </p:nvSpPr>
          <p:spPr>
            <a:xfrm>
              <a:off x="2902355" y="16351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66"/>
            <p:cNvSpPr/>
            <p:nvPr/>
          </p:nvSpPr>
          <p:spPr>
            <a:xfrm>
              <a:off x="2873367" y="1638915"/>
              <a:ext cx="3286" cy="1018"/>
            </a:xfrm>
            <a:custGeom>
              <a:avLst/>
              <a:gdLst/>
              <a:ahLst/>
              <a:cxnLst/>
              <a:rect l="l" t="t" r="r" b="b"/>
              <a:pathLst>
                <a:path w="242" h="75" extrusionOk="0">
                  <a:moveTo>
                    <a:pt x="242" y="1"/>
                  </a:moveTo>
                  <a:lnTo>
                    <a:pt x="242" y="1"/>
                  </a:lnTo>
                  <a:cubicBezTo>
                    <a:pt x="151" y="15"/>
                    <a:pt x="60" y="29"/>
                    <a:pt x="0" y="74"/>
                  </a:cubicBezTo>
                  <a:cubicBezTo>
                    <a:pt x="60" y="29"/>
                    <a:pt x="154" y="15"/>
                    <a:pt x="2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66"/>
            <p:cNvSpPr/>
            <p:nvPr/>
          </p:nvSpPr>
          <p:spPr>
            <a:xfrm>
              <a:off x="2746879" y="1634258"/>
              <a:ext cx="3299" cy="1494"/>
            </a:xfrm>
            <a:custGeom>
              <a:avLst/>
              <a:gdLst/>
              <a:ahLst/>
              <a:cxnLst/>
              <a:rect l="l" t="t" r="r" b="b"/>
              <a:pathLst>
                <a:path w="243" h="110" extrusionOk="0">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66"/>
            <p:cNvSpPr/>
            <p:nvPr/>
          </p:nvSpPr>
          <p:spPr>
            <a:xfrm>
              <a:off x="2716221" y="1632113"/>
              <a:ext cx="2444" cy="1534"/>
            </a:xfrm>
            <a:custGeom>
              <a:avLst/>
              <a:gdLst/>
              <a:ahLst/>
              <a:cxnLst/>
              <a:rect l="l" t="t" r="r" b="b"/>
              <a:pathLst>
                <a:path w="180" h="113" extrusionOk="0">
                  <a:moveTo>
                    <a:pt x="1" y="113"/>
                  </a:moveTo>
                  <a:cubicBezTo>
                    <a:pt x="57" y="67"/>
                    <a:pt x="116" y="29"/>
                    <a:pt x="179" y="1"/>
                  </a:cubicBezTo>
                  <a:cubicBezTo>
                    <a:pt x="116" y="29"/>
                    <a:pt x="57" y="67"/>
                    <a:pt x="1" y="1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66"/>
            <p:cNvSpPr/>
            <p:nvPr/>
          </p:nvSpPr>
          <p:spPr>
            <a:xfrm>
              <a:off x="2699059" y="164144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66"/>
            <p:cNvSpPr/>
            <p:nvPr/>
          </p:nvSpPr>
          <p:spPr>
            <a:xfrm>
              <a:off x="2698869" y="1641576"/>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66"/>
            <p:cNvSpPr/>
            <p:nvPr/>
          </p:nvSpPr>
          <p:spPr>
            <a:xfrm>
              <a:off x="2698678" y="1641726"/>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66"/>
            <p:cNvSpPr/>
            <p:nvPr/>
          </p:nvSpPr>
          <p:spPr>
            <a:xfrm>
              <a:off x="2698543" y="1641916"/>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66"/>
            <p:cNvSpPr/>
            <p:nvPr/>
          </p:nvSpPr>
          <p:spPr>
            <a:xfrm>
              <a:off x="2700348" y="164087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66"/>
            <p:cNvSpPr/>
            <p:nvPr/>
          </p:nvSpPr>
          <p:spPr>
            <a:xfrm>
              <a:off x="2699629" y="164115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66"/>
            <p:cNvSpPr/>
            <p:nvPr/>
          </p:nvSpPr>
          <p:spPr>
            <a:xfrm>
              <a:off x="2698448" y="1642051"/>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66"/>
            <p:cNvSpPr/>
            <p:nvPr/>
          </p:nvSpPr>
          <p:spPr>
            <a:xfrm>
              <a:off x="2699968" y="164100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66"/>
            <p:cNvSpPr/>
            <p:nvPr/>
          </p:nvSpPr>
          <p:spPr>
            <a:xfrm>
              <a:off x="2699303" y="1641291"/>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66"/>
            <p:cNvSpPr/>
            <p:nvPr/>
          </p:nvSpPr>
          <p:spPr>
            <a:xfrm>
              <a:off x="2750164" y="1633688"/>
              <a:ext cx="6952" cy="2050"/>
            </a:xfrm>
            <a:custGeom>
              <a:avLst/>
              <a:gdLst/>
              <a:ahLst/>
              <a:cxnLst/>
              <a:rect l="l" t="t" r="r" b="b"/>
              <a:pathLst>
                <a:path w="512" h="151" extrusionOk="0">
                  <a:moveTo>
                    <a:pt x="511" y="116"/>
                  </a:moveTo>
                  <a:cubicBezTo>
                    <a:pt x="319" y="0"/>
                    <a:pt x="98" y="74"/>
                    <a:pt x="0" y="151"/>
                  </a:cubicBezTo>
                  <a:lnTo>
                    <a:pt x="0" y="151"/>
                  </a:lnTo>
                  <a:cubicBezTo>
                    <a:pt x="98" y="74"/>
                    <a:pt x="319" y="0"/>
                    <a:pt x="511" y="1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66"/>
            <p:cNvSpPr/>
            <p:nvPr/>
          </p:nvSpPr>
          <p:spPr>
            <a:xfrm>
              <a:off x="2757102" y="1635249"/>
              <a:ext cx="3666" cy="2009"/>
            </a:xfrm>
            <a:custGeom>
              <a:avLst/>
              <a:gdLst/>
              <a:ahLst/>
              <a:cxnLst/>
              <a:rect l="l" t="t" r="r" b="b"/>
              <a:pathLst>
                <a:path w="270" h="148" extrusionOk="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66"/>
            <p:cNvSpPr/>
            <p:nvPr/>
          </p:nvSpPr>
          <p:spPr>
            <a:xfrm>
              <a:off x="2728291" y="1626980"/>
              <a:ext cx="3489" cy="204"/>
            </a:xfrm>
            <a:custGeom>
              <a:avLst/>
              <a:gdLst/>
              <a:ahLst/>
              <a:cxnLst/>
              <a:rect l="l" t="t" r="r" b="b"/>
              <a:pathLst>
                <a:path w="257" h="15" extrusionOk="0">
                  <a:moveTo>
                    <a:pt x="256" y="15"/>
                  </a:moveTo>
                  <a:cubicBezTo>
                    <a:pt x="172" y="1"/>
                    <a:pt x="85" y="1"/>
                    <a:pt x="1" y="11"/>
                  </a:cubicBezTo>
                  <a:cubicBezTo>
                    <a:pt x="85" y="1"/>
                    <a:pt x="172" y="1"/>
                    <a:pt x="25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66"/>
            <p:cNvSpPr/>
            <p:nvPr/>
          </p:nvSpPr>
          <p:spPr>
            <a:xfrm>
              <a:off x="2720688" y="1629126"/>
              <a:ext cx="3340" cy="1670"/>
            </a:xfrm>
            <a:custGeom>
              <a:avLst/>
              <a:gdLst/>
              <a:ahLst/>
              <a:cxnLst/>
              <a:rect l="l" t="t" r="r" b="b"/>
              <a:pathLst>
                <a:path w="246" h="123" extrusionOk="0">
                  <a:moveTo>
                    <a:pt x="246" y="0"/>
                  </a:moveTo>
                  <a:cubicBezTo>
                    <a:pt x="144" y="21"/>
                    <a:pt x="39" y="42"/>
                    <a:pt x="1" y="123"/>
                  </a:cubicBezTo>
                  <a:cubicBezTo>
                    <a:pt x="39" y="46"/>
                    <a:pt x="144" y="21"/>
                    <a:pt x="2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66"/>
            <p:cNvSpPr/>
            <p:nvPr/>
          </p:nvSpPr>
          <p:spPr>
            <a:xfrm>
              <a:off x="2697877" y="1642337"/>
              <a:ext cx="434" cy="109"/>
            </a:xfrm>
            <a:custGeom>
              <a:avLst/>
              <a:gdLst/>
              <a:ahLst/>
              <a:cxnLst/>
              <a:rect l="l" t="t" r="r" b="b"/>
              <a:pathLst>
                <a:path w="32" h="8" extrusionOk="0">
                  <a:moveTo>
                    <a:pt x="25" y="8"/>
                  </a:moveTo>
                  <a:lnTo>
                    <a:pt x="32" y="8"/>
                  </a:lnTo>
                  <a:lnTo>
                    <a:pt x="32" y="1"/>
                  </a:lnTo>
                  <a:lnTo>
                    <a:pt x="32" y="8"/>
                  </a:lnTo>
                  <a:cubicBezTo>
                    <a:pt x="21" y="8"/>
                    <a:pt x="11" y="8"/>
                    <a:pt x="0" y="8"/>
                  </a:cubicBez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66"/>
            <p:cNvSpPr/>
            <p:nvPr/>
          </p:nvSpPr>
          <p:spPr>
            <a:xfrm>
              <a:off x="2761094" y="1634923"/>
              <a:ext cx="3666" cy="2200"/>
            </a:xfrm>
            <a:custGeom>
              <a:avLst/>
              <a:gdLst/>
              <a:ahLst/>
              <a:cxnLst/>
              <a:rect l="l" t="t" r="r" b="b"/>
              <a:pathLst>
                <a:path w="270" h="162" extrusionOk="0">
                  <a:moveTo>
                    <a:pt x="270" y="0"/>
                  </a:moveTo>
                  <a:cubicBezTo>
                    <a:pt x="154" y="42"/>
                    <a:pt x="46" y="84"/>
                    <a:pt x="0" y="161"/>
                  </a:cubicBezTo>
                  <a:cubicBezTo>
                    <a:pt x="46" y="84"/>
                    <a:pt x="154" y="42"/>
                    <a:pt x="2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66"/>
            <p:cNvSpPr/>
            <p:nvPr/>
          </p:nvSpPr>
          <p:spPr>
            <a:xfrm>
              <a:off x="2741991" y="1628963"/>
              <a:ext cx="2240" cy="2688"/>
            </a:xfrm>
            <a:custGeom>
              <a:avLst/>
              <a:gdLst/>
              <a:ahLst/>
              <a:cxnLst/>
              <a:rect l="l" t="t" r="r" b="b"/>
              <a:pathLst>
                <a:path w="165" h="198" extrusionOk="0">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66"/>
            <p:cNvSpPr/>
            <p:nvPr/>
          </p:nvSpPr>
          <p:spPr>
            <a:xfrm>
              <a:off x="2895851" y="1634774"/>
              <a:ext cx="3571" cy="964"/>
            </a:xfrm>
            <a:custGeom>
              <a:avLst/>
              <a:gdLst/>
              <a:ahLst/>
              <a:cxnLst/>
              <a:rect l="l" t="t" r="r" b="b"/>
              <a:pathLst>
                <a:path w="263" h="71" extrusionOk="0">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66"/>
            <p:cNvSpPr/>
            <p:nvPr/>
          </p:nvSpPr>
          <p:spPr>
            <a:xfrm>
              <a:off x="2850271" y="1641576"/>
              <a:ext cx="6191" cy="1208"/>
            </a:xfrm>
            <a:custGeom>
              <a:avLst/>
              <a:gdLst/>
              <a:ahLst/>
              <a:cxnLst/>
              <a:rect l="l" t="t" r="r" b="b"/>
              <a:pathLst>
                <a:path w="456" h="89" extrusionOk="0">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66"/>
            <p:cNvSpPr/>
            <p:nvPr/>
          </p:nvSpPr>
          <p:spPr>
            <a:xfrm>
              <a:off x="2868370" y="1640300"/>
              <a:ext cx="3965" cy="774"/>
            </a:xfrm>
            <a:custGeom>
              <a:avLst/>
              <a:gdLst/>
              <a:ahLst/>
              <a:cxnLst/>
              <a:rect l="l" t="t" r="r" b="b"/>
              <a:pathLst>
                <a:path w="292" h="57" extrusionOk="0">
                  <a:moveTo>
                    <a:pt x="291" y="0"/>
                  </a:moveTo>
                  <a:cubicBezTo>
                    <a:pt x="211" y="21"/>
                    <a:pt x="95" y="39"/>
                    <a:pt x="1" y="56"/>
                  </a:cubicBezTo>
                  <a:cubicBezTo>
                    <a:pt x="95" y="42"/>
                    <a:pt x="211" y="21"/>
                    <a:pt x="2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66"/>
            <p:cNvSpPr/>
            <p:nvPr/>
          </p:nvSpPr>
          <p:spPr>
            <a:xfrm>
              <a:off x="2799315" y="1625840"/>
              <a:ext cx="394" cy="2824"/>
            </a:xfrm>
            <a:custGeom>
              <a:avLst/>
              <a:gdLst/>
              <a:ahLst/>
              <a:cxnLst/>
              <a:rect l="l" t="t" r="r" b="b"/>
              <a:pathLst>
                <a:path w="29" h="208" extrusionOk="0">
                  <a:moveTo>
                    <a:pt x="28" y="207"/>
                  </a:moveTo>
                  <a:cubicBezTo>
                    <a:pt x="0" y="176"/>
                    <a:pt x="4" y="78"/>
                    <a:pt x="4" y="1"/>
                  </a:cubicBezTo>
                  <a:cubicBezTo>
                    <a:pt x="4" y="78"/>
                    <a:pt x="0" y="176"/>
                    <a:pt x="28" y="20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66"/>
            <p:cNvSpPr/>
            <p:nvPr/>
          </p:nvSpPr>
          <p:spPr>
            <a:xfrm>
              <a:off x="2845696" y="1640911"/>
              <a:ext cx="4290" cy="638"/>
            </a:xfrm>
            <a:custGeom>
              <a:avLst/>
              <a:gdLst/>
              <a:ahLst/>
              <a:cxnLst/>
              <a:rect l="l" t="t" r="r" b="b"/>
              <a:pathLst>
                <a:path w="316" h="47" extrusionOk="0">
                  <a:moveTo>
                    <a:pt x="316" y="46"/>
                  </a:moveTo>
                  <a:cubicBezTo>
                    <a:pt x="211" y="43"/>
                    <a:pt x="22" y="36"/>
                    <a:pt x="1" y="1"/>
                  </a:cubicBezTo>
                  <a:cubicBezTo>
                    <a:pt x="22" y="36"/>
                    <a:pt x="211" y="43"/>
                    <a:pt x="316"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66"/>
            <p:cNvSpPr/>
            <p:nvPr/>
          </p:nvSpPr>
          <p:spPr>
            <a:xfrm>
              <a:off x="2342147" y="1694393"/>
              <a:ext cx="190" cy="54"/>
            </a:xfrm>
            <a:custGeom>
              <a:avLst/>
              <a:gdLst/>
              <a:ahLst/>
              <a:cxnLst/>
              <a:rect l="l" t="t" r="r" b="b"/>
              <a:pathLst>
                <a:path w="14"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66"/>
            <p:cNvSpPr/>
            <p:nvPr/>
          </p:nvSpPr>
          <p:spPr>
            <a:xfrm>
              <a:off x="2342527" y="1694243"/>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66"/>
            <p:cNvSpPr/>
            <p:nvPr/>
          </p:nvSpPr>
          <p:spPr>
            <a:xfrm>
              <a:off x="2342812" y="1694148"/>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66"/>
            <p:cNvSpPr/>
            <p:nvPr/>
          </p:nvSpPr>
          <p:spPr>
            <a:xfrm>
              <a:off x="2341767" y="1694529"/>
              <a:ext cx="190" cy="109"/>
            </a:xfrm>
            <a:custGeom>
              <a:avLst/>
              <a:gdLst/>
              <a:ahLst/>
              <a:cxnLst/>
              <a:rect l="l" t="t" r="r" b="b"/>
              <a:pathLst>
                <a:path w="14"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66"/>
            <p:cNvSpPr/>
            <p:nvPr/>
          </p:nvSpPr>
          <p:spPr>
            <a:xfrm>
              <a:off x="2341278" y="1694773"/>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66"/>
            <p:cNvSpPr/>
            <p:nvPr/>
          </p:nvSpPr>
          <p:spPr>
            <a:xfrm>
              <a:off x="2371230" y="1702227"/>
              <a:ext cx="1208" cy="923"/>
            </a:xfrm>
            <a:custGeom>
              <a:avLst/>
              <a:gdLst/>
              <a:ahLst/>
              <a:cxnLst/>
              <a:rect l="l" t="t" r="r" b="b"/>
              <a:pathLst>
                <a:path w="89" h="68" extrusionOk="0">
                  <a:moveTo>
                    <a:pt x="1" y="1"/>
                  </a:moveTo>
                  <a:cubicBezTo>
                    <a:pt x="29" y="25"/>
                    <a:pt x="57" y="50"/>
                    <a:pt x="88" y="67"/>
                  </a:cubicBezTo>
                  <a:cubicBezTo>
                    <a:pt x="57" y="50"/>
                    <a:pt x="29"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66"/>
            <p:cNvSpPr/>
            <p:nvPr/>
          </p:nvSpPr>
          <p:spPr>
            <a:xfrm>
              <a:off x="2343043" y="169414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66"/>
            <p:cNvSpPr/>
            <p:nvPr/>
          </p:nvSpPr>
          <p:spPr>
            <a:xfrm>
              <a:off x="2385676" y="170722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66"/>
            <p:cNvSpPr/>
            <p:nvPr/>
          </p:nvSpPr>
          <p:spPr>
            <a:xfrm>
              <a:off x="2340708" y="1695058"/>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66"/>
            <p:cNvSpPr/>
            <p:nvPr/>
          </p:nvSpPr>
          <p:spPr>
            <a:xfrm>
              <a:off x="2372520" y="1702892"/>
              <a:ext cx="489" cy="299"/>
            </a:xfrm>
            <a:custGeom>
              <a:avLst/>
              <a:gdLst/>
              <a:ahLst/>
              <a:cxnLst/>
              <a:rect l="l" t="t" r="r" b="b"/>
              <a:pathLst>
                <a:path w="36" h="22" extrusionOk="0">
                  <a:moveTo>
                    <a:pt x="0" y="22"/>
                  </a:moveTo>
                  <a:cubicBezTo>
                    <a:pt x="11" y="11"/>
                    <a:pt x="21" y="4"/>
                    <a:pt x="35" y="1"/>
                  </a:cubicBezTo>
                  <a:cubicBezTo>
                    <a:pt x="21" y="4"/>
                    <a:pt x="11" y="11"/>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66"/>
            <p:cNvSpPr/>
            <p:nvPr/>
          </p:nvSpPr>
          <p:spPr>
            <a:xfrm>
              <a:off x="2372995" y="1701942"/>
              <a:ext cx="7617" cy="923"/>
            </a:xfrm>
            <a:custGeom>
              <a:avLst/>
              <a:gdLst/>
              <a:ahLst/>
              <a:cxnLst/>
              <a:rect l="l" t="t" r="r" b="b"/>
              <a:pathLst>
                <a:path w="561" h="68" extrusionOk="0">
                  <a:moveTo>
                    <a:pt x="560" y="1"/>
                  </a:moveTo>
                  <a:cubicBezTo>
                    <a:pt x="273" y="1"/>
                    <a:pt x="91" y="25"/>
                    <a:pt x="0" y="67"/>
                  </a:cubicBezTo>
                  <a:cubicBezTo>
                    <a:pt x="91" y="25"/>
                    <a:pt x="273" y="4"/>
                    <a:pt x="5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66"/>
            <p:cNvSpPr/>
            <p:nvPr/>
          </p:nvSpPr>
          <p:spPr>
            <a:xfrm>
              <a:off x="2343287" y="1694040"/>
              <a:ext cx="9518" cy="2878"/>
            </a:xfrm>
            <a:custGeom>
              <a:avLst/>
              <a:gdLst/>
              <a:ahLst/>
              <a:cxnLst/>
              <a:rect l="l" t="t" r="r" b="b"/>
              <a:pathLst>
                <a:path w="701" h="212" extrusionOk="0">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66"/>
            <p:cNvSpPr/>
            <p:nvPr/>
          </p:nvSpPr>
          <p:spPr>
            <a:xfrm>
              <a:off x="2385771" y="170750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66"/>
            <p:cNvSpPr/>
            <p:nvPr/>
          </p:nvSpPr>
          <p:spPr>
            <a:xfrm>
              <a:off x="2386667" y="1707807"/>
              <a:ext cx="3870" cy="2227"/>
            </a:xfrm>
            <a:custGeom>
              <a:avLst/>
              <a:gdLst/>
              <a:ahLst/>
              <a:cxnLst/>
              <a:rect l="l" t="t" r="r" b="b"/>
              <a:pathLst>
                <a:path w="285" h="164" extrusionOk="0">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66"/>
            <p:cNvSpPr/>
            <p:nvPr/>
          </p:nvSpPr>
          <p:spPr>
            <a:xfrm>
              <a:off x="2210472"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66"/>
            <p:cNvSpPr/>
            <p:nvPr/>
          </p:nvSpPr>
          <p:spPr>
            <a:xfrm>
              <a:off x="2211138"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66"/>
            <p:cNvSpPr/>
            <p:nvPr/>
          </p:nvSpPr>
          <p:spPr>
            <a:xfrm>
              <a:off x="2198728" y="1588678"/>
              <a:ext cx="353" cy="54"/>
            </a:xfrm>
            <a:custGeom>
              <a:avLst/>
              <a:gdLst/>
              <a:ahLst/>
              <a:cxnLst/>
              <a:rect l="l" t="t" r="r" b="b"/>
              <a:pathLst>
                <a:path w="26" h="4" extrusionOk="0">
                  <a:moveTo>
                    <a:pt x="2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66"/>
            <p:cNvSpPr/>
            <p:nvPr/>
          </p:nvSpPr>
          <p:spPr>
            <a:xfrm>
              <a:off x="2198253" y="1588678"/>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66"/>
            <p:cNvSpPr/>
            <p:nvPr/>
          </p:nvSpPr>
          <p:spPr>
            <a:xfrm>
              <a:off x="2194071" y="1587579"/>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66"/>
            <p:cNvSpPr/>
            <p:nvPr/>
          </p:nvSpPr>
          <p:spPr>
            <a:xfrm>
              <a:off x="2193650" y="1587443"/>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66"/>
            <p:cNvSpPr/>
            <p:nvPr/>
          </p:nvSpPr>
          <p:spPr>
            <a:xfrm>
              <a:off x="2197777" y="1588583"/>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66"/>
            <p:cNvSpPr/>
            <p:nvPr/>
          </p:nvSpPr>
          <p:spPr>
            <a:xfrm>
              <a:off x="2209807" y="1589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66"/>
            <p:cNvSpPr/>
            <p:nvPr/>
          </p:nvSpPr>
          <p:spPr>
            <a:xfrm>
              <a:off x="2199298" y="1588719"/>
              <a:ext cx="353" cy="68"/>
            </a:xfrm>
            <a:custGeom>
              <a:avLst/>
              <a:gdLst/>
              <a:ahLst/>
              <a:cxnLst/>
              <a:rect l="l" t="t" r="r" b="b"/>
              <a:pathLst>
                <a:path w="26" h="5" extrusionOk="0">
                  <a:moveTo>
                    <a:pt x="2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66"/>
            <p:cNvSpPr/>
            <p:nvPr/>
          </p:nvSpPr>
          <p:spPr>
            <a:xfrm>
              <a:off x="2208436" y="1589344"/>
              <a:ext cx="679" cy="14"/>
            </a:xfrm>
            <a:custGeom>
              <a:avLst/>
              <a:gdLst/>
              <a:ahLst/>
              <a:cxnLst/>
              <a:rect l="l" t="t" r="r" b="b"/>
              <a:pathLst>
                <a:path w="50" h="1" extrusionOk="0">
                  <a:moveTo>
                    <a:pt x="49"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66"/>
            <p:cNvSpPr/>
            <p:nvPr/>
          </p:nvSpPr>
          <p:spPr>
            <a:xfrm>
              <a:off x="2202448" y="1589004"/>
              <a:ext cx="5947" cy="353"/>
            </a:xfrm>
            <a:custGeom>
              <a:avLst/>
              <a:gdLst/>
              <a:ahLst/>
              <a:cxnLst/>
              <a:rect l="l" t="t" r="r" b="b"/>
              <a:pathLst>
                <a:path w="438" h="26" extrusionOk="0">
                  <a:moveTo>
                    <a:pt x="438" y="25"/>
                  </a:moveTo>
                  <a:cubicBezTo>
                    <a:pt x="294" y="22"/>
                    <a:pt x="140" y="11"/>
                    <a:pt x="0" y="1"/>
                  </a:cubicBezTo>
                  <a:cubicBezTo>
                    <a:pt x="140" y="11"/>
                    <a:pt x="294" y="22"/>
                    <a:pt x="43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66"/>
            <p:cNvSpPr/>
            <p:nvPr/>
          </p:nvSpPr>
          <p:spPr>
            <a:xfrm>
              <a:off x="2213228" y="1589194"/>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66"/>
            <p:cNvSpPr/>
            <p:nvPr/>
          </p:nvSpPr>
          <p:spPr>
            <a:xfrm>
              <a:off x="2212047" y="1589289"/>
              <a:ext cx="339" cy="14"/>
            </a:xfrm>
            <a:custGeom>
              <a:avLst/>
              <a:gdLst/>
              <a:ahLst/>
              <a:cxnLst/>
              <a:rect l="l" t="t" r="r" b="b"/>
              <a:pathLst>
                <a:path w="25" h="1" extrusionOk="0">
                  <a:moveTo>
                    <a:pt x="25"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66"/>
            <p:cNvSpPr/>
            <p:nvPr/>
          </p:nvSpPr>
          <p:spPr>
            <a:xfrm>
              <a:off x="2211382" y="1589289"/>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66"/>
            <p:cNvSpPr/>
            <p:nvPr/>
          </p:nvSpPr>
          <p:spPr>
            <a:xfrm>
              <a:off x="2195876" y="1588244"/>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66"/>
            <p:cNvSpPr/>
            <p:nvPr/>
          </p:nvSpPr>
          <p:spPr>
            <a:xfrm>
              <a:off x="2195456" y="158810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66"/>
            <p:cNvSpPr/>
            <p:nvPr/>
          </p:nvSpPr>
          <p:spPr>
            <a:xfrm>
              <a:off x="2196067" y="1588339"/>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66"/>
            <p:cNvSpPr/>
            <p:nvPr/>
          </p:nvSpPr>
          <p:spPr>
            <a:xfrm>
              <a:off x="2212658" y="1589249"/>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66"/>
            <p:cNvSpPr/>
            <p:nvPr/>
          </p:nvSpPr>
          <p:spPr>
            <a:xfrm>
              <a:off x="2196352" y="158839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66"/>
            <p:cNvSpPr/>
            <p:nvPr/>
          </p:nvSpPr>
          <p:spPr>
            <a:xfrm>
              <a:off x="2194641" y="1587769"/>
              <a:ext cx="258" cy="109"/>
            </a:xfrm>
            <a:custGeom>
              <a:avLst/>
              <a:gdLst/>
              <a:ahLst/>
              <a:cxnLst/>
              <a:rect l="l" t="t" r="r" b="b"/>
              <a:pathLst>
                <a:path w="19" h="8" extrusionOk="0">
                  <a:moveTo>
                    <a:pt x="1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66"/>
            <p:cNvSpPr/>
            <p:nvPr/>
          </p:nvSpPr>
          <p:spPr>
            <a:xfrm>
              <a:off x="2196976" y="1588488"/>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66"/>
            <p:cNvSpPr/>
            <p:nvPr/>
          </p:nvSpPr>
          <p:spPr>
            <a:xfrm>
              <a:off x="2195075" y="158795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66"/>
            <p:cNvSpPr/>
            <p:nvPr/>
          </p:nvSpPr>
          <p:spPr>
            <a:xfrm>
              <a:off x="2197356" y="158852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66"/>
            <p:cNvSpPr/>
            <p:nvPr/>
          </p:nvSpPr>
          <p:spPr>
            <a:xfrm>
              <a:off x="2196637" y="1588434"/>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66"/>
            <p:cNvSpPr/>
            <p:nvPr/>
          </p:nvSpPr>
          <p:spPr>
            <a:xfrm>
              <a:off x="2201783" y="1588963"/>
              <a:ext cx="625" cy="54"/>
            </a:xfrm>
            <a:custGeom>
              <a:avLst/>
              <a:gdLst/>
              <a:ahLst/>
              <a:cxnLst/>
              <a:rect l="l" t="t" r="r" b="b"/>
              <a:pathLst>
                <a:path w="46" h="4" extrusionOk="0">
                  <a:moveTo>
                    <a:pt x="4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66"/>
            <p:cNvSpPr/>
            <p:nvPr/>
          </p:nvSpPr>
          <p:spPr>
            <a:xfrm>
              <a:off x="2201117" y="1588909"/>
              <a:ext cx="530" cy="68"/>
            </a:xfrm>
            <a:custGeom>
              <a:avLst/>
              <a:gdLst/>
              <a:ahLst/>
              <a:cxnLst/>
              <a:rect l="l" t="t" r="r" b="b"/>
              <a:pathLst>
                <a:path w="39" h="5" extrusionOk="0">
                  <a:moveTo>
                    <a:pt x="3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66"/>
            <p:cNvSpPr/>
            <p:nvPr/>
          </p:nvSpPr>
          <p:spPr>
            <a:xfrm>
              <a:off x="2199868" y="1588814"/>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66"/>
            <p:cNvSpPr/>
            <p:nvPr/>
          </p:nvSpPr>
          <p:spPr>
            <a:xfrm>
              <a:off x="2200493" y="1588868"/>
              <a:ext cx="489" cy="54"/>
            </a:xfrm>
            <a:custGeom>
              <a:avLst/>
              <a:gdLst/>
              <a:ahLst/>
              <a:cxnLst/>
              <a:rect l="l" t="t" r="r" b="b"/>
              <a:pathLst>
                <a:path w="36" h="4" extrusionOk="0">
                  <a:moveTo>
                    <a:pt x="3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66"/>
            <p:cNvSpPr/>
            <p:nvPr/>
          </p:nvSpPr>
          <p:spPr>
            <a:xfrm>
              <a:off x="2213799" y="1589154"/>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66"/>
            <p:cNvSpPr/>
            <p:nvPr/>
          </p:nvSpPr>
          <p:spPr>
            <a:xfrm>
              <a:off x="2328882" y="1660259"/>
              <a:ext cx="54" cy="149"/>
            </a:xfrm>
            <a:custGeom>
              <a:avLst/>
              <a:gdLst/>
              <a:ahLst/>
              <a:cxnLst/>
              <a:rect l="l" t="t" r="r" b="b"/>
              <a:pathLst>
                <a:path w="4" h="11" extrusionOk="0">
                  <a:moveTo>
                    <a:pt x="4"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66"/>
            <p:cNvSpPr/>
            <p:nvPr/>
          </p:nvSpPr>
          <p:spPr>
            <a:xfrm>
              <a:off x="2335860" y="1655032"/>
              <a:ext cx="1534" cy="204"/>
            </a:xfrm>
            <a:custGeom>
              <a:avLst/>
              <a:gdLst/>
              <a:ahLst/>
              <a:cxnLst/>
              <a:rect l="l" t="t" r="r" b="b"/>
              <a:pathLst>
                <a:path w="113" h="15" extrusionOk="0">
                  <a:moveTo>
                    <a:pt x="113"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66"/>
            <p:cNvSpPr/>
            <p:nvPr/>
          </p:nvSpPr>
          <p:spPr>
            <a:xfrm>
              <a:off x="2341468" y="1648039"/>
              <a:ext cx="964" cy="1344"/>
            </a:xfrm>
            <a:custGeom>
              <a:avLst/>
              <a:gdLst/>
              <a:ahLst/>
              <a:cxnLst/>
              <a:rect l="l" t="t" r="r" b="b"/>
              <a:pathLst>
                <a:path w="71" h="99" extrusionOk="0">
                  <a:moveTo>
                    <a:pt x="1" y="1"/>
                  </a:moveTo>
                  <a:cubicBezTo>
                    <a:pt x="29" y="29"/>
                    <a:pt x="54" y="64"/>
                    <a:pt x="71" y="99"/>
                  </a:cubicBezTo>
                  <a:cubicBezTo>
                    <a:pt x="54" y="64"/>
                    <a:pt x="29"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66"/>
            <p:cNvSpPr/>
            <p:nvPr/>
          </p:nvSpPr>
          <p:spPr>
            <a:xfrm>
              <a:off x="2309574" y="1627510"/>
              <a:ext cx="14" cy="434"/>
            </a:xfrm>
            <a:custGeom>
              <a:avLst/>
              <a:gdLst/>
              <a:ahLst/>
              <a:cxnLst/>
              <a:rect l="l" t="t" r="r" b="b"/>
              <a:pathLst>
                <a:path w="1" h="32" extrusionOk="0">
                  <a:moveTo>
                    <a:pt x="1" y="0"/>
                  </a:moveTo>
                  <a:cubicBezTo>
                    <a:pt x="1" y="11"/>
                    <a:pt x="1" y="21"/>
                    <a:pt x="1" y="32"/>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66"/>
            <p:cNvSpPr/>
            <p:nvPr/>
          </p:nvSpPr>
          <p:spPr>
            <a:xfrm>
              <a:off x="2281483" y="1611298"/>
              <a:ext cx="1303" cy="475"/>
            </a:xfrm>
            <a:custGeom>
              <a:avLst/>
              <a:gdLst/>
              <a:ahLst/>
              <a:cxnLst/>
              <a:rect l="l" t="t" r="r" b="b"/>
              <a:pathLst>
                <a:path w="96" h="35" extrusionOk="0">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66"/>
            <p:cNvSpPr/>
            <p:nvPr/>
          </p:nvSpPr>
          <p:spPr>
            <a:xfrm>
              <a:off x="2284714" y="1609778"/>
              <a:ext cx="1833" cy="1113"/>
            </a:xfrm>
            <a:custGeom>
              <a:avLst/>
              <a:gdLst/>
              <a:ahLst/>
              <a:cxnLst/>
              <a:rect l="l" t="t" r="r" b="b"/>
              <a:pathLst>
                <a:path w="135" h="82" extrusionOk="0">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66"/>
            <p:cNvSpPr/>
            <p:nvPr/>
          </p:nvSpPr>
          <p:spPr>
            <a:xfrm>
              <a:off x="2314625" y="1629832"/>
              <a:ext cx="1860" cy="1018"/>
            </a:xfrm>
            <a:custGeom>
              <a:avLst/>
              <a:gdLst/>
              <a:ahLst/>
              <a:cxnLst/>
              <a:rect l="l" t="t" r="r" b="b"/>
              <a:pathLst>
                <a:path w="137" h="75" extrusionOk="0">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66"/>
            <p:cNvSpPr/>
            <p:nvPr/>
          </p:nvSpPr>
          <p:spPr>
            <a:xfrm>
              <a:off x="2299079" y="1615860"/>
              <a:ext cx="339" cy="1494"/>
            </a:xfrm>
            <a:custGeom>
              <a:avLst/>
              <a:gdLst/>
              <a:ahLst/>
              <a:cxnLst/>
              <a:rect l="l" t="t" r="r" b="b"/>
              <a:pathLst>
                <a:path w="25" h="110" extrusionOk="0">
                  <a:moveTo>
                    <a:pt x="25" y="1"/>
                  </a:moveTo>
                  <a:cubicBezTo>
                    <a:pt x="25" y="39"/>
                    <a:pt x="14" y="78"/>
                    <a:pt x="0" y="109"/>
                  </a:cubicBezTo>
                  <a:cubicBezTo>
                    <a:pt x="14" y="78"/>
                    <a:pt x="25" y="39"/>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66"/>
            <p:cNvSpPr/>
            <p:nvPr/>
          </p:nvSpPr>
          <p:spPr>
            <a:xfrm>
              <a:off x="2291136" y="1609398"/>
              <a:ext cx="2824" cy="339"/>
            </a:xfrm>
            <a:custGeom>
              <a:avLst/>
              <a:gdLst/>
              <a:ahLst/>
              <a:cxnLst/>
              <a:rect l="l" t="t" r="r" b="b"/>
              <a:pathLst>
                <a:path w="208" h="25" extrusionOk="0">
                  <a:moveTo>
                    <a:pt x="1" y="25"/>
                  </a:moveTo>
                  <a:cubicBezTo>
                    <a:pt x="67" y="8"/>
                    <a:pt x="137" y="1"/>
                    <a:pt x="207" y="1"/>
                  </a:cubicBezTo>
                  <a:cubicBezTo>
                    <a:pt x="137" y="1"/>
                    <a:pt x="67" y="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66"/>
            <p:cNvSpPr/>
            <p:nvPr/>
          </p:nvSpPr>
          <p:spPr>
            <a:xfrm>
              <a:off x="2341862" y="1642581"/>
              <a:ext cx="339" cy="339"/>
            </a:xfrm>
            <a:custGeom>
              <a:avLst/>
              <a:gdLst/>
              <a:ahLst/>
              <a:cxnLst/>
              <a:rect l="l" t="t" r="r" b="b"/>
              <a:pathLst>
                <a:path w="25" h="25" extrusionOk="0">
                  <a:moveTo>
                    <a:pt x="25"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66"/>
            <p:cNvSpPr/>
            <p:nvPr/>
          </p:nvSpPr>
          <p:spPr>
            <a:xfrm>
              <a:off x="2337476" y="16552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66"/>
            <p:cNvSpPr/>
            <p:nvPr/>
          </p:nvSpPr>
          <p:spPr>
            <a:xfrm>
              <a:off x="2328692" y="1659023"/>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66"/>
            <p:cNvSpPr/>
            <p:nvPr/>
          </p:nvSpPr>
          <p:spPr>
            <a:xfrm>
              <a:off x="2328787" y="1659594"/>
              <a:ext cx="14" cy="204"/>
            </a:xfrm>
            <a:custGeom>
              <a:avLst/>
              <a:gdLst/>
              <a:ahLst/>
              <a:cxnLst/>
              <a:rect l="l" t="t" r="r" b="b"/>
              <a:pathLst>
                <a:path w="1" h="15" extrusionOk="0">
                  <a:moveTo>
                    <a:pt x="0"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66"/>
            <p:cNvSpPr/>
            <p:nvPr/>
          </p:nvSpPr>
          <p:spPr>
            <a:xfrm>
              <a:off x="2328692" y="1658779"/>
              <a:ext cx="14" cy="163"/>
            </a:xfrm>
            <a:custGeom>
              <a:avLst/>
              <a:gdLst/>
              <a:ahLst/>
              <a:cxnLst/>
              <a:rect l="l" t="t" r="r" b="b"/>
              <a:pathLst>
                <a:path w="1" h="12" extrusionOk="0">
                  <a:moveTo>
                    <a:pt x="0" y="11"/>
                  </a:moveTo>
                  <a:cubicBezTo>
                    <a:pt x="0" y="8"/>
                    <a:pt x="0" y="4"/>
                    <a:pt x="0" y="1"/>
                  </a:cubicBezTo>
                  <a:cubicBezTo>
                    <a:pt x="0" y="4"/>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66"/>
            <p:cNvSpPr/>
            <p:nvPr/>
          </p:nvSpPr>
          <p:spPr>
            <a:xfrm>
              <a:off x="2328827" y="1659919"/>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66"/>
            <p:cNvSpPr/>
            <p:nvPr/>
          </p:nvSpPr>
          <p:spPr>
            <a:xfrm>
              <a:off x="2328732" y="1659254"/>
              <a:ext cx="14" cy="258"/>
            </a:xfrm>
            <a:custGeom>
              <a:avLst/>
              <a:gdLst/>
              <a:ahLst/>
              <a:cxnLst/>
              <a:rect l="l" t="t" r="r" b="b"/>
              <a:pathLst>
                <a:path w="1" h="19" extrusionOk="0">
                  <a:moveTo>
                    <a:pt x="1" y="1"/>
                  </a:moveTo>
                  <a:cubicBezTo>
                    <a:pt x="1" y="8"/>
                    <a:pt x="1" y="11"/>
                    <a:pt x="1" y="18"/>
                  </a:cubicBez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66"/>
            <p:cNvSpPr/>
            <p:nvPr/>
          </p:nvSpPr>
          <p:spPr>
            <a:xfrm>
              <a:off x="2341957" y="1637680"/>
              <a:ext cx="1914" cy="3489"/>
            </a:xfrm>
            <a:custGeom>
              <a:avLst/>
              <a:gdLst/>
              <a:ahLst/>
              <a:cxnLst/>
              <a:rect l="l" t="t" r="r" b="b"/>
              <a:pathLst>
                <a:path w="141" h="257" extrusionOk="0">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66"/>
            <p:cNvSpPr/>
            <p:nvPr/>
          </p:nvSpPr>
          <p:spPr>
            <a:xfrm>
              <a:off x="2282908" y="1603600"/>
              <a:ext cx="448" cy="14"/>
            </a:xfrm>
            <a:custGeom>
              <a:avLst/>
              <a:gdLst/>
              <a:ahLst/>
              <a:cxnLst/>
              <a:rect l="l" t="t" r="r" b="b"/>
              <a:pathLst>
                <a:path w="33" h="1" extrusionOk="0">
                  <a:moveTo>
                    <a:pt x="32" y="0"/>
                  </a:moveTo>
                  <a:cubicBezTo>
                    <a:pt x="22" y="0"/>
                    <a:pt x="8" y="0"/>
                    <a:pt x="1" y="0"/>
                  </a:cubicBezTo>
                  <a:cubicBezTo>
                    <a:pt x="8" y="0"/>
                    <a:pt x="22" y="0"/>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66"/>
            <p:cNvSpPr/>
            <p:nvPr/>
          </p:nvSpPr>
          <p:spPr>
            <a:xfrm>
              <a:off x="2279161" y="1602364"/>
              <a:ext cx="109" cy="14"/>
            </a:xfrm>
            <a:custGeom>
              <a:avLst/>
              <a:gdLst/>
              <a:ahLst/>
              <a:cxnLst/>
              <a:rect l="l" t="t" r="r" b="b"/>
              <a:pathLst>
                <a:path w="8" h="1" extrusionOk="0">
                  <a:moveTo>
                    <a:pt x="0" y="0"/>
                  </a:moveTo>
                  <a:cubicBezTo>
                    <a:pt x="4" y="0"/>
                    <a:pt x="7" y="0"/>
                    <a:pt x="7" y="0"/>
                  </a:cubicBez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66"/>
            <p:cNvSpPr/>
            <p:nvPr/>
          </p:nvSpPr>
          <p:spPr>
            <a:xfrm>
              <a:off x="2283438" y="159432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66"/>
            <p:cNvSpPr/>
            <p:nvPr/>
          </p:nvSpPr>
          <p:spPr>
            <a:xfrm>
              <a:off x="2280342" y="1602690"/>
              <a:ext cx="2580" cy="869"/>
            </a:xfrm>
            <a:custGeom>
              <a:avLst/>
              <a:gdLst/>
              <a:ahLst/>
              <a:cxnLst/>
              <a:rect l="l" t="t" r="r" b="b"/>
              <a:pathLst>
                <a:path w="190" h="64" extrusionOk="0">
                  <a:moveTo>
                    <a:pt x="1" y="1"/>
                  </a:moveTo>
                  <a:lnTo>
                    <a:pt x="32" y="15"/>
                  </a:lnTo>
                  <a:cubicBezTo>
                    <a:pt x="81" y="39"/>
                    <a:pt x="134" y="57"/>
                    <a:pt x="190" y="64"/>
                  </a:cubicBezTo>
                  <a:cubicBezTo>
                    <a:pt x="134" y="57"/>
                    <a:pt x="81" y="39"/>
                    <a:pt x="3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66"/>
            <p:cNvSpPr/>
            <p:nvPr/>
          </p:nvSpPr>
          <p:spPr>
            <a:xfrm>
              <a:off x="2280532" y="1608488"/>
              <a:ext cx="964" cy="2824"/>
            </a:xfrm>
            <a:custGeom>
              <a:avLst/>
              <a:gdLst/>
              <a:ahLst/>
              <a:cxnLst/>
              <a:rect l="l" t="t" r="r" b="b"/>
              <a:pathLst>
                <a:path w="71" h="208" extrusionOk="0">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66"/>
            <p:cNvSpPr/>
            <p:nvPr/>
          </p:nvSpPr>
          <p:spPr>
            <a:xfrm>
              <a:off x="2278631" y="1589724"/>
              <a:ext cx="869" cy="679"/>
            </a:xfrm>
            <a:custGeom>
              <a:avLst/>
              <a:gdLst/>
              <a:ahLst/>
              <a:cxnLst/>
              <a:rect l="l" t="t" r="r" b="b"/>
              <a:pathLst>
                <a:path w="64" h="50" extrusionOk="0">
                  <a:moveTo>
                    <a:pt x="1" y="0"/>
                  </a:moveTo>
                  <a:lnTo>
                    <a:pt x="1" y="0"/>
                  </a:lnTo>
                  <a:cubicBezTo>
                    <a:pt x="15" y="25"/>
                    <a:pt x="39" y="42"/>
                    <a:pt x="64" y="49"/>
                  </a:cubicBezTo>
                  <a:cubicBezTo>
                    <a:pt x="39" y="42"/>
                    <a:pt x="18"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66"/>
            <p:cNvSpPr/>
            <p:nvPr/>
          </p:nvSpPr>
          <p:spPr>
            <a:xfrm>
              <a:off x="2256066" y="1570376"/>
              <a:ext cx="149" cy="244"/>
            </a:xfrm>
            <a:custGeom>
              <a:avLst/>
              <a:gdLst/>
              <a:ahLst/>
              <a:cxnLst/>
              <a:rect l="l" t="t" r="r" b="b"/>
              <a:pathLst>
                <a:path w="11" h="18" extrusionOk="0">
                  <a:moveTo>
                    <a:pt x="0" y="0"/>
                  </a:moveTo>
                  <a:lnTo>
                    <a:pt x="7" y="14"/>
                  </a:lnTo>
                  <a:cubicBezTo>
                    <a:pt x="7" y="14"/>
                    <a:pt x="7" y="18"/>
                    <a:pt x="10" y="18"/>
                  </a:cubicBezTo>
                  <a:cubicBezTo>
                    <a:pt x="7" y="11"/>
                    <a:pt x="3"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66"/>
            <p:cNvSpPr/>
            <p:nvPr/>
          </p:nvSpPr>
          <p:spPr>
            <a:xfrm>
              <a:off x="2276215" y="1585868"/>
              <a:ext cx="1724" cy="2349"/>
            </a:xfrm>
            <a:custGeom>
              <a:avLst/>
              <a:gdLst/>
              <a:ahLst/>
              <a:cxnLst/>
              <a:rect l="l" t="t" r="r" b="b"/>
              <a:pathLst>
                <a:path w="127" h="173" extrusionOk="0">
                  <a:moveTo>
                    <a:pt x="126" y="172"/>
                  </a:moveTo>
                  <a:cubicBezTo>
                    <a:pt x="105" y="102"/>
                    <a:pt x="60" y="43"/>
                    <a:pt x="0" y="1"/>
                  </a:cubicBezTo>
                  <a:cubicBezTo>
                    <a:pt x="60" y="43"/>
                    <a:pt x="105" y="102"/>
                    <a:pt x="126"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66"/>
            <p:cNvSpPr/>
            <p:nvPr/>
          </p:nvSpPr>
          <p:spPr>
            <a:xfrm>
              <a:off x="2281293" y="1611013"/>
              <a:ext cx="299" cy="394"/>
            </a:xfrm>
            <a:custGeom>
              <a:avLst/>
              <a:gdLst/>
              <a:ahLst/>
              <a:cxnLst/>
              <a:rect l="l" t="t" r="r" b="b"/>
              <a:pathLst>
                <a:path w="22" h="29" extrusionOk="0">
                  <a:moveTo>
                    <a:pt x="1" y="1"/>
                  </a:moveTo>
                  <a:lnTo>
                    <a:pt x="1" y="1"/>
                  </a:lnTo>
                  <a:cubicBezTo>
                    <a:pt x="8" y="11"/>
                    <a:pt x="15" y="22"/>
                    <a:pt x="22" y="29"/>
                  </a:cubicBezTo>
                  <a:lnTo>
                    <a:pt x="15"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66"/>
            <p:cNvSpPr/>
            <p:nvPr/>
          </p:nvSpPr>
          <p:spPr>
            <a:xfrm>
              <a:off x="2250879" y="1556826"/>
              <a:ext cx="299" cy="353"/>
            </a:xfrm>
            <a:custGeom>
              <a:avLst/>
              <a:gdLst/>
              <a:ahLst/>
              <a:cxnLst/>
              <a:rect l="l" t="t" r="r" b="b"/>
              <a:pathLst>
                <a:path w="22" h="26" extrusionOk="0">
                  <a:moveTo>
                    <a:pt x="0" y="1"/>
                  </a:moveTo>
                  <a:cubicBezTo>
                    <a:pt x="4" y="11"/>
                    <a:pt x="14" y="18"/>
                    <a:pt x="21" y="25"/>
                  </a:cubicBezTo>
                  <a:cubicBezTo>
                    <a:pt x="14"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66"/>
            <p:cNvSpPr/>
            <p:nvPr/>
          </p:nvSpPr>
          <p:spPr>
            <a:xfrm>
              <a:off x="2250539" y="1556445"/>
              <a:ext cx="258" cy="299"/>
            </a:xfrm>
            <a:custGeom>
              <a:avLst/>
              <a:gdLst/>
              <a:ahLst/>
              <a:cxnLst/>
              <a:rect l="l" t="t" r="r" b="b"/>
              <a:pathLst>
                <a:path w="19" h="22" extrusionOk="0">
                  <a:moveTo>
                    <a:pt x="1" y="1"/>
                  </a:moveTo>
                  <a:cubicBezTo>
                    <a:pt x="4" y="8"/>
                    <a:pt x="11" y="15"/>
                    <a:pt x="18" y="22"/>
                  </a:cubicBezTo>
                  <a:cubicBezTo>
                    <a:pt x="11"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66"/>
            <p:cNvSpPr/>
            <p:nvPr/>
          </p:nvSpPr>
          <p:spPr>
            <a:xfrm>
              <a:off x="2255577" y="1568760"/>
              <a:ext cx="489" cy="1629"/>
            </a:xfrm>
            <a:custGeom>
              <a:avLst/>
              <a:gdLst/>
              <a:ahLst/>
              <a:cxnLst/>
              <a:rect l="l" t="t" r="r" b="b"/>
              <a:pathLst>
                <a:path w="36" h="120" extrusionOk="0">
                  <a:moveTo>
                    <a:pt x="1" y="0"/>
                  </a:moveTo>
                  <a:cubicBezTo>
                    <a:pt x="8" y="42"/>
                    <a:pt x="18" y="81"/>
                    <a:pt x="36" y="119"/>
                  </a:cubicBezTo>
                  <a:lnTo>
                    <a:pt x="29" y="102"/>
                  </a:lnTo>
                  <a:cubicBezTo>
                    <a:pt x="18" y="70"/>
                    <a:pt x="8"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66"/>
            <p:cNvSpPr/>
            <p:nvPr/>
          </p:nvSpPr>
          <p:spPr>
            <a:xfrm>
              <a:off x="2250119" y="1555590"/>
              <a:ext cx="394" cy="828"/>
            </a:xfrm>
            <a:custGeom>
              <a:avLst/>
              <a:gdLst/>
              <a:ahLst/>
              <a:cxnLst/>
              <a:rect l="l" t="t" r="r" b="b"/>
              <a:pathLst>
                <a:path w="29" h="61" extrusionOk="0">
                  <a:moveTo>
                    <a:pt x="0" y="1"/>
                  </a:moveTo>
                  <a:lnTo>
                    <a:pt x="4" y="15"/>
                  </a:lnTo>
                  <a:cubicBezTo>
                    <a:pt x="11" y="32"/>
                    <a:pt x="21" y="46"/>
                    <a:pt x="28" y="60"/>
                  </a:cubicBezTo>
                  <a:cubicBezTo>
                    <a:pt x="18" y="39"/>
                    <a:pt x="7"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66"/>
            <p:cNvSpPr/>
            <p:nvPr/>
          </p:nvSpPr>
          <p:spPr>
            <a:xfrm>
              <a:off x="2255957" y="1570131"/>
              <a:ext cx="204" cy="448"/>
            </a:xfrm>
            <a:custGeom>
              <a:avLst/>
              <a:gdLst/>
              <a:ahLst/>
              <a:cxnLst/>
              <a:rect l="l" t="t" r="r" b="b"/>
              <a:pathLst>
                <a:path w="15" h="33" extrusionOk="0">
                  <a:moveTo>
                    <a:pt x="1" y="1"/>
                  </a:moveTo>
                  <a:lnTo>
                    <a:pt x="1" y="1"/>
                  </a:lnTo>
                  <a:cubicBezTo>
                    <a:pt x="4" y="11"/>
                    <a:pt x="8" y="22"/>
                    <a:pt x="15" y="32"/>
                  </a:cubicBezTo>
                  <a:lnTo>
                    <a:pt x="8"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66"/>
            <p:cNvSpPr/>
            <p:nvPr/>
          </p:nvSpPr>
          <p:spPr>
            <a:xfrm>
              <a:off x="221166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66"/>
            <p:cNvSpPr/>
            <p:nvPr/>
          </p:nvSpPr>
          <p:spPr>
            <a:xfrm>
              <a:off x="2211898" y="1583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66"/>
            <p:cNvSpPr/>
            <p:nvPr/>
          </p:nvSpPr>
          <p:spPr>
            <a:xfrm>
              <a:off x="2211382" y="158330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66"/>
            <p:cNvSpPr/>
            <p:nvPr/>
          </p:nvSpPr>
          <p:spPr>
            <a:xfrm>
              <a:off x="221147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66"/>
            <p:cNvSpPr/>
            <p:nvPr/>
          </p:nvSpPr>
          <p:spPr>
            <a:xfrm>
              <a:off x="2212753" y="158373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66"/>
            <p:cNvSpPr/>
            <p:nvPr/>
          </p:nvSpPr>
          <p:spPr>
            <a:xfrm>
              <a:off x="2212427" y="1583546"/>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66"/>
            <p:cNvSpPr/>
            <p:nvPr/>
          </p:nvSpPr>
          <p:spPr>
            <a:xfrm>
              <a:off x="2212142" y="1583451"/>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66"/>
            <p:cNvSpPr/>
            <p:nvPr/>
          </p:nvSpPr>
          <p:spPr>
            <a:xfrm>
              <a:off x="2213093" y="1583872"/>
              <a:ext cx="339" cy="258"/>
            </a:xfrm>
            <a:custGeom>
              <a:avLst/>
              <a:gdLst/>
              <a:ahLst/>
              <a:cxnLst/>
              <a:rect l="l" t="t" r="r" b="b"/>
              <a:pathLst>
                <a:path w="25" h="19" extrusionOk="0">
                  <a:moveTo>
                    <a:pt x="0" y="1"/>
                  </a:moveTo>
                  <a:lnTo>
                    <a:pt x="0" y="1"/>
                  </a:lnTo>
                  <a:cubicBezTo>
                    <a:pt x="7" y="8"/>
                    <a:pt x="14" y="11"/>
                    <a:pt x="25" y="18"/>
                  </a:cubicBezTo>
                  <a:cubicBezTo>
                    <a:pt x="14" y="11"/>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66"/>
            <p:cNvSpPr/>
            <p:nvPr/>
          </p:nvSpPr>
          <p:spPr>
            <a:xfrm>
              <a:off x="2213853" y="1584972"/>
              <a:ext cx="394" cy="4195"/>
            </a:xfrm>
            <a:custGeom>
              <a:avLst/>
              <a:gdLst/>
              <a:ahLst/>
              <a:cxnLst/>
              <a:rect l="l" t="t" r="r" b="b"/>
              <a:pathLst>
                <a:path w="29" h="309" extrusionOk="0">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66"/>
            <p:cNvSpPr/>
            <p:nvPr/>
          </p:nvSpPr>
          <p:spPr>
            <a:xfrm>
              <a:off x="2204009" y="1581143"/>
              <a:ext cx="774" cy="27"/>
            </a:xfrm>
            <a:custGeom>
              <a:avLst/>
              <a:gdLst/>
              <a:ahLst/>
              <a:cxnLst/>
              <a:rect l="l" t="t" r="r" b="b"/>
              <a:pathLst>
                <a:path w="57" h="2" extrusionOk="0">
                  <a:moveTo>
                    <a:pt x="38" y="0"/>
                  </a:moveTo>
                  <a:cubicBezTo>
                    <a:pt x="25" y="0"/>
                    <a:pt x="12" y="2"/>
                    <a:pt x="1" y="2"/>
                  </a:cubicBezTo>
                  <a:lnTo>
                    <a:pt x="57" y="2"/>
                  </a:lnTo>
                  <a:cubicBezTo>
                    <a:pt x="51" y="1"/>
                    <a:pt x="45" y="0"/>
                    <a:pt x="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66"/>
            <p:cNvSpPr/>
            <p:nvPr/>
          </p:nvSpPr>
          <p:spPr>
            <a:xfrm>
              <a:off x="2205815" y="1581360"/>
              <a:ext cx="5485" cy="2172"/>
            </a:xfrm>
            <a:custGeom>
              <a:avLst/>
              <a:gdLst/>
              <a:ahLst/>
              <a:cxnLst/>
              <a:rect l="l" t="t" r="r" b="b"/>
              <a:pathLst>
                <a:path w="404" h="160" extrusionOk="0">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66"/>
            <p:cNvSpPr/>
            <p:nvPr/>
          </p:nvSpPr>
          <p:spPr>
            <a:xfrm>
              <a:off x="2204824" y="158111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66"/>
            <p:cNvSpPr/>
            <p:nvPr/>
          </p:nvSpPr>
          <p:spPr>
            <a:xfrm>
              <a:off x="2205720" y="1581265"/>
              <a:ext cx="14" cy="0"/>
            </a:xfrm>
            <a:custGeom>
              <a:avLst/>
              <a:gdLst/>
              <a:ahLst/>
              <a:cxnLst/>
              <a:rect l="l" t="t" r="r" b="b"/>
              <a:pathLst>
                <a:path w="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66"/>
            <p:cNvSpPr/>
            <p:nvPr/>
          </p:nvSpPr>
          <p:spPr>
            <a:xfrm>
              <a:off x="2205530" y="158121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66"/>
            <p:cNvSpPr/>
            <p:nvPr/>
          </p:nvSpPr>
          <p:spPr>
            <a:xfrm>
              <a:off x="2205055" y="1581156"/>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66"/>
            <p:cNvSpPr/>
            <p:nvPr/>
          </p:nvSpPr>
          <p:spPr>
            <a:xfrm>
              <a:off x="2205299" y="1581156"/>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66"/>
            <p:cNvSpPr/>
            <p:nvPr/>
          </p:nvSpPr>
          <p:spPr>
            <a:xfrm>
              <a:off x="2213894" y="158915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66"/>
            <p:cNvSpPr/>
            <p:nvPr/>
          </p:nvSpPr>
          <p:spPr>
            <a:xfrm>
              <a:off x="2269276" y="1477017"/>
              <a:ext cx="1629" cy="1303"/>
            </a:xfrm>
            <a:custGeom>
              <a:avLst/>
              <a:gdLst/>
              <a:ahLst/>
              <a:cxnLst/>
              <a:rect l="l" t="t" r="r" b="b"/>
              <a:pathLst>
                <a:path w="120" h="96" extrusionOk="0">
                  <a:moveTo>
                    <a:pt x="0" y="1"/>
                  </a:moveTo>
                  <a:cubicBezTo>
                    <a:pt x="32" y="43"/>
                    <a:pt x="74" y="74"/>
                    <a:pt x="119" y="95"/>
                  </a:cubicBezTo>
                  <a:cubicBezTo>
                    <a:pt x="74" y="74"/>
                    <a:pt x="32" y="4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66"/>
            <p:cNvSpPr/>
            <p:nvPr/>
          </p:nvSpPr>
          <p:spPr>
            <a:xfrm>
              <a:off x="2260193" y="1430147"/>
              <a:ext cx="3394" cy="1398"/>
            </a:xfrm>
            <a:custGeom>
              <a:avLst/>
              <a:gdLst/>
              <a:ahLst/>
              <a:cxnLst/>
              <a:rect l="l" t="t" r="r" b="b"/>
              <a:pathLst>
                <a:path w="250" h="103" extrusionOk="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66"/>
            <p:cNvSpPr/>
            <p:nvPr/>
          </p:nvSpPr>
          <p:spPr>
            <a:xfrm>
              <a:off x="2262664" y="1417466"/>
              <a:ext cx="1344" cy="2009"/>
            </a:xfrm>
            <a:custGeom>
              <a:avLst/>
              <a:gdLst/>
              <a:ahLst/>
              <a:cxnLst/>
              <a:rect l="l" t="t" r="r" b="b"/>
              <a:pathLst>
                <a:path w="99" h="148" extrusionOk="0">
                  <a:moveTo>
                    <a:pt x="99" y="0"/>
                  </a:moveTo>
                  <a:lnTo>
                    <a:pt x="81" y="18"/>
                  </a:lnTo>
                  <a:cubicBezTo>
                    <a:pt x="46" y="53"/>
                    <a:pt x="18" y="98"/>
                    <a:pt x="1" y="147"/>
                  </a:cubicBezTo>
                  <a:cubicBezTo>
                    <a:pt x="22" y="91"/>
                    <a:pt x="57" y="42"/>
                    <a:pt x="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66"/>
            <p:cNvSpPr/>
            <p:nvPr/>
          </p:nvSpPr>
          <p:spPr>
            <a:xfrm>
              <a:off x="2263520" y="1448640"/>
              <a:ext cx="6246" cy="10047"/>
            </a:xfrm>
            <a:custGeom>
              <a:avLst/>
              <a:gdLst/>
              <a:ahLst/>
              <a:cxnLst/>
              <a:rect l="l" t="t" r="r" b="b"/>
              <a:pathLst>
                <a:path w="460" h="740" extrusionOk="0">
                  <a:moveTo>
                    <a:pt x="1" y="1"/>
                  </a:moveTo>
                  <a:lnTo>
                    <a:pt x="1" y="1"/>
                  </a:lnTo>
                  <a:cubicBezTo>
                    <a:pt x="113" y="169"/>
                    <a:pt x="316" y="477"/>
                    <a:pt x="459" y="739"/>
                  </a:cubicBezTo>
                  <a:cubicBezTo>
                    <a:pt x="316" y="477"/>
                    <a:pt x="113" y="16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66"/>
            <p:cNvSpPr/>
            <p:nvPr/>
          </p:nvSpPr>
          <p:spPr>
            <a:xfrm>
              <a:off x="2269127" y="1476542"/>
              <a:ext cx="14" cy="163"/>
            </a:xfrm>
            <a:custGeom>
              <a:avLst/>
              <a:gdLst/>
              <a:ahLst/>
              <a:cxnLst/>
              <a:rect l="l" t="t" r="r" b="b"/>
              <a:pathLst>
                <a:path w="1" h="12" extrusionOk="0">
                  <a:moveTo>
                    <a:pt x="1" y="11"/>
                  </a:moveTo>
                  <a:cubicBezTo>
                    <a:pt x="1" y="8"/>
                    <a:pt x="1" y="4"/>
                    <a:pt x="1" y="1"/>
                  </a:cubicBez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66"/>
            <p:cNvSpPr/>
            <p:nvPr/>
          </p:nvSpPr>
          <p:spPr>
            <a:xfrm>
              <a:off x="2257002" y="1519610"/>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66"/>
            <p:cNvSpPr/>
            <p:nvPr/>
          </p:nvSpPr>
          <p:spPr>
            <a:xfrm>
              <a:off x="2271082" y="1504593"/>
              <a:ext cx="3476" cy="2716"/>
            </a:xfrm>
            <a:custGeom>
              <a:avLst/>
              <a:gdLst/>
              <a:ahLst/>
              <a:cxnLst/>
              <a:rect l="l" t="t" r="r" b="b"/>
              <a:pathLst>
                <a:path w="256" h="200" extrusionOk="0">
                  <a:moveTo>
                    <a:pt x="0" y="200"/>
                  </a:moveTo>
                  <a:cubicBezTo>
                    <a:pt x="81" y="130"/>
                    <a:pt x="168" y="63"/>
                    <a:pt x="256" y="0"/>
                  </a:cubicBezTo>
                  <a:cubicBezTo>
                    <a:pt x="168" y="63"/>
                    <a:pt x="81" y="130"/>
                    <a:pt x="0" y="20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66"/>
            <p:cNvSpPr/>
            <p:nvPr/>
          </p:nvSpPr>
          <p:spPr>
            <a:xfrm>
              <a:off x="2268801" y="1485625"/>
              <a:ext cx="3286" cy="2295"/>
            </a:xfrm>
            <a:custGeom>
              <a:avLst/>
              <a:gdLst/>
              <a:ahLst/>
              <a:cxnLst/>
              <a:rect l="l" t="t" r="r" b="b"/>
              <a:pathLst>
                <a:path w="242" h="169" extrusionOk="0">
                  <a:moveTo>
                    <a:pt x="0" y="0"/>
                  </a:moveTo>
                  <a:cubicBezTo>
                    <a:pt x="25" y="39"/>
                    <a:pt x="154" y="116"/>
                    <a:pt x="242" y="168"/>
                  </a:cubicBezTo>
                  <a:cubicBezTo>
                    <a:pt x="154" y="116"/>
                    <a:pt x="25"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66"/>
            <p:cNvSpPr/>
            <p:nvPr/>
          </p:nvSpPr>
          <p:spPr>
            <a:xfrm>
              <a:off x="2257966" y="1513187"/>
              <a:ext cx="8282" cy="5580"/>
            </a:xfrm>
            <a:custGeom>
              <a:avLst/>
              <a:gdLst/>
              <a:ahLst/>
              <a:cxnLst/>
              <a:rect l="l" t="t" r="r" b="b"/>
              <a:pathLst>
                <a:path w="610" h="411" extrusionOk="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66"/>
            <p:cNvSpPr/>
            <p:nvPr/>
          </p:nvSpPr>
          <p:spPr>
            <a:xfrm>
              <a:off x="2256581" y="1520126"/>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66"/>
            <p:cNvSpPr/>
            <p:nvPr/>
          </p:nvSpPr>
          <p:spPr>
            <a:xfrm>
              <a:off x="2274449" y="1489372"/>
              <a:ext cx="6056" cy="6816"/>
            </a:xfrm>
            <a:custGeom>
              <a:avLst/>
              <a:gdLst/>
              <a:ahLst/>
              <a:cxnLst/>
              <a:rect l="l" t="t" r="r" b="b"/>
              <a:pathLst>
                <a:path w="446" h="502" extrusionOk="0">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66"/>
            <p:cNvSpPr/>
            <p:nvPr/>
          </p:nvSpPr>
          <p:spPr>
            <a:xfrm>
              <a:off x="2275929" y="1499121"/>
              <a:ext cx="4195" cy="4481"/>
            </a:xfrm>
            <a:custGeom>
              <a:avLst/>
              <a:gdLst/>
              <a:ahLst/>
              <a:cxnLst/>
              <a:rect l="l" t="t" r="r" b="b"/>
              <a:pathLst>
                <a:path w="309" h="330" extrusionOk="0">
                  <a:moveTo>
                    <a:pt x="308" y="1"/>
                  </a:moveTo>
                  <a:lnTo>
                    <a:pt x="308" y="1"/>
                  </a:lnTo>
                  <a:cubicBezTo>
                    <a:pt x="263" y="120"/>
                    <a:pt x="144" y="225"/>
                    <a:pt x="0" y="330"/>
                  </a:cubicBezTo>
                  <a:cubicBezTo>
                    <a:pt x="144" y="225"/>
                    <a:pt x="266" y="120"/>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66"/>
            <p:cNvSpPr/>
            <p:nvPr/>
          </p:nvSpPr>
          <p:spPr>
            <a:xfrm>
              <a:off x="2249874" y="1554544"/>
              <a:ext cx="258" cy="1059"/>
            </a:xfrm>
            <a:custGeom>
              <a:avLst/>
              <a:gdLst/>
              <a:ahLst/>
              <a:cxnLst/>
              <a:rect l="l" t="t" r="r" b="b"/>
              <a:pathLst>
                <a:path w="19" h="78" extrusionOk="0">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66"/>
            <p:cNvSpPr/>
            <p:nvPr/>
          </p:nvSpPr>
          <p:spPr>
            <a:xfrm>
              <a:off x="2251965" y="1550498"/>
              <a:ext cx="774" cy="1724"/>
            </a:xfrm>
            <a:custGeom>
              <a:avLst/>
              <a:gdLst/>
              <a:ahLst/>
              <a:cxnLst/>
              <a:rect l="l" t="t" r="r" b="b"/>
              <a:pathLst>
                <a:path w="57" h="127" extrusionOk="0">
                  <a:moveTo>
                    <a:pt x="1" y="1"/>
                  </a:moveTo>
                  <a:lnTo>
                    <a:pt x="22" y="29"/>
                  </a:lnTo>
                  <a:cubicBezTo>
                    <a:pt x="43" y="57"/>
                    <a:pt x="57" y="88"/>
                    <a:pt x="57" y="127"/>
                  </a:cubicBezTo>
                  <a:cubicBezTo>
                    <a:pt x="57" y="88"/>
                    <a:pt x="43" y="57"/>
                    <a:pt x="22"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66"/>
            <p:cNvSpPr/>
            <p:nvPr/>
          </p:nvSpPr>
          <p:spPr>
            <a:xfrm>
              <a:off x="2254871" y="1536147"/>
              <a:ext cx="14" cy="14"/>
            </a:xfrm>
            <a:custGeom>
              <a:avLst/>
              <a:gdLst/>
              <a:ahLst/>
              <a:cxnLst/>
              <a:rect l="l" t="t" r="r" b="b"/>
              <a:pathLst>
                <a:path w="1" h="1" extrusionOk="0">
                  <a:moveTo>
                    <a:pt x="0" y="1"/>
                  </a:move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66"/>
            <p:cNvSpPr/>
            <p:nvPr/>
          </p:nvSpPr>
          <p:spPr>
            <a:xfrm>
              <a:off x="2254681" y="1537002"/>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66"/>
            <p:cNvSpPr/>
            <p:nvPr/>
          </p:nvSpPr>
          <p:spPr>
            <a:xfrm>
              <a:off x="2253961" y="1538048"/>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66"/>
            <p:cNvSpPr/>
            <p:nvPr/>
          </p:nvSpPr>
          <p:spPr>
            <a:xfrm>
              <a:off x="2254110" y="153785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66"/>
            <p:cNvSpPr/>
            <p:nvPr/>
          </p:nvSpPr>
          <p:spPr>
            <a:xfrm>
              <a:off x="2253825" y="153823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66"/>
            <p:cNvSpPr/>
            <p:nvPr/>
          </p:nvSpPr>
          <p:spPr>
            <a:xfrm>
              <a:off x="2250974" y="1540519"/>
              <a:ext cx="1249" cy="1629"/>
            </a:xfrm>
            <a:custGeom>
              <a:avLst/>
              <a:gdLst/>
              <a:ahLst/>
              <a:cxnLst/>
              <a:rect l="l" t="t" r="r" b="b"/>
              <a:pathLst>
                <a:path w="92" h="120" extrusionOk="0">
                  <a:moveTo>
                    <a:pt x="0" y="120"/>
                  </a:moveTo>
                  <a:cubicBezTo>
                    <a:pt x="35" y="85"/>
                    <a:pt x="67" y="43"/>
                    <a:pt x="91" y="1"/>
                  </a:cubicBezTo>
                  <a:cubicBezTo>
                    <a:pt x="67" y="43"/>
                    <a:pt x="35" y="85"/>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66"/>
            <p:cNvSpPr/>
            <p:nvPr/>
          </p:nvSpPr>
          <p:spPr>
            <a:xfrm>
              <a:off x="2252875" y="1538428"/>
              <a:ext cx="774" cy="923"/>
            </a:xfrm>
            <a:custGeom>
              <a:avLst/>
              <a:gdLst/>
              <a:ahLst/>
              <a:cxnLst/>
              <a:rect l="l" t="t" r="r" b="b"/>
              <a:pathLst>
                <a:path w="57" h="68" extrusionOk="0">
                  <a:moveTo>
                    <a:pt x="0" y="67"/>
                  </a:moveTo>
                  <a:cubicBezTo>
                    <a:pt x="18" y="43"/>
                    <a:pt x="35" y="22"/>
                    <a:pt x="56" y="1"/>
                  </a:cubicBezTo>
                  <a:cubicBezTo>
                    <a:pt x="35" y="22"/>
                    <a:pt x="18" y="43"/>
                    <a:pt x="0"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66"/>
            <p:cNvSpPr/>
            <p:nvPr/>
          </p:nvSpPr>
          <p:spPr>
            <a:xfrm>
              <a:off x="2254300" y="153766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66"/>
            <p:cNvSpPr/>
            <p:nvPr/>
          </p:nvSpPr>
          <p:spPr>
            <a:xfrm>
              <a:off x="2252820" y="1539378"/>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66"/>
            <p:cNvSpPr/>
            <p:nvPr/>
          </p:nvSpPr>
          <p:spPr>
            <a:xfrm>
              <a:off x="2254531" y="1534721"/>
              <a:ext cx="68" cy="163"/>
            </a:xfrm>
            <a:custGeom>
              <a:avLst/>
              <a:gdLst/>
              <a:ahLst/>
              <a:cxnLst/>
              <a:rect l="l" t="t" r="r" b="b"/>
              <a:pathLst>
                <a:path w="5" h="12"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66"/>
            <p:cNvSpPr/>
            <p:nvPr/>
          </p:nvSpPr>
          <p:spPr>
            <a:xfrm>
              <a:off x="2254776" y="1535427"/>
              <a:ext cx="54" cy="163"/>
            </a:xfrm>
            <a:custGeom>
              <a:avLst/>
              <a:gdLst/>
              <a:ahLst/>
              <a:cxnLst/>
              <a:rect l="l" t="t" r="r" b="b"/>
              <a:pathLst>
                <a:path w="4" h="12" extrusionOk="0">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66"/>
            <p:cNvSpPr/>
            <p:nvPr/>
          </p:nvSpPr>
          <p:spPr>
            <a:xfrm>
              <a:off x="2254436" y="1537437"/>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66"/>
            <p:cNvSpPr/>
            <p:nvPr/>
          </p:nvSpPr>
          <p:spPr>
            <a:xfrm>
              <a:off x="2254871" y="1535767"/>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66"/>
            <p:cNvSpPr/>
            <p:nvPr/>
          </p:nvSpPr>
          <p:spPr>
            <a:xfrm>
              <a:off x="2254681" y="1535102"/>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66"/>
            <p:cNvSpPr/>
            <p:nvPr/>
          </p:nvSpPr>
          <p:spPr>
            <a:xfrm>
              <a:off x="2254816" y="1536432"/>
              <a:ext cx="14" cy="109"/>
            </a:xfrm>
            <a:custGeom>
              <a:avLst/>
              <a:gdLst/>
              <a:ahLst/>
              <a:cxnLst/>
              <a:rect l="l" t="t" r="r" b="b"/>
              <a:pathLst>
                <a:path w="1" h="8" extrusionOk="0">
                  <a:moveTo>
                    <a:pt x="1" y="8"/>
                  </a:moveTo>
                  <a:lnTo>
                    <a:pt x="1" y="4"/>
                  </a:lnTo>
                  <a:cubicBezTo>
                    <a:pt x="1" y="1"/>
                    <a:pt x="1" y="8"/>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66"/>
            <p:cNvSpPr/>
            <p:nvPr/>
          </p:nvSpPr>
          <p:spPr>
            <a:xfrm>
              <a:off x="2254531" y="153719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66"/>
            <p:cNvSpPr/>
            <p:nvPr/>
          </p:nvSpPr>
          <p:spPr>
            <a:xfrm>
              <a:off x="2254776" y="153671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66"/>
            <p:cNvSpPr/>
            <p:nvPr/>
          </p:nvSpPr>
          <p:spPr>
            <a:xfrm>
              <a:off x="2250024" y="1555359"/>
              <a:ext cx="149" cy="489"/>
            </a:xfrm>
            <a:custGeom>
              <a:avLst/>
              <a:gdLst/>
              <a:ahLst/>
              <a:cxnLst/>
              <a:rect l="l" t="t" r="r" b="b"/>
              <a:pathLst>
                <a:path w="11" h="36" extrusionOk="0">
                  <a:moveTo>
                    <a:pt x="0" y="0"/>
                  </a:moveTo>
                  <a:cubicBezTo>
                    <a:pt x="4" y="11"/>
                    <a:pt x="7" y="25"/>
                    <a:pt x="11" y="35"/>
                  </a:cubicBezTo>
                  <a:lnTo>
                    <a:pt x="7" y="1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66"/>
            <p:cNvSpPr/>
            <p:nvPr/>
          </p:nvSpPr>
          <p:spPr>
            <a:xfrm>
              <a:off x="2263995" y="1416040"/>
              <a:ext cx="2770" cy="1439"/>
            </a:xfrm>
            <a:custGeom>
              <a:avLst/>
              <a:gdLst/>
              <a:ahLst/>
              <a:cxnLst/>
              <a:rect l="l" t="t" r="r" b="b"/>
              <a:pathLst>
                <a:path w="204" h="106" extrusionOk="0">
                  <a:moveTo>
                    <a:pt x="204" y="0"/>
                  </a:moveTo>
                  <a:lnTo>
                    <a:pt x="204" y="0"/>
                  </a:lnTo>
                  <a:cubicBezTo>
                    <a:pt x="127" y="7"/>
                    <a:pt x="53" y="46"/>
                    <a:pt x="1" y="105"/>
                  </a:cubicBezTo>
                  <a:lnTo>
                    <a:pt x="18" y="88"/>
                  </a:lnTo>
                  <a:cubicBezTo>
                    <a:pt x="67" y="39"/>
                    <a:pt x="134" y="7"/>
                    <a:pt x="20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66"/>
            <p:cNvSpPr/>
            <p:nvPr/>
          </p:nvSpPr>
          <p:spPr>
            <a:xfrm>
              <a:off x="2276350" y="1412130"/>
              <a:ext cx="258" cy="258"/>
            </a:xfrm>
            <a:custGeom>
              <a:avLst/>
              <a:gdLst/>
              <a:ahLst/>
              <a:cxnLst/>
              <a:rect l="l" t="t" r="r" b="b"/>
              <a:pathLst>
                <a:path w="19" h="19" extrusionOk="0">
                  <a:moveTo>
                    <a:pt x="18" y="1"/>
                  </a:moveTo>
                  <a:cubicBezTo>
                    <a:pt x="11" y="8"/>
                    <a:pt x="4" y="15"/>
                    <a:pt x="1" y="19"/>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66"/>
            <p:cNvSpPr/>
            <p:nvPr/>
          </p:nvSpPr>
          <p:spPr>
            <a:xfrm>
              <a:off x="2276921" y="1411139"/>
              <a:ext cx="258" cy="489"/>
            </a:xfrm>
            <a:custGeom>
              <a:avLst/>
              <a:gdLst/>
              <a:ahLst/>
              <a:cxnLst/>
              <a:rect l="l" t="t" r="r" b="b"/>
              <a:pathLst>
                <a:path w="19" h="36" extrusionOk="0">
                  <a:moveTo>
                    <a:pt x="1" y="35"/>
                  </a:moveTo>
                  <a:cubicBezTo>
                    <a:pt x="8" y="25"/>
                    <a:pt x="15" y="14"/>
                    <a:pt x="18" y="0"/>
                  </a:cubicBezTo>
                  <a:cubicBezTo>
                    <a:pt x="15" y="14"/>
                    <a:pt x="8"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66"/>
            <p:cNvSpPr/>
            <p:nvPr/>
          </p:nvSpPr>
          <p:spPr>
            <a:xfrm>
              <a:off x="2275875" y="1412470"/>
              <a:ext cx="394" cy="299"/>
            </a:xfrm>
            <a:custGeom>
              <a:avLst/>
              <a:gdLst/>
              <a:ahLst/>
              <a:cxnLst/>
              <a:rect l="l" t="t" r="r" b="b"/>
              <a:pathLst>
                <a:path w="29" h="22" extrusionOk="0">
                  <a:moveTo>
                    <a:pt x="1" y="22"/>
                  </a:moveTo>
                  <a:cubicBezTo>
                    <a:pt x="11" y="15"/>
                    <a:pt x="18" y="8"/>
                    <a:pt x="29" y="1"/>
                  </a:cubicBezTo>
                  <a:cubicBezTo>
                    <a:pt x="18"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66"/>
            <p:cNvSpPr/>
            <p:nvPr/>
          </p:nvSpPr>
          <p:spPr>
            <a:xfrm>
              <a:off x="2276690" y="1411709"/>
              <a:ext cx="204" cy="339"/>
            </a:xfrm>
            <a:custGeom>
              <a:avLst/>
              <a:gdLst/>
              <a:ahLst/>
              <a:cxnLst/>
              <a:rect l="l" t="t" r="r" b="b"/>
              <a:pathLst>
                <a:path w="15" h="25" extrusionOk="0">
                  <a:moveTo>
                    <a:pt x="0" y="25"/>
                  </a:moveTo>
                  <a:cubicBezTo>
                    <a:pt x="4" y="14"/>
                    <a:pt x="11" y="7"/>
                    <a:pt x="14" y="0"/>
                  </a:cubicBezTo>
                  <a:cubicBezTo>
                    <a:pt x="11" y="7"/>
                    <a:pt x="4" y="14"/>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66"/>
            <p:cNvSpPr/>
            <p:nvPr/>
          </p:nvSpPr>
          <p:spPr>
            <a:xfrm>
              <a:off x="2263764" y="1417222"/>
              <a:ext cx="434" cy="448"/>
            </a:xfrm>
            <a:custGeom>
              <a:avLst/>
              <a:gdLst/>
              <a:ahLst/>
              <a:cxnLst/>
              <a:rect l="l" t="t" r="r" b="b"/>
              <a:pathLst>
                <a:path w="32" h="33" extrusionOk="0">
                  <a:moveTo>
                    <a:pt x="32" y="1"/>
                  </a:moveTo>
                  <a:lnTo>
                    <a:pt x="18" y="15"/>
                  </a:lnTo>
                  <a:lnTo>
                    <a:pt x="0" y="32"/>
                  </a:lnTo>
                  <a:cubicBezTo>
                    <a:pt x="14" y="22"/>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66"/>
            <p:cNvSpPr/>
            <p:nvPr/>
          </p:nvSpPr>
          <p:spPr>
            <a:xfrm>
              <a:off x="3015482" y="1689586"/>
              <a:ext cx="163" cy="1195"/>
            </a:xfrm>
            <a:custGeom>
              <a:avLst/>
              <a:gdLst/>
              <a:ahLst/>
              <a:cxnLst/>
              <a:rect l="l" t="t" r="r" b="b"/>
              <a:pathLst>
                <a:path w="12" h="88" extrusionOk="0">
                  <a:moveTo>
                    <a:pt x="1" y="0"/>
                  </a:moveTo>
                  <a:cubicBezTo>
                    <a:pt x="8" y="28"/>
                    <a:pt x="11" y="56"/>
                    <a:pt x="11" y="88"/>
                  </a:cubicBezTo>
                  <a:cubicBezTo>
                    <a:pt x="11" y="56"/>
                    <a:pt x="8"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66"/>
            <p:cNvSpPr/>
            <p:nvPr/>
          </p:nvSpPr>
          <p:spPr>
            <a:xfrm>
              <a:off x="2958307" y="1600694"/>
              <a:ext cx="3150" cy="353"/>
            </a:xfrm>
            <a:custGeom>
              <a:avLst/>
              <a:gdLst/>
              <a:ahLst/>
              <a:cxnLst/>
              <a:rect l="l" t="t" r="r" b="b"/>
              <a:pathLst>
                <a:path w="232" h="26" extrusionOk="0">
                  <a:moveTo>
                    <a:pt x="0" y="8"/>
                  </a:moveTo>
                  <a:cubicBezTo>
                    <a:pt x="77" y="1"/>
                    <a:pt x="154" y="8"/>
                    <a:pt x="231" y="25"/>
                  </a:cubicBezTo>
                  <a:cubicBezTo>
                    <a:pt x="154" y="8"/>
                    <a:pt x="77"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66"/>
            <p:cNvSpPr/>
            <p:nvPr/>
          </p:nvSpPr>
          <p:spPr>
            <a:xfrm>
              <a:off x="2924961" y="1625555"/>
              <a:ext cx="3408" cy="7671"/>
            </a:xfrm>
            <a:custGeom>
              <a:avLst/>
              <a:gdLst/>
              <a:ahLst/>
              <a:cxnLst/>
              <a:rect l="l" t="t" r="r" b="b"/>
              <a:pathLst>
                <a:path w="251" h="565" extrusionOk="0">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66"/>
            <p:cNvSpPr/>
            <p:nvPr/>
          </p:nvSpPr>
          <p:spPr>
            <a:xfrm>
              <a:off x="2928546" y="1617856"/>
              <a:ext cx="4535" cy="7196"/>
            </a:xfrm>
            <a:custGeom>
              <a:avLst/>
              <a:gdLst/>
              <a:ahLst/>
              <a:cxnLst/>
              <a:rect l="l" t="t" r="r" b="b"/>
              <a:pathLst>
                <a:path w="334" h="530" extrusionOk="0">
                  <a:moveTo>
                    <a:pt x="1" y="529"/>
                  </a:moveTo>
                  <a:cubicBezTo>
                    <a:pt x="32" y="410"/>
                    <a:pt x="214" y="102"/>
                    <a:pt x="333" y="1"/>
                  </a:cubicBezTo>
                  <a:cubicBezTo>
                    <a:pt x="214" y="102"/>
                    <a:pt x="32" y="410"/>
                    <a:pt x="1" y="5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66"/>
            <p:cNvSpPr/>
            <p:nvPr/>
          </p:nvSpPr>
          <p:spPr>
            <a:xfrm>
              <a:off x="2906265" y="1635629"/>
              <a:ext cx="339" cy="109"/>
            </a:xfrm>
            <a:custGeom>
              <a:avLst/>
              <a:gdLst/>
              <a:ahLst/>
              <a:cxnLst/>
              <a:rect l="l" t="t" r="r" b="b"/>
              <a:pathLst>
                <a:path w="25" h="8" extrusionOk="0">
                  <a:moveTo>
                    <a:pt x="0" y="1"/>
                  </a:moveTo>
                  <a:lnTo>
                    <a:pt x="0" y="1"/>
                  </a:lnTo>
                  <a:lnTo>
                    <a:pt x="2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66"/>
            <p:cNvSpPr/>
            <p:nvPr/>
          </p:nvSpPr>
          <p:spPr>
            <a:xfrm>
              <a:off x="2908301" y="1636634"/>
              <a:ext cx="638" cy="625"/>
            </a:xfrm>
            <a:custGeom>
              <a:avLst/>
              <a:gdLst/>
              <a:ahLst/>
              <a:cxnLst/>
              <a:rect l="l" t="t" r="r" b="b"/>
              <a:pathLst>
                <a:path w="47" h="46" extrusionOk="0">
                  <a:moveTo>
                    <a:pt x="1" y="1"/>
                  </a:moveTo>
                  <a:cubicBezTo>
                    <a:pt x="18" y="11"/>
                    <a:pt x="32" y="29"/>
                    <a:pt x="46" y="46"/>
                  </a:cubicBezTo>
                  <a:cubicBezTo>
                    <a:pt x="36" y="29"/>
                    <a:pt x="18"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66"/>
            <p:cNvSpPr/>
            <p:nvPr/>
          </p:nvSpPr>
          <p:spPr>
            <a:xfrm>
              <a:off x="2908967" y="1637299"/>
              <a:ext cx="258" cy="339"/>
            </a:xfrm>
            <a:custGeom>
              <a:avLst/>
              <a:gdLst/>
              <a:ahLst/>
              <a:cxnLst/>
              <a:rect l="l" t="t" r="r" b="b"/>
              <a:pathLst>
                <a:path w="19" h="25" extrusionOk="0">
                  <a:moveTo>
                    <a:pt x="18" y="25"/>
                  </a:moveTo>
                  <a:cubicBezTo>
                    <a:pt x="11" y="14"/>
                    <a:pt x="8" y="7"/>
                    <a:pt x="1" y="0"/>
                  </a:cubicBezTo>
                  <a:cubicBezTo>
                    <a:pt x="8" y="7"/>
                    <a:pt x="11" y="14"/>
                    <a:pt x="1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66"/>
            <p:cNvSpPr/>
            <p:nvPr/>
          </p:nvSpPr>
          <p:spPr>
            <a:xfrm>
              <a:off x="2935633" y="1611163"/>
              <a:ext cx="828" cy="3530"/>
            </a:xfrm>
            <a:custGeom>
              <a:avLst/>
              <a:gdLst/>
              <a:ahLst/>
              <a:cxnLst/>
              <a:rect l="l" t="t" r="r" b="b"/>
              <a:pathLst>
                <a:path w="61" h="260" extrusionOk="0">
                  <a:moveTo>
                    <a:pt x="1" y="0"/>
                  </a:moveTo>
                  <a:cubicBezTo>
                    <a:pt x="29" y="84"/>
                    <a:pt x="50" y="172"/>
                    <a:pt x="60" y="259"/>
                  </a:cubicBezTo>
                  <a:cubicBezTo>
                    <a:pt x="50" y="172"/>
                    <a:pt x="29"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66"/>
            <p:cNvSpPr/>
            <p:nvPr/>
          </p:nvSpPr>
          <p:spPr>
            <a:xfrm>
              <a:off x="2907976" y="1636390"/>
              <a:ext cx="244" cy="204"/>
            </a:xfrm>
            <a:custGeom>
              <a:avLst/>
              <a:gdLst/>
              <a:ahLst/>
              <a:cxnLst/>
              <a:rect l="l" t="t" r="r" b="b"/>
              <a:pathLst>
                <a:path w="18" h="15" extrusionOk="0">
                  <a:moveTo>
                    <a:pt x="0" y="1"/>
                  </a:moveTo>
                  <a:lnTo>
                    <a:pt x="18" y="15"/>
                  </a:lnTo>
                  <a:cubicBezTo>
                    <a:pt x="14" y="8"/>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66"/>
            <p:cNvSpPr/>
            <p:nvPr/>
          </p:nvSpPr>
          <p:spPr>
            <a:xfrm>
              <a:off x="2695420" y="1641956"/>
              <a:ext cx="2417" cy="448"/>
            </a:xfrm>
            <a:custGeom>
              <a:avLst/>
              <a:gdLst/>
              <a:ahLst/>
              <a:cxnLst/>
              <a:rect l="l" t="t" r="r" b="b"/>
              <a:pathLst>
                <a:path w="178" h="33" extrusionOk="0">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66"/>
            <p:cNvSpPr/>
            <p:nvPr/>
          </p:nvSpPr>
          <p:spPr>
            <a:xfrm>
              <a:off x="2693641" y="1641060"/>
              <a:ext cx="1208" cy="869"/>
            </a:xfrm>
            <a:custGeom>
              <a:avLst/>
              <a:gdLst/>
              <a:ahLst/>
              <a:cxnLst/>
              <a:rect l="l" t="t" r="r" b="b"/>
              <a:pathLst>
                <a:path w="89" h="64" extrusionOk="0">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66"/>
            <p:cNvSpPr/>
            <p:nvPr/>
          </p:nvSpPr>
          <p:spPr>
            <a:xfrm>
              <a:off x="2974655" y="1606071"/>
              <a:ext cx="3584" cy="4481"/>
            </a:xfrm>
            <a:custGeom>
              <a:avLst/>
              <a:gdLst/>
              <a:ahLst/>
              <a:cxnLst/>
              <a:rect l="l" t="t" r="r" b="b"/>
              <a:pathLst>
                <a:path w="264" h="330" extrusionOk="0">
                  <a:moveTo>
                    <a:pt x="1" y="0"/>
                  </a:moveTo>
                  <a:cubicBezTo>
                    <a:pt x="113" y="77"/>
                    <a:pt x="263" y="175"/>
                    <a:pt x="246" y="330"/>
                  </a:cubicBezTo>
                  <a:cubicBezTo>
                    <a:pt x="263" y="175"/>
                    <a:pt x="113" y="7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66"/>
            <p:cNvSpPr/>
            <p:nvPr/>
          </p:nvSpPr>
          <p:spPr>
            <a:xfrm>
              <a:off x="3023194" y="1657313"/>
              <a:ext cx="1100" cy="54"/>
            </a:xfrm>
            <a:custGeom>
              <a:avLst/>
              <a:gdLst/>
              <a:ahLst/>
              <a:cxnLst/>
              <a:rect l="l" t="t" r="r" b="b"/>
              <a:pathLst>
                <a:path w="81" h="4" extrusionOk="0">
                  <a:moveTo>
                    <a:pt x="81" y="4"/>
                  </a:moveTo>
                  <a:cubicBezTo>
                    <a:pt x="56" y="4"/>
                    <a:pt x="32" y="4"/>
                    <a:pt x="0" y="0"/>
                  </a:cubicBezTo>
                  <a:cubicBezTo>
                    <a:pt x="32" y="4"/>
                    <a:pt x="56" y="4"/>
                    <a:pt x="81"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66"/>
            <p:cNvSpPr/>
            <p:nvPr/>
          </p:nvSpPr>
          <p:spPr>
            <a:xfrm>
              <a:off x="3010594" y="1646478"/>
              <a:ext cx="1874" cy="2620"/>
            </a:xfrm>
            <a:custGeom>
              <a:avLst/>
              <a:gdLst/>
              <a:ahLst/>
              <a:cxnLst/>
              <a:rect l="l" t="t" r="r" b="b"/>
              <a:pathLst>
                <a:path w="138" h="193" extrusionOk="0">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66"/>
            <p:cNvSpPr/>
            <p:nvPr/>
          </p:nvSpPr>
          <p:spPr>
            <a:xfrm>
              <a:off x="3041863" y="1659634"/>
              <a:ext cx="163" cy="448"/>
            </a:xfrm>
            <a:custGeom>
              <a:avLst/>
              <a:gdLst/>
              <a:ahLst/>
              <a:cxnLst/>
              <a:rect l="l" t="t" r="r" b="b"/>
              <a:pathLst>
                <a:path w="12" h="33" extrusionOk="0">
                  <a:moveTo>
                    <a:pt x="11" y="32"/>
                  </a:moveTo>
                  <a:cubicBezTo>
                    <a:pt x="8" y="22"/>
                    <a:pt x="4" y="11"/>
                    <a:pt x="1" y="1"/>
                  </a:cubicBezTo>
                  <a:cubicBezTo>
                    <a:pt x="4" y="11"/>
                    <a:pt x="8" y="22"/>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66"/>
            <p:cNvSpPr/>
            <p:nvPr/>
          </p:nvSpPr>
          <p:spPr>
            <a:xfrm>
              <a:off x="3006888" y="1644862"/>
              <a:ext cx="1534" cy="964"/>
            </a:xfrm>
            <a:custGeom>
              <a:avLst/>
              <a:gdLst/>
              <a:ahLst/>
              <a:cxnLst/>
              <a:rect l="l" t="t" r="r" b="b"/>
              <a:pathLst>
                <a:path w="113" h="71" extrusionOk="0">
                  <a:moveTo>
                    <a:pt x="112" y="70"/>
                  </a:moveTo>
                  <a:cubicBezTo>
                    <a:pt x="70" y="56"/>
                    <a:pt x="32" y="32"/>
                    <a:pt x="0" y="0"/>
                  </a:cubicBezTo>
                  <a:cubicBezTo>
                    <a:pt x="32" y="32"/>
                    <a:pt x="70" y="56"/>
                    <a:pt x="112"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66"/>
            <p:cNvSpPr/>
            <p:nvPr/>
          </p:nvSpPr>
          <p:spPr>
            <a:xfrm>
              <a:off x="3014722" y="1656362"/>
              <a:ext cx="5159" cy="1154"/>
            </a:xfrm>
            <a:custGeom>
              <a:avLst/>
              <a:gdLst/>
              <a:ahLst/>
              <a:cxnLst/>
              <a:rect l="l" t="t" r="r" b="b"/>
              <a:pathLst>
                <a:path w="380" h="85" extrusionOk="0">
                  <a:moveTo>
                    <a:pt x="1" y="0"/>
                  </a:moveTo>
                  <a:cubicBezTo>
                    <a:pt x="116" y="60"/>
                    <a:pt x="249" y="84"/>
                    <a:pt x="379" y="74"/>
                  </a:cubicBezTo>
                  <a:cubicBezTo>
                    <a:pt x="249" y="84"/>
                    <a:pt x="116" y="6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66"/>
            <p:cNvSpPr/>
            <p:nvPr/>
          </p:nvSpPr>
          <p:spPr>
            <a:xfrm>
              <a:off x="3033880" y="1652031"/>
              <a:ext cx="3680" cy="1113"/>
            </a:xfrm>
            <a:custGeom>
              <a:avLst/>
              <a:gdLst/>
              <a:ahLst/>
              <a:cxnLst/>
              <a:rect l="l" t="t" r="r" b="b"/>
              <a:pathLst>
                <a:path w="271" h="82" extrusionOk="0">
                  <a:moveTo>
                    <a:pt x="1" y="81"/>
                  </a:moveTo>
                  <a:cubicBezTo>
                    <a:pt x="81" y="32"/>
                    <a:pt x="176" y="4"/>
                    <a:pt x="270" y="1"/>
                  </a:cubicBezTo>
                  <a:cubicBezTo>
                    <a:pt x="176" y="4"/>
                    <a:pt x="81"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66"/>
            <p:cNvSpPr/>
            <p:nvPr/>
          </p:nvSpPr>
          <p:spPr>
            <a:xfrm>
              <a:off x="3018632" y="1682254"/>
              <a:ext cx="2715" cy="1494"/>
            </a:xfrm>
            <a:custGeom>
              <a:avLst/>
              <a:gdLst/>
              <a:ahLst/>
              <a:cxnLst/>
              <a:rect l="l" t="t" r="r" b="b"/>
              <a:pathLst>
                <a:path w="200" h="110" extrusionOk="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66"/>
            <p:cNvSpPr/>
            <p:nvPr/>
          </p:nvSpPr>
          <p:spPr>
            <a:xfrm>
              <a:off x="2985965" y="1626560"/>
              <a:ext cx="3720" cy="8608"/>
            </a:xfrm>
            <a:custGeom>
              <a:avLst/>
              <a:gdLst/>
              <a:ahLst/>
              <a:cxnLst/>
              <a:rect l="l" t="t" r="r" b="b"/>
              <a:pathLst>
                <a:path w="274" h="634" extrusionOk="0">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66"/>
            <p:cNvSpPr/>
            <p:nvPr/>
          </p:nvSpPr>
          <p:spPr>
            <a:xfrm>
              <a:off x="2972944" y="1604741"/>
              <a:ext cx="1724" cy="1344"/>
            </a:xfrm>
            <a:custGeom>
              <a:avLst/>
              <a:gdLst/>
              <a:ahLst/>
              <a:cxnLst/>
              <a:rect l="l" t="t" r="r" b="b"/>
              <a:pathLst>
                <a:path w="127" h="99" extrusionOk="0">
                  <a:moveTo>
                    <a:pt x="1" y="0"/>
                  </a:moveTo>
                  <a:cubicBezTo>
                    <a:pt x="39" y="39"/>
                    <a:pt x="81" y="74"/>
                    <a:pt x="127" y="98"/>
                  </a:cubicBezTo>
                  <a:cubicBezTo>
                    <a:pt x="81" y="74"/>
                    <a:pt x="39"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66"/>
            <p:cNvSpPr/>
            <p:nvPr/>
          </p:nvSpPr>
          <p:spPr>
            <a:xfrm>
              <a:off x="3042013" y="1660069"/>
              <a:ext cx="54" cy="434"/>
            </a:xfrm>
            <a:custGeom>
              <a:avLst/>
              <a:gdLst/>
              <a:ahLst/>
              <a:cxnLst/>
              <a:rect l="l" t="t" r="r" b="b"/>
              <a:pathLst>
                <a:path w="4" h="32" extrusionOk="0">
                  <a:moveTo>
                    <a:pt x="0" y="0"/>
                  </a:moveTo>
                  <a:cubicBezTo>
                    <a:pt x="4" y="11"/>
                    <a:pt x="4" y="21"/>
                    <a:pt x="4" y="32"/>
                  </a:cubicBezTo>
                  <a:cubicBezTo>
                    <a:pt x="4"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66"/>
            <p:cNvSpPr/>
            <p:nvPr/>
          </p:nvSpPr>
          <p:spPr>
            <a:xfrm>
              <a:off x="3015876" y="1695628"/>
              <a:ext cx="475" cy="4046"/>
            </a:xfrm>
            <a:custGeom>
              <a:avLst/>
              <a:gdLst/>
              <a:ahLst/>
              <a:cxnLst/>
              <a:rect l="l" t="t" r="r" b="b"/>
              <a:pathLst>
                <a:path w="35" h="298" extrusionOk="0">
                  <a:moveTo>
                    <a:pt x="0" y="1"/>
                  </a:moveTo>
                  <a:lnTo>
                    <a:pt x="0" y="1"/>
                  </a:lnTo>
                  <a:cubicBezTo>
                    <a:pt x="31" y="74"/>
                    <a:pt x="31" y="179"/>
                    <a:pt x="35" y="298"/>
                  </a:cubicBezTo>
                  <a:cubicBezTo>
                    <a:pt x="31" y="175"/>
                    <a:pt x="31"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66"/>
            <p:cNvSpPr/>
            <p:nvPr/>
          </p:nvSpPr>
          <p:spPr>
            <a:xfrm>
              <a:off x="2961824" y="1601129"/>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66"/>
            <p:cNvSpPr/>
            <p:nvPr/>
          </p:nvSpPr>
          <p:spPr>
            <a:xfrm>
              <a:off x="2989291" y="1637109"/>
              <a:ext cx="68" cy="299"/>
            </a:xfrm>
            <a:custGeom>
              <a:avLst/>
              <a:gdLst/>
              <a:ahLst/>
              <a:cxnLst/>
              <a:rect l="l" t="t" r="r" b="b"/>
              <a:pathLst>
                <a:path w="5" h="22" extrusionOk="0">
                  <a:moveTo>
                    <a:pt x="4" y="21"/>
                  </a:moveTo>
                  <a:cubicBezTo>
                    <a:pt x="4" y="14"/>
                    <a:pt x="1" y="7"/>
                    <a:pt x="1" y="0"/>
                  </a:cubicBezTo>
                  <a:cubicBezTo>
                    <a:pt x="1" y="7"/>
                    <a:pt x="4" y="14"/>
                    <a:pt x="4"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66"/>
            <p:cNvSpPr/>
            <p:nvPr/>
          </p:nvSpPr>
          <p:spPr>
            <a:xfrm>
              <a:off x="2977845" y="1610973"/>
              <a:ext cx="109" cy="394"/>
            </a:xfrm>
            <a:custGeom>
              <a:avLst/>
              <a:gdLst/>
              <a:ahLst/>
              <a:cxnLst/>
              <a:rect l="l" t="t" r="r" b="b"/>
              <a:pathLst>
                <a:path w="8" h="29" extrusionOk="0">
                  <a:moveTo>
                    <a:pt x="0" y="28"/>
                  </a:moveTo>
                  <a:cubicBezTo>
                    <a:pt x="4" y="18"/>
                    <a:pt x="4" y="11"/>
                    <a:pt x="7" y="0"/>
                  </a:cubicBezTo>
                  <a:cubicBezTo>
                    <a:pt x="4" y="11"/>
                    <a:pt x="4"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66"/>
            <p:cNvSpPr/>
            <p:nvPr/>
          </p:nvSpPr>
          <p:spPr>
            <a:xfrm>
              <a:off x="2962829" y="1601509"/>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66"/>
            <p:cNvSpPr/>
            <p:nvPr/>
          </p:nvSpPr>
          <p:spPr>
            <a:xfrm>
              <a:off x="2955117" y="1600464"/>
              <a:ext cx="2444" cy="339"/>
            </a:xfrm>
            <a:custGeom>
              <a:avLst/>
              <a:gdLst/>
              <a:ahLst/>
              <a:cxnLst/>
              <a:rect l="l" t="t" r="r" b="b"/>
              <a:pathLst>
                <a:path w="180" h="25" extrusionOk="0">
                  <a:moveTo>
                    <a:pt x="179" y="25"/>
                  </a:moveTo>
                  <a:cubicBezTo>
                    <a:pt x="120" y="25"/>
                    <a:pt x="60" y="18"/>
                    <a:pt x="1" y="0"/>
                  </a:cubicBezTo>
                  <a:cubicBezTo>
                    <a:pt x="60" y="18"/>
                    <a:pt x="120" y="25"/>
                    <a:pt x="17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66"/>
            <p:cNvSpPr/>
            <p:nvPr/>
          </p:nvSpPr>
          <p:spPr>
            <a:xfrm>
              <a:off x="2998429" y="1641250"/>
              <a:ext cx="149" cy="54"/>
            </a:xfrm>
            <a:custGeom>
              <a:avLst/>
              <a:gdLst/>
              <a:ahLst/>
              <a:cxnLst/>
              <a:rect l="l" t="t" r="r" b="b"/>
              <a:pathLst>
                <a:path w="11" h="4" extrusionOk="0">
                  <a:moveTo>
                    <a:pt x="11" y="4"/>
                  </a:moveTo>
                  <a:lnTo>
                    <a:pt x="11"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66"/>
            <p:cNvSpPr/>
            <p:nvPr/>
          </p:nvSpPr>
          <p:spPr>
            <a:xfrm>
              <a:off x="2694931" y="1641956"/>
              <a:ext cx="434" cy="14"/>
            </a:xfrm>
            <a:custGeom>
              <a:avLst/>
              <a:gdLst/>
              <a:ahLst/>
              <a:cxnLst/>
              <a:rect l="l" t="t" r="r" b="b"/>
              <a:pathLst>
                <a:path w="32" h="1" extrusionOk="0">
                  <a:moveTo>
                    <a:pt x="0" y="1"/>
                  </a:moveTo>
                  <a:lnTo>
                    <a:pt x="32" y="1"/>
                  </a:lnTo>
                  <a:cubicBezTo>
                    <a:pt x="21" y="1"/>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66"/>
            <p:cNvSpPr/>
            <p:nvPr/>
          </p:nvSpPr>
          <p:spPr>
            <a:xfrm>
              <a:off x="2697538" y="1642337"/>
              <a:ext cx="679" cy="109"/>
            </a:xfrm>
            <a:custGeom>
              <a:avLst/>
              <a:gdLst/>
              <a:ahLst/>
              <a:cxnLst/>
              <a:rect l="l" t="t" r="r" b="b"/>
              <a:pathLst>
                <a:path w="50" h="8" extrusionOk="0">
                  <a:moveTo>
                    <a:pt x="1" y="1"/>
                  </a:moveTo>
                  <a:lnTo>
                    <a:pt x="1" y="1"/>
                  </a:lnTo>
                  <a:cubicBezTo>
                    <a:pt x="15" y="4"/>
                    <a:pt x="32" y="8"/>
                    <a:pt x="50" y="8"/>
                  </a:cubicBezTo>
                  <a:lnTo>
                    <a:pt x="25"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66"/>
            <p:cNvSpPr/>
            <p:nvPr/>
          </p:nvSpPr>
          <p:spPr>
            <a:xfrm>
              <a:off x="2409736" y="1625609"/>
              <a:ext cx="1534" cy="1344"/>
            </a:xfrm>
            <a:custGeom>
              <a:avLst/>
              <a:gdLst/>
              <a:ahLst/>
              <a:cxnLst/>
              <a:rect l="l" t="t" r="r" b="b"/>
              <a:pathLst>
                <a:path w="113" h="99" extrusionOk="0">
                  <a:moveTo>
                    <a:pt x="112" y="0"/>
                  </a:moveTo>
                  <a:cubicBezTo>
                    <a:pt x="95" y="53"/>
                    <a:pt x="53" y="88"/>
                    <a:pt x="0" y="98"/>
                  </a:cubicBezTo>
                  <a:cubicBezTo>
                    <a:pt x="53" y="88"/>
                    <a:pt x="95" y="53"/>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66"/>
            <p:cNvSpPr/>
            <p:nvPr/>
          </p:nvSpPr>
          <p:spPr>
            <a:xfrm>
              <a:off x="2425798" y="1617761"/>
              <a:ext cx="2824" cy="828"/>
            </a:xfrm>
            <a:custGeom>
              <a:avLst/>
              <a:gdLst/>
              <a:ahLst/>
              <a:cxnLst/>
              <a:rect l="l" t="t" r="r" b="b"/>
              <a:pathLst>
                <a:path w="208" h="61" extrusionOk="0">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66"/>
            <p:cNvSpPr/>
            <p:nvPr/>
          </p:nvSpPr>
          <p:spPr>
            <a:xfrm>
              <a:off x="2458167" y="1627035"/>
              <a:ext cx="4440" cy="828"/>
            </a:xfrm>
            <a:custGeom>
              <a:avLst/>
              <a:gdLst/>
              <a:ahLst/>
              <a:cxnLst/>
              <a:rect l="l" t="t" r="r" b="b"/>
              <a:pathLst>
                <a:path w="327" h="61" extrusionOk="0">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66"/>
            <p:cNvSpPr/>
            <p:nvPr/>
          </p:nvSpPr>
          <p:spPr>
            <a:xfrm>
              <a:off x="2567398" y="1580681"/>
              <a:ext cx="5051" cy="1303"/>
            </a:xfrm>
            <a:custGeom>
              <a:avLst/>
              <a:gdLst/>
              <a:ahLst/>
              <a:cxnLst/>
              <a:rect l="l" t="t" r="r" b="b"/>
              <a:pathLst>
                <a:path w="372" h="96" extrusionOk="0">
                  <a:moveTo>
                    <a:pt x="372" y="61"/>
                  </a:moveTo>
                  <a:cubicBezTo>
                    <a:pt x="291" y="96"/>
                    <a:pt x="155" y="71"/>
                    <a:pt x="1" y="1"/>
                  </a:cubicBezTo>
                  <a:cubicBezTo>
                    <a:pt x="155" y="71"/>
                    <a:pt x="291" y="96"/>
                    <a:pt x="372" y="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66"/>
            <p:cNvSpPr/>
            <p:nvPr/>
          </p:nvSpPr>
          <p:spPr>
            <a:xfrm>
              <a:off x="2468336" y="1623505"/>
              <a:ext cx="4100" cy="638"/>
            </a:xfrm>
            <a:custGeom>
              <a:avLst/>
              <a:gdLst/>
              <a:ahLst/>
              <a:cxnLst/>
              <a:rect l="l" t="t" r="r" b="b"/>
              <a:pathLst>
                <a:path w="302" h="47" extrusionOk="0">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66"/>
            <p:cNvSpPr/>
            <p:nvPr/>
          </p:nvSpPr>
          <p:spPr>
            <a:xfrm>
              <a:off x="2501995" y="1594001"/>
              <a:ext cx="1914" cy="434"/>
            </a:xfrm>
            <a:custGeom>
              <a:avLst/>
              <a:gdLst/>
              <a:ahLst/>
              <a:cxnLst/>
              <a:rect l="l" t="t" r="r" b="b"/>
              <a:pathLst>
                <a:path w="141" h="32" extrusionOk="0">
                  <a:moveTo>
                    <a:pt x="140" y="4"/>
                  </a:moveTo>
                  <a:cubicBezTo>
                    <a:pt x="91" y="0"/>
                    <a:pt x="42" y="11"/>
                    <a:pt x="0" y="32"/>
                  </a:cubicBezTo>
                  <a:cubicBezTo>
                    <a:pt x="42" y="11"/>
                    <a:pt x="91" y="0"/>
                    <a:pt x="14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66"/>
            <p:cNvSpPr/>
            <p:nvPr/>
          </p:nvSpPr>
          <p:spPr>
            <a:xfrm>
              <a:off x="2407020" y="1631787"/>
              <a:ext cx="448" cy="1154"/>
            </a:xfrm>
            <a:custGeom>
              <a:avLst/>
              <a:gdLst/>
              <a:ahLst/>
              <a:cxnLst/>
              <a:rect l="l" t="t" r="r" b="b"/>
              <a:pathLst>
                <a:path w="33" h="85" extrusionOk="0">
                  <a:moveTo>
                    <a:pt x="1" y="0"/>
                  </a:moveTo>
                  <a:lnTo>
                    <a:pt x="4" y="14"/>
                  </a:lnTo>
                  <a:cubicBezTo>
                    <a:pt x="11" y="39"/>
                    <a:pt x="22" y="63"/>
                    <a:pt x="32" y="84"/>
                  </a:cubicBezTo>
                  <a:cubicBezTo>
                    <a:pt x="22" y="63"/>
                    <a:pt x="11" y="39"/>
                    <a:pt x="4"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66"/>
            <p:cNvSpPr/>
            <p:nvPr/>
          </p:nvSpPr>
          <p:spPr>
            <a:xfrm>
              <a:off x="2480882" y="1622989"/>
              <a:ext cx="638" cy="109"/>
            </a:xfrm>
            <a:custGeom>
              <a:avLst/>
              <a:gdLst/>
              <a:ahLst/>
              <a:cxnLst/>
              <a:rect l="l" t="t" r="r" b="b"/>
              <a:pathLst>
                <a:path w="47" h="8" extrusionOk="0">
                  <a:moveTo>
                    <a:pt x="1" y="1"/>
                  </a:moveTo>
                  <a:cubicBezTo>
                    <a:pt x="15" y="4"/>
                    <a:pt x="32" y="8"/>
                    <a:pt x="46" y="8"/>
                  </a:cubicBezTo>
                  <a:cubicBezTo>
                    <a:pt x="32" y="4"/>
                    <a:pt x="15"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66"/>
            <p:cNvSpPr/>
            <p:nvPr/>
          </p:nvSpPr>
          <p:spPr>
            <a:xfrm>
              <a:off x="2472898" y="1624509"/>
              <a:ext cx="2634" cy="1208"/>
            </a:xfrm>
            <a:custGeom>
              <a:avLst/>
              <a:gdLst/>
              <a:ahLst/>
              <a:cxnLst/>
              <a:rect l="l" t="t" r="r" b="b"/>
              <a:pathLst>
                <a:path w="194" h="89" extrusionOk="0">
                  <a:moveTo>
                    <a:pt x="193" y="1"/>
                  </a:moveTo>
                  <a:cubicBezTo>
                    <a:pt x="106" y="88"/>
                    <a:pt x="95" y="81"/>
                    <a:pt x="1" y="1"/>
                  </a:cubicBezTo>
                  <a:cubicBezTo>
                    <a:pt x="95" y="81"/>
                    <a:pt x="106" y="88"/>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66"/>
            <p:cNvSpPr/>
            <p:nvPr/>
          </p:nvSpPr>
          <p:spPr>
            <a:xfrm>
              <a:off x="2643499" y="1625270"/>
              <a:ext cx="1059" cy="1629"/>
            </a:xfrm>
            <a:custGeom>
              <a:avLst/>
              <a:gdLst/>
              <a:ahLst/>
              <a:cxnLst/>
              <a:rect l="l" t="t" r="r" b="b"/>
              <a:pathLst>
                <a:path w="78" h="120" extrusionOk="0">
                  <a:moveTo>
                    <a:pt x="77" y="1"/>
                  </a:moveTo>
                  <a:cubicBezTo>
                    <a:pt x="56" y="43"/>
                    <a:pt x="32" y="85"/>
                    <a:pt x="0" y="120"/>
                  </a:cubicBezTo>
                  <a:cubicBezTo>
                    <a:pt x="32" y="85"/>
                    <a:pt x="56" y="46"/>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66"/>
            <p:cNvSpPr/>
            <p:nvPr/>
          </p:nvSpPr>
          <p:spPr>
            <a:xfrm>
              <a:off x="2626772" y="1600559"/>
              <a:ext cx="9708" cy="13415"/>
            </a:xfrm>
            <a:custGeom>
              <a:avLst/>
              <a:gdLst/>
              <a:ahLst/>
              <a:cxnLst/>
              <a:rect l="l" t="t" r="r" b="b"/>
              <a:pathLst>
                <a:path w="715" h="988" extrusionOk="0">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66"/>
            <p:cNvSpPr/>
            <p:nvPr/>
          </p:nvSpPr>
          <p:spPr>
            <a:xfrm>
              <a:off x="2691319" y="1637245"/>
              <a:ext cx="910" cy="1208"/>
            </a:xfrm>
            <a:custGeom>
              <a:avLst/>
              <a:gdLst/>
              <a:ahLst/>
              <a:cxnLst/>
              <a:rect l="l" t="t" r="r" b="b"/>
              <a:pathLst>
                <a:path w="67" h="89" extrusionOk="0">
                  <a:moveTo>
                    <a:pt x="67" y="89"/>
                  </a:moveTo>
                  <a:cubicBezTo>
                    <a:pt x="60" y="50"/>
                    <a:pt x="35" y="15"/>
                    <a:pt x="0" y="1"/>
                  </a:cubicBezTo>
                  <a:cubicBezTo>
                    <a:pt x="35" y="15"/>
                    <a:pt x="60" y="50"/>
                    <a:pt x="67"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66"/>
            <p:cNvSpPr/>
            <p:nvPr/>
          </p:nvSpPr>
          <p:spPr>
            <a:xfrm>
              <a:off x="2692216" y="1638494"/>
              <a:ext cx="1398" cy="2580"/>
            </a:xfrm>
            <a:custGeom>
              <a:avLst/>
              <a:gdLst/>
              <a:ahLst/>
              <a:cxnLst/>
              <a:rect l="l" t="t" r="r" b="b"/>
              <a:pathLst>
                <a:path w="103" h="190" extrusionOk="0">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66"/>
            <p:cNvSpPr/>
            <p:nvPr/>
          </p:nvSpPr>
          <p:spPr>
            <a:xfrm>
              <a:off x="2584125" y="1590959"/>
              <a:ext cx="2390" cy="1005"/>
            </a:xfrm>
            <a:custGeom>
              <a:avLst/>
              <a:gdLst/>
              <a:ahLst/>
              <a:cxnLst/>
              <a:rect l="l" t="t" r="r" b="b"/>
              <a:pathLst>
                <a:path w="176" h="74" extrusionOk="0">
                  <a:moveTo>
                    <a:pt x="176" y="25"/>
                  </a:moveTo>
                  <a:cubicBezTo>
                    <a:pt x="113" y="0"/>
                    <a:pt x="43" y="21"/>
                    <a:pt x="1" y="74"/>
                  </a:cubicBezTo>
                  <a:cubicBezTo>
                    <a:pt x="43" y="21"/>
                    <a:pt x="113" y="0"/>
                    <a:pt x="176"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66"/>
            <p:cNvSpPr/>
            <p:nvPr/>
          </p:nvSpPr>
          <p:spPr>
            <a:xfrm>
              <a:off x="2673723" y="1629737"/>
              <a:ext cx="3815" cy="3245"/>
            </a:xfrm>
            <a:custGeom>
              <a:avLst/>
              <a:gdLst/>
              <a:ahLst/>
              <a:cxnLst/>
              <a:rect l="l" t="t" r="r" b="b"/>
              <a:pathLst>
                <a:path w="281" h="239" extrusionOk="0">
                  <a:moveTo>
                    <a:pt x="1" y="1"/>
                  </a:moveTo>
                  <a:lnTo>
                    <a:pt x="1" y="1"/>
                  </a:lnTo>
                  <a:cubicBezTo>
                    <a:pt x="88" y="211"/>
                    <a:pt x="214" y="239"/>
                    <a:pt x="281" y="239"/>
                  </a:cubicBezTo>
                  <a:cubicBezTo>
                    <a:pt x="214" y="239"/>
                    <a:pt x="88" y="207"/>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66"/>
            <p:cNvSpPr/>
            <p:nvPr/>
          </p:nvSpPr>
          <p:spPr>
            <a:xfrm>
              <a:off x="2619345" y="1593335"/>
              <a:ext cx="1208" cy="2050"/>
            </a:xfrm>
            <a:custGeom>
              <a:avLst/>
              <a:gdLst/>
              <a:ahLst/>
              <a:cxnLst/>
              <a:rect l="l" t="t" r="r" b="b"/>
              <a:pathLst>
                <a:path w="89" h="151" extrusionOk="0">
                  <a:moveTo>
                    <a:pt x="15" y="151"/>
                  </a:moveTo>
                  <a:cubicBezTo>
                    <a:pt x="1" y="98"/>
                    <a:pt x="53" y="35"/>
                    <a:pt x="88" y="0"/>
                  </a:cubicBezTo>
                  <a:cubicBezTo>
                    <a:pt x="53" y="35"/>
                    <a:pt x="1" y="98"/>
                    <a:pt x="15"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66"/>
            <p:cNvSpPr/>
            <p:nvPr/>
          </p:nvSpPr>
          <p:spPr>
            <a:xfrm>
              <a:off x="2593969" y="159470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66"/>
            <p:cNvSpPr/>
            <p:nvPr/>
          </p:nvSpPr>
          <p:spPr>
            <a:xfrm>
              <a:off x="2594919" y="1599269"/>
              <a:ext cx="299" cy="448"/>
            </a:xfrm>
            <a:custGeom>
              <a:avLst/>
              <a:gdLst/>
              <a:ahLst/>
              <a:cxnLst/>
              <a:rect l="l" t="t" r="r" b="b"/>
              <a:pathLst>
                <a:path w="22" h="33" extrusionOk="0">
                  <a:moveTo>
                    <a:pt x="0" y="32"/>
                  </a:moveTo>
                  <a:cubicBezTo>
                    <a:pt x="4" y="18"/>
                    <a:pt x="11" y="8"/>
                    <a:pt x="21" y="1"/>
                  </a:cubicBezTo>
                  <a:cubicBezTo>
                    <a:pt x="11" y="8"/>
                    <a:pt x="4" y="18"/>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66"/>
            <p:cNvSpPr/>
            <p:nvPr/>
          </p:nvSpPr>
          <p:spPr>
            <a:xfrm>
              <a:off x="2600391" y="1598413"/>
              <a:ext cx="1195" cy="163"/>
            </a:xfrm>
            <a:custGeom>
              <a:avLst/>
              <a:gdLst/>
              <a:ahLst/>
              <a:cxnLst/>
              <a:rect l="l" t="t" r="r" b="b"/>
              <a:pathLst>
                <a:path w="88" h="12" extrusionOk="0">
                  <a:moveTo>
                    <a:pt x="88" y="1"/>
                  </a:moveTo>
                  <a:cubicBezTo>
                    <a:pt x="60" y="11"/>
                    <a:pt x="28" y="11"/>
                    <a:pt x="0" y="1"/>
                  </a:cubicBezTo>
                  <a:cubicBezTo>
                    <a:pt x="28" y="11"/>
                    <a:pt x="60" y="11"/>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66"/>
            <p:cNvSpPr/>
            <p:nvPr/>
          </p:nvSpPr>
          <p:spPr>
            <a:xfrm>
              <a:off x="2607994" y="1592711"/>
              <a:ext cx="4576" cy="2444"/>
            </a:xfrm>
            <a:custGeom>
              <a:avLst/>
              <a:gdLst/>
              <a:ahLst/>
              <a:cxnLst/>
              <a:rect l="l" t="t" r="r" b="b"/>
              <a:pathLst>
                <a:path w="337" h="180" extrusionOk="0">
                  <a:moveTo>
                    <a:pt x="0" y="179"/>
                  </a:moveTo>
                  <a:cubicBezTo>
                    <a:pt x="109" y="155"/>
                    <a:pt x="228" y="74"/>
                    <a:pt x="336" y="1"/>
                  </a:cubicBezTo>
                  <a:cubicBezTo>
                    <a:pt x="228" y="74"/>
                    <a:pt x="109" y="155"/>
                    <a:pt x="0" y="17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66"/>
            <p:cNvSpPr/>
            <p:nvPr/>
          </p:nvSpPr>
          <p:spPr>
            <a:xfrm>
              <a:off x="2408921" y="1669763"/>
              <a:ext cx="1113" cy="638"/>
            </a:xfrm>
            <a:custGeom>
              <a:avLst/>
              <a:gdLst/>
              <a:ahLst/>
              <a:cxnLst/>
              <a:rect l="l" t="t" r="r" b="b"/>
              <a:pathLst>
                <a:path w="82" h="47" extrusionOk="0">
                  <a:moveTo>
                    <a:pt x="1" y="1"/>
                  </a:moveTo>
                  <a:cubicBezTo>
                    <a:pt x="25" y="15"/>
                    <a:pt x="53" y="29"/>
                    <a:pt x="81" y="46"/>
                  </a:cubicBezTo>
                  <a:lnTo>
                    <a:pt x="81" y="46"/>
                  </a:lnTo>
                  <a:cubicBezTo>
                    <a:pt x="53" y="29"/>
                    <a:pt x="2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66"/>
            <p:cNvSpPr/>
            <p:nvPr/>
          </p:nvSpPr>
          <p:spPr>
            <a:xfrm>
              <a:off x="2397041" y="1656498"/>
              <a:ext cx="3965" cy="489"/>
            </a:xfrm>
            <a:custGeom>
              <a:avLst/>
              <a:gdLst/>
              <a:ahLst/>
              <a:cxnLst/>
              <a:rect l="l" t="t" r="r" b="b"/>
              <a:pathLst>
                <a:path w="292" h="36" extrusionOk="0">
                  <a:moveTo>
                    <a:pt x="0" y="36"/>
                  </a:moveTo>
                  <a:cubicBezTo>
                    <a:pt x="95" y="8"/>
                    <a:pt x="193" y="1"/>
                    <a:pt x="291" y="11"/>
                  </a:cubicBezTo>
                  <a:cubicBezTo>
                    <a:pt x="193" y="1"/>
                    <a:pt x="95" y="8"/>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66"/>
            <p:cNvSpPr/>
            <p:nvPr/>
          </p:nvSpPr>
          <p:spPr>
            <a:xfrm>
              <a:off x="2395045" y="1656742"/>
              <a:ext cx="2009" cy="530"/>
            </a:xfrm>
            <a:custGeom>
              <a:avLst/>
              <a:gdLst/>
              <a:ahLst/>
              <a:cxnLst/>
              <a:rect l="l" t="t" r="r" b="b"/>
              <a:pathLst>
                <a:path w="148" h="39" extrusionOk="0">
                  <a:moveTo>
                    <a:pt x="0" y="0"/>
                  </a:moveTo>
                  <a:cubicBezTo>
                    <a:pt x="42" y="32"/>
                    <a:pt x="98" y="39"/>
                    <a:pt x="147" y="18"/>
                  </a:cubicBezTo>
                  <a:cubicBezTo>
                    <a:pt x="98" y="39"/>
                    <a:pt x="42"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66"/>
            <p:cNvSpPr/>
            <p:nvPr/>
          </p:nvSpPr>
          <p:spPr>
            <a:xfrm>
              <a:off x="2498668" y="1608732"/>
              <a:ext cx="679" cy="2919"/>
            </a:xfrm>
            <a:custGeom>
              <a:avLst/>
              <a:gdLst/>
              <a:ahLst/>
              <a:cxnLst/>
              <a:rect l="l" t="t" r="r" b="b"/>
              <a:pathLst>
                <a:path w="50" h="215" extrusionOk="0">
                  <a:moveTo>
                    <a:pt x="49" y="214"/>
                  </a:moveTo>
                  <a:cubicBezTo>
                    <a:pt x="21" y="148"/>
                    <a:pt x="7" y="74"/>
                    <a:pt x="0" y="0"/>
                  </a:cubicBezTo>
                  <a:cubicBezTo>
                    <a:pt x="7" y="74"/>
                    <a:pt x="21" y="148"/>
                    <a:pt x="49" y="2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66"/>
            <p:cNvSpPr/>
            <p:nvPr/>
          </p:nvSpPr>
          <p:spPr>
            <a:xfrm>
              <a:off x="2403748" y="1658684"/>
              <a:ext cx="2240" cy="2960"/>
            </a:xfrm>
            <a:custGeom>
              <a:avLst/>
              <a:gdLst/>
              <a:ahLst/>
              <a:cxnLst/>
              <a:rect l="l" t="t" r="r" b="b"/>
              <a:pathLst>
                <a:path w="165" h="218" extrusionOk="0">
                  <a:moveTo>
                    <a:pt x="165" y="218"/>
                  </a:moveTo>
                  <a:cubicBezTo>
                    <a:pt x="105" y="148"/>
                    <a:pt x="49" y="74"/>
                    <a:pt x="0" y="1"/>
                  </a:cubicBezTo>
                  <a:cubicBezTo>
                    <a:pt x="49" y="74"/>
                    <a:pt x="105" y="148"/>
                    <a:pt x="165" y="2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66"/>
            <p:cNvSpPr/>
            <p:nvPr/>
          </p:nvSpPr>
          <p:spPr>
            <a:xfrm>
              <a:off x="2475519" y="1622853"/>
              <a:ext cx="4521" cy="1670"/>
            </a:xfrm>
            <a:custGeom>
              <a:avLst/>
              <a:gdLst/>
              <a:ahLst/>
              <a:cxnLst/>
              <a:rect l="l" t="t" r="r" b="b"/>
              <a:pathLst>
                <a:path w="333" h="123" extrusionOk="0">
                  <a:moveTo>
                    <a:pt x="0" y="123"/>
                  </a:moveTo>
                  <a:cubicBezTo>
                    <a:pt x="88" y="42"/>
                    <a:pt x="210" y="0"/>
                    <a:pt x="333" y="7"/>
                  </a:cubicBezTo>
                  <a:cubicBezTo>
                    <a:pt x="210" y="0"/>
                    <a:pt x="88" y="42"/>
                    <a:pt x="0" y="12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66"/>
            <p:cNvSpPr/>
            <p:nvPr/>
          </p:nvSpPr>
          <p:spPr>
            <a:xfrm>
              <a:off x="2428608" y="1618576"/>
              <a:ext cx="1195" cy="584"/>
            </a:xfrm>
            <a:custGeom>
              <a:avLst/>
              <a:gdLst/>
              <a:ahLst/>
              <a:cxnLst/>
              <a:rect l="l" t="t" r="r" b="b"/>
              <a:pathLst>
                <a:path w="88" h="43" extrusionOk="0">
                  <a:moveTo>
                    <a:pt x="0" y="0"/>
                  </a:moveTo>
                  <a:cubicBezTo>
                    <a:pt x="28" y="18"/>
                    <a:pt x="56" y="32"/>
                    <a:pt x="88" y="42"/>
                  </a:cubicBezTo>
                  <a:cubicBezTo>
                    <a:pt x="56" y="32"/>
                    <a:pt x="2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66"/>
            <p:cNvSpPr/>
            <p:nvPr/>
          </p:nvSpPr>
          <p:spPr>
            <a:xfrm>
              <a:off x="2493862" y="1615480"/>
              <a:ext cx="204" cy="828"/>
            </a:xfrm>
            <a:custGeom>
              <a:avLst/>
              <a:gdLst/>
              <a:ahLst/>
              <a:cxnLst/>
              <a:rect l="l" t="t" r="r" b="b"/>
              <a:pathLst>
                <a:path w="15" h="61" extrusionOk="0">
                  <a:moveTo>
                    <a:pt x="1" y="60"/>
                  </a:moveTo>
                  <a:cubicBezTo>
                    <a:pt x="1" y="39"/>
                    <a:pt x="4" y="22"/>
                    <a:pt x="15" y="1"/>
                  </a:cubicBezTo>
                  <a:cubicBezTo>
                    <a:pt x="4" y="22"/>
                    <a:pt x="1" y="39"/>
                    <a:pt x="1"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66"/>
            <p:cNvSpPr/>
            <p:nvPr/>
          </p:nvSpPr>
          <p:spPr>
            <a:xfrm>
              <a:off x="2578667" y="1593050"/>
              <a:ext cx="1249" cy="339"/>
            </a:xfrm>
            <a:custGeom>
              <a:avLst/>
              <a:gdLst/>
              <a:ahLst/>
              <a:cxnLst/>
              <a:rect l="l" t="t" r="r" b="b"/>
              <a:pathLst>
                <a:path w="92" h="25" extrusionOk="0">
                  <a:moveTo>
                    <a:pt x="91" y="21"/>
                  </a:moveTo>
                  <a:lnTo>
                    <a:pt x="91" y="21"/>
                  </a:lnTo>
                  <a:cubicBezTo>
                    <a:pt x="60" y="25"/>
                    <a:pt x="32" y="21"/>
                    <a:pt x="7" y="7"/>
                  </a:cubicBezTo>
                  <a:lnTo>
                    <a:pt x="0" y="0"/>
                  </a:lnTo>
                  <a:lnTo>
                    <a:pt x="7" y="7"/>
                  </a:lnTo>
                  <a:cubicBezTo>
                    <a:pt x="32" y="21"/>
                    <a:pt x="60" y="25"/>
                    <a:pt x="9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66"/>
            <p:cNvSpPr/>
            <p:nvPr/>
          </p:nvSpPr>
          <p:spPr>
            <a:xfrm>
              <a:off x="2601667" y="1598318"/>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66"/>
            <p:cNvSpPr/>
            <p:nvPr/>
          </p:nvSpPr>
          <p:spPr>
            <a:xfrm>
              <a:off x="2398561" y="1629913"/>
              <a:ext cx="3340" cy="787"/>
            </a:xfrm>
            <a:custGeom>
              <a:avLst/>
              <a:gdLst/>
              <a:ahLst/>
              <a:cxnLst/>
              <a:rect l="l" t="t" r="r" b="b"/>
              <a:pathLst>
                <a:path w="246" h="58" extrusionOk="0">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66"/>
            <p:cNvSpPr/>
            <p:nvPr/>
          </p:nvSpPr>
          <p:spPr>
            <a:xfrm>
              <a:off x="2603473" y="1596798"/>
              <a:ext cx="1208" cy="774"/>
            </a:xfrm>
            <a:custGeom>
              <a:avLst/>
              <a:gdLst/>
              <a:ahLst/>
              <a:cxnLst/>
              <a:rect l="l" t="t" r="r" b="b"/>
              <a:pathLst>
                <a:path w="89" h="57" extrusionOk="0">
                  <a:moveTo>
                    <a:pt x="1" y="57"/>
                  </a:moveTo>
                  <a:cubicBezTo>
                    <a:pt x="32" y="39"/>
                    <a:pt x="60" y="18"/>
                    <a:pt x="88" y="1"/>
                  </a:cubicBezTo>
                  <a:cubicBezTo>
                    <a:pt x="60" y="18"/>
                    <a:pt x="32" y="39"/>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66"/>
            <p:cNvSpPr/>
            <p:nvPr/>
          </p:nvSpPr>
          <p:spPr>
            <a:xfrm>
              <a:off x="2501370" y="1605066"/>
              <a:ext cx="733" cy="109"/>
            </a:xfrm>
            <a:custGeom>
              <a:avLst/>
              <a:gdLst/>
              <a:ahLst/>
              <a:cxnLst/>
              <a:rect l="l" t="t" r="r" b="b"/>
              <a:pathLst>
                <a:path w="54" h="8" extrusionOk="0">
                  <a:moveTo>
                    <a:pt x="1" y="8"/>
                  </a:move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66"/>
            <p:cNvSpPr/>
            <p:nvPr/>
          </p:nvSpPr>
          <p:spPr>
            <a:xfrm>
              <a:off x="2590398" y="15932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66"/>
            <p:cNvSpPr/>
            <p:nvPr/>
          </p:nvSpPr>
          <p:spPr>
            <a:xfrm>
              <a:off x="2693587" y="1641047"/>
              <a:ext cx="122" cy="122"/>
            </a:xfrm>
            <a:custGeom>
              <a:avLst/>
              <a:gdLst/>
              <a:ahLst/>
              <a:cxnLst/>
              <a:rect l="l" t="t" r="r" b="b"/>
              <a:pathLst>
                <a:path w="9" h="9" extrusionOk="0">
                  <a:moveTo>
                    <a:pt x="1" y="1"/>
                  </a:moveTo>
                  <a:lnTo>
                    <a:pt x="1" y="1"/>
                  </a:lnTo>
                  <a:lnTo>
                    <a:pt x="8"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66"/>
            <p:cNvSpPr/>
            <p:nvPr/>
          </p:nvSpPr>
          <p:spPr>
            <a:xfrm>
              <a:off x="2139177" y="2004096"/>
              <a:ext cx="134295" cy="138844"/>
            </a:xfrm>
            <a:custGeom>
              <a:avLst/>
              <a:gdLst/>
              <a:ahLst/>
              <a:cxnLst/>
              <a:rect l="l" t="t" r="r" b="b"/>
              <a:pathLst>
                <a:path w="9891" h="10226" extrusionOk="0">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66"/>
            <p:cNvSpPr/>
            <p:nvPr/>
          </p:nvSpPr>
          <p:spPr>
            <a:xfrm>
              <a:off x="2142218" y="2087909"/>
              <a:ext cx="584" cy="339"/>
            </a:xfrm>
            <a:custGeom>
              <a:avLst/>
              <a:gdLst/>
              <a:ahLst/>
              <a:cxnLst/>
              <a:rect l="l" t="t" r="r" b="b"/>
              <a:pathLst>
                <a:path w="43" h="25" extrusionOk="0">
                  <a:moveTo>
                    <a:pt x="42"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66"/>
            <p:cNvSpPr/>
            <p:nvPr/>
          </p:nvSpPr>
          <p:spPr>
            <a:xfrm>
              <a:off x="2143834" y="2087244"/>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66"/>
            <p:cNvSpPr/>
            <p:nvPr/>
          </p:nvSpPr>
          <p:spPr>
            <a:xfrm>
              <a:off x="2143399" y="2087380"/>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66"/>
            <p:cNvSpPr/>
            <p:nvPr/>
          </p:nvSpPr>
          <p:spPr>
            <a:xfrm>
              <a:off x="2141553" y="2088235"/>
              <a:ext cx="679" cy="448"/>
            </a:xfrm>
            <a:custGeom>
              <a:avLst/>
              <a:gdLst/>
              <a:ahLst/>
              <a:cxnLst/>
              <a:rect l="l" t="t" r="r" b="b"/>
              <a:pathLst>
                <a:path w="50" h="33" extrusionOk="0">
                  <a:moveTo>
                    <a:pt x="49" y="1"/>
                  </a:moveTo>
                  <a:lnTo>
                    <a:pt x="0" y="3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66"/>
            <p:cNvSpPr/>
            <p:nvPr/>
          </p:nvSpPr>
          <p:spPr>
            <a:xfrm>
              <a:off x="2142829" y="2087624"/>
              <a:ext cx="489" cy="244"/>
            </a:xfrm>
            <a:custGeom>
              <a:avLst/>
              <a:gdLst/>
              <a:ahLst/>
              <a:cxnLst/>
              <a:rect l="l" t="t" r="r" b="b"/>
              <a:pathLst>
                <a:path w="36" h="18" extrusionOk="0">
                  <a:moveTo>
                    <a:pt x="36"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66"/>
            <p:cNvSpPr/>
            <p:nvPr/>
          </p:nvSpPr>
          <p:spPr>
            <a:xfrm>
              <a:off x="2144214" y="2087095"/>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66"/>
            <p:cNvSpPr/>
            <p:nvPr/>
          </p:nvSpPr>
          <p:spPr>
            <a:xfrm>
              <a:off x="2144554" y="2087054"/>
              <a:ext cx="244" cy="54"/>
            </a:xfrm>
            <a:custGeom>
              <a:avLst/>
              <a:gdLst/>
              <a:ahLst/>
              <a:cxnLst/>
              <a:rect l="l" t="t" r="r" b="b"/>
              <a:pathLst>
                <a:path w="18" h="4" extrusionOk="0">
                  <a:moveTo>
                    <a:pt x="1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66"/>
            <p:cNvSpPr/>
            <p:nvPr/>
          </p:nvSpPr>
          <p:spPr>
            <a:xfrm>
              <a:off x="2144839" y="2087000"/>
              <a:ext cx="190" cy="68"/>
            </a:xfrm>
            <a:custGeom>
              <a:avLst/>
              <a:gdLst/>
              <a:ahLst/>
              <a:cxnLst/>
              <a:rect l="l" t="t" r="r" b="b"/>
              <a:pathLst>
                <a:path w="14" h="5"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66"/>
            <p:cNvSpPr/>
            <p:nvPr/>
          </p:nvSpPr>
          <p:spPr>
            <a:xfrm>
              <a:off x="2222597" y="2124039"/>
              <a:ext cx="584" cy="339"/>
            </a:xfrm>
            <a:custGeom>
              <a:avLst/>
              <a:gdLst/>
              <a:ahLst/>
              <a:cxnLst/>
              <a:rect l="l" t="t" r="r" b="b"/>
              <a:pathLst>
                <a:path w="43" h="25" extrusionOk="0">
                  <a:moveTo>
                    <a:pt x="1" y="0"/>
                  </a:moveTo>
                  <a:cubicBezTo>
                    <a:pt x="15" y="7"/>
                    <a:pt x="29" y="14"/>
                    <a:pt x="42" y="25"/>
                  </a:cubicBezTo>
                  <a:lnTo>
                    <a:pt x="42"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66"/>
            <p:cNvSpPr/>
            <p:nvPr/>
          </p:nvSpPr>
          <p:spPr>
            <a:xfrm>
              <a:off x="2254816" y="2135539"/>
              <a:ext cx="258" cy="204"/>
            </a:xfrm>
            <a:custGeom>
              <a:avLst/>
              <a:gdLst/>
              <a:ahLst/>
              <a:cxnLst/>
              <a:rect l="l" t="t" r="r" b="b"/>
              <a:pathLst>
                <a:path w="19" h="15" extrusionOk="0">
                  <a:moveTo>
                    <a:pt x="1" y="0"/>
                  </a:moveTo>
                  <a:cubicBezTo>
                    <a:pt x="8" y="4"/>
                    <a:pt x="15" y="11"/>
                    <a:pt x="18" y="14"/>
                  </a:cubicBezTo>
                  <a:cubicBezTo>
                    <a:pt x="15" y="11"/>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66"/>
            <p:cNvSpPr/>
            <p:nvPr/>
          </p:nvSpPr>
          <p:spPr>
            <a:xfrm>
              <a:off x="2249168" y="2134725"/>
              <a:ext cx="5621" cy="828"/>
            </a:xfrm>
            <a:custGeom>
              <a:avLst/>
              <a:gdLst/>
              <a:ahLst/>
              <a:cxnLst/>
              <a:rect l="l" t="t" r="r" b="b"/>
              <a:pathLst>
                <a:path w="414" h="61" extrusionOk="0">
                  <a:moveTo>
                    <a:pt x="0" y="1"/>
                  </a:moveTo>
                  <a:cubicBezTo>
                    <a:pt x="88" y="1"/>
                    <a:pt x="175" y="4"/>
                    <a:pt x="263" y="15"/>
                  </a:cubicBezTo>
                  <a:cubicBezTo>
                    <a:pt x="315" y="22"/>
                    <a:pt x="368" y="36"/>
                    <a:pt x="413" y="60"/>
                  </a:cubicBezTo>
                  <a:cubicBezTo>
                    <a:pt x="326" y="8"/>
                    <a:pt x="16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66"/>
            <p:cNvSpPr/>
            <p:nvPr/>
          </p:nvSpPr>
          <p:spPr>
            <a:xfrm>
              <a:off x="2245787" y="2130597"/>
              <a:ext cx="258" cy="394"/>
            </a:xfrm>
            <a:custGeom>
              <a:avLst/>
              <a:gdLst/>
              <a:ahLst/>
              <a:cxnLst/>
              <a:rect l="l" t="t" r="r" b="b"/>
              <a:pathLst>
                <a:path w="19" h="29" extrusionOk="0">
                  <a:moveTo>
                    <a:pt x="1" y="0"/>
                  </a:moveTo>
                  <a:cubicBezTo>
                    <a:pt x="8" y="7"/>
                    <a:pt x="15" y="18"/>
                    <a:pt x="18" y="28"/>
                  </a:cubicBezTo>
                  <a:cubicBezTo>
                    <a:pt x="15" y="18"/>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66"/>
            <p:cNvSpPr/>
            <p:nvPr/>
          </p:nvSpPr>
          <p:spPr>
            <a:xfrm>
              <a:off x="2255387" y="2136110"/>
              <a:ext cx="109" cy="109"/>
            </a:xfrm>
            <a:custGeom>
              <a:avLst/>
              <a:gdLst/>
              <a:ahLst/>
              <a:cxnLst/>
              <a:rect l="l" t="t" r="r" b="b"/>
              <a:pathLst>
                <a:path w="8" h="8" extrusionOk="0">
                  <a:moveTo>
                    <a:pt x="1" y="0"/>
                  </a:moveTo>
                  <a:cubicBezTo>
                    <a:pt x="4" y="0"/>
                    <a:pt x="8" y="4"/>
                    <a:pt x="8" y="7"/>
                  </a:cubicBezTo>
                  <a:cubicBezTo>
                    <a:pt x="8" y="4"/>
                    <a:pt x="4"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66"/>
            <p:cNvSpPr/>
            <p:nvPr/>
          </p:nvSpPr>
          <p:spPr>
            <a:xfrm>
              <a:off x="2255577" y="2136340"/>
              <a:ext cx="68" cy="204"/>
            </a:xfrm>
            <a:custGeom>
              <a:avLst/>
              <a:gdLst/>
              <a:ahLst/>
              <a:cxnLst/>
              <a:rect l="l" t="t" r="r" b="b"/>
              <a:pathLst>
                <a:path w="5" h="15" extrusionOk="0">
                  <a:moveTo>
                    <a:pt x="1" y="1"/>
                  </a:moveTo>
                  <a:cubicBezTo>
                    <a:pt x="1" y="4"/>
                    <a:pt x="4"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66"/>
            <p:cNvSpPr/>
            <p:nvPr/>
          </p:nvSpPr>
          <p:spPr>
            <a:xfrm>
              <a:off x="2253866" y="2114331"/>
              <a:ext cx="1154" cy="1684"/>
            </a:xfrm>
            <a:custGeom>
              <a:avLst/>
              <a:gdLst/>
              <a:ahLst/>
              <a:cxnLst/>
              <a:rect l="l" t="t" r="r" b="b"/>
              <a:pathLst>
                <a:path w="85" h="124" extrusionOk="0">
                  <a:moveTo>
                    <a:pt x="1" y="1"/>
                  </a:moveTo>
                  <a:cubicBezTo>
                    <a:pt x="8" y="53"/>
                    <a:pt x="36" y="99"/>
                    <a:pt x="85" y="123"/>
                  </a:cubicBezTo>
                  <a:cubicBezTo>
                    <a:pt x="36" y="99"/>
                    <a:pt x="8" y="5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66"/>
            <p:cNvSpPr/>
            <p:nvPr/>
          </p:nvSpPr>
          <p:spPr>
            <a:xfrm>
              <a:off x="2266710" y="2104216"/>
              <a:ext cx="204" cy="204"/>
            </a:xfrm>
            <a:custGeom>
              <a:avLst/>
              <a:gdLst/>
              <a:ahLst/>
              <a:cxnLst/>
              <a:rect l="l" t="t" r="r" b="b"/>
              <a:pathLst>
                <a:path w="15" h="15" extrusionOk="0">
                  <a:moveTo>
                    <a:pt x="14" y="0"/>
                  </a:moveTo>
                  <a:lnTo>
                    <a:pt x="14" y="0"/>
                  </a:lnTo>
                  <a:lnTo>
                    <a:pt x="0" y="14"/>
                  </a:ln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66"/>
            <p:cNvSpPr/>
            <p:nvPr/>
          </p:nvSpPr>
          <p:spPr>
            <a:xfrm>
              <a:off x="2254246" y="2120468"/>
              <a:ext cx="394" cy="3014"/>
            </a:xfrm>
            <a:custGeom>
              <a:avLst/>
              <a:gdLst/>
              <a:ahLst/>
              <a:cxnLst/>
              <a:rect l="l" t="t" r="r" b="b"/>
              <a:pathLst>
                <a:path w="29" h="222" extrusionOk="0">
                  <a:moveTo>
                    <a:pt x="1" y="221"/>
                  </a:moveTo>
                  <a:cubicBezTo>
                    <a:pt x="4" y="148"/>
                    <a:pt x="15" y="74"/>
                    <a:pt x="29" y="1"/>
                  </a:cubicBezTo>
                  <a:cubicBezTo>
                    <a:pt x="15" y="74"/>
                    <a:pt x="4" y="148"/>
                    <a:pt x="1" y="2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66"/>
            <p:cNvSpPr/>
            <p:nvPr/>
          </p:nvSpPr>
          <p:spPr>
            <a:xfrm>
              <a:off x="2223167" y="2124365"/>
              <a:ext cx="1724" cy="1819"/>
            </a:xfrm>
            <a:custGeom>
              <a:avLst/>
              <a:gdLst/>
              <a:ahLst/>
              <a:cxnLst/>
              <a:rect l="l" t="t" r="r" b="b"/>
              <a:pathLst>
                <a:path w="127" h="134" extrusionOk="0">
                  <a:moveTo>
                    <a:pt x="126" y="134"/>
                  </a:moveTo>
                  <a:cubicBezTo>
                    <a:pt x="95" y="81"/>
                    <a:pt x="49" y="36"/>
                    <a:pt x="0" y="1"/>
                  </a:cubicBezTo>
                  <a:lnTo>
                    <a:pt x="0" y="1"/>
                  </a:lnTo>
                  <a:cubicBezTo>
                    <a:pt x="49" y="36"/>
                    <a:pt x="95" y="81"/>
                    <a:pt x="126"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66"/>
            <p:cNvSpPr/>
            <p:nvPr/>
          </p:nvSpPr>
          <p:spPr>
            <a:xfrm>
              <a:off x="2232196" y="2130353"/>
              <a:ext cx="489" cy="543"/>
            </a:xfrm>
            <a:custGeom>
              <a:avLst/>
              <a:gdLst/>
              <a:ahLst/>
              <a:cxnLst/>
              <a:rect l="l" t="t" r="r" b="b"/>
              <a:pathLst>
                <a:path w="36" h="40" extrusionOk="0">
                  <a:moveTo>
                    <a:pt x="1" y="1"/>
                  </a:moveTo>
                  <a:lnTo>
                    <a:pt x="1" y="1"/>
                  </a:lnTo>
                  <a:cubicBezTo>
                    <a:pt x="18" y="32"/>
                    <a:pt x="32" y="39"/>
                    <a:pt x="36" y="39"/>
                  </a:cubicBezTo>
                  <a:cubicBezTo>
                    <a:pt x="36" y="39"/>
                    <a:pt x="18"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66"/>
            <p:cNvSpPr/>
            <p:nvPr/>
          </p:nvSpPr>
          <p:spPr>
            <a:xfrm>
              <a:off x="2255156" y="2135770"/>
              <a:ext cx="204" cy="204"/>
            </a:xfrm>
            <a:custGeom>
              <a:avLst/>
              <a:gdLst/>
              <a:ahLst/>
              <a:cxnLst/>
              <a:rect l="l" t="t" r="r" b="b"/>
              <a:pathLst>
                <a:path w="15" h="15" extrusionOk="0">
                  <a:moveTo>
                    <a:pt x="0" y="1"/>
                  </a:moveTo>
                  <a:cubicBezTo>
                    <a:pt x="4" y="4"/>
                    <a:pt x="11" y="11"/>
                    <a:pt x="14" y="15"/>
                  </a:cubicBezTo>
                  <a:cubicBezTo>
                    <a:pt x="11"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66"/>
            <p:cNvSpPr/>
            <p:nvPr/>
          </p:nvSpPr>
          <p:spPr>
            <a:xfrm>
              <a:off x="2245027" y="2130068"/>
              <a:ext cx="353" cy="163"/>
            </a:xfrm>
            <a:custGeom>
              <a:avLst/>
              <a:gdLst/>
              <a:ahLst/>
              <a:cxnLst/>
              <a:rect l="l" t="t" r="r" b="b"/>
              <a:pathLst>
                <a:path w="26" h="12" extrusionOk="0">
                  <a:moveTo>
                    <a:pt x="1" y="1"/>
                  </a:moveTo>
                  <a:cubicBezTo>
                    <a:pt x="8" y="1"/>
                    <a:pt x="18" y="4"/>
                    <a:pt x="25" y="11"/>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66"/>
            <p:cNvSpPr/>
            <p:nvPr/>
          </p:nvSpPr>
          <p:spPr>
            <a:xfrm>
              <a:off x="2221497" y="2123510"/>
              <a:ext cx="1208" cy="584"/>
            </a:xfrm>
            <a:custGeom>
              <a:avLst/>
              <a:gdLst/>
              <a:ahLst/>
              <a:cxnLst/>
              <a:rect l="l" t="t" r="r" b="b"/>
              <a:pathLst>
                <a:path w="89" h="43" extrusionOk="0">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66"/>
            <p:cNvSpPr/>
            <p:nvPr/>
          </p:nvSpPr>
          <p:spPr>
            <a:xfrm>
              <a:off x="2244552" y="2129973"/>
              <a:ext cx="448" cy="68"/>
            </a:xfrm>
            <a:custGeom>
              <a:avLst/>
              <a:gdLst/>
              <a:ahLst/>
              <a:cxnLst/>
              <a:rect l="l" t="t" r="r" b="b"/>
              <a:pathLst>
                <a:path w="33" h="5" extrusionOk="0">
                  <a:moveTo>
                    <a:pt x="1" y="1"/>
                  </a:moveTo>
                  <a:cubicBezTo>
                    <a:pt x="11" y="1"/>
                    <a:pt x="22" y="4"/>
                    <a:pt x="32" y="4"/>
                  </a:cubicBezTo>
                  <a:cubicBezTo>
                    <a:pt x="22" y="4"/>
                    <a:pt x="1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66"/>
            <p:cNvSpPr/>
            <p:nvPr/>
          </p:nvSpPr>
          <p:spPr>
            <a:xfrm>
              <a:off x="2244036" y="2130027"/>
              <a:ext cx="434" cy="54"/>
            </a:xfrm>
            <a:custGeom>
              <a:avLst/>
              <a:gdLst/>
              <a:ahLst/>
              <a:cxnLst/>
              <a:rect l="l" t="t" r="r" b="b"/>
              <a:pathLst>
                <a:path w="32" h="4" extrusionOk="0">
                  <a:moveTo>
                    <a:pt x="0" y="4"/>
                  </a:moveTo>
                  <a:cubicBezTo>
                    <a:pt x="11" y="0"/>
                    <a:pt x="21" y="0"/>
                    <a:pt x="32" y="0"/>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66"/>
            <p:cNvSpPr/>
            <p:nvPr/>
          </p:nvSpPr>
          <p:spPr>
            <a:xfrm>
              <a:off x="2255672" y="2136625"/>
              <a:ext cx="14" cy="353"/>
            </a:xfrm>
            <a:custGeom>
              <a:avLst/>
              <a:gdLst/>
              <a:ahLst/>
              <a:cxnLst/>
              <a:rect l="l" t="t" r="r" b="b"/>
              <a:pathLst>
                <a:path w="1" h="26" extrusionOk="0">
                  <a:moveTo>
                    <a:pt x="1" y="1"/>
                  </a:moveTo>
                  <a:cubicBezTo>
                    <a:pt x="1" y="8"/>
                    <a:pt x="1" y="18"/>
                    <a:pt x="1" y="25"/>
                  </a:cubicBezTo>
                  <a:cubicBezTo>
                    <a:pt x="1"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66"/>
            <p:cNvSpPr/>
            <p:nvPr/>
          </p:nvSpPr>
          <p:spPr>
            <a:xfrm>
              <a:off x="2245407" y="2130258"/>
              <a:ext cx="353" cy="258"/>
            </a:xfrm>
            <a:custGeom>
              <a:avLst/>
              <a:gdLst/>
              <a:ahLst/>
              <a:cxnLst/>
              <a:rect l="l" t="t" r="r" b="b"/>
              <a:pathLst>
                <a:path w="26" h="19" extrusionOk="0">
                  <a:moveTo>
                    <a:pt x="1" y="1"/>
                  </a:moveTo>
                  <a:cubicBezTo>
                    <a:pt x="11" y="4"/>
                    <a:pt x="18" y="11"/>
                    <a:pt x="25" y="18"/>
                  </a:cubicBezTo>
                  <a:cubicBezTo>
                    <a:pt x="18" y="11"/>
                    <a:pt x="1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66"/>
            <p:cNvSpPr/>
            <p:nvPr/>
          </p:nvSpPr>
          <p:spPr>
            <a:xfrm>
              <a:off x="2222638" y="2124039"/>
              <a:ext cx="543" cy="339"/>
            </a:xfrm>
            <a:custGeom>
              <a:avLst/>
              <a:gdLst/>
              <a:ahLst/>
              <a:cxnLst/>
              <a:rect l="l" t="t" r="r" b="b"/>
              <a:pathLst>
                <a:path w="40" h="25" extrusionOk="0">
                  <a:moveTo>
                    <a:pt x="1" y="0"/>
                  </a:moveTo>
                  <a:lnTo>
                    <a:pt x="1" y="0"/>
                  </a:lnTo>
                  <a:cubicBezTo>
                    <a:pt x="15" y="7"/>
                    <a:pt x="29" y="18"/>
                    <a:pt x="39" y="25"/>
                  </a:cubicBezTo>
                  <a:lnTo>
                    <a:pt x="39" y="25"/>
                  </a:lnTo>
                  <a:cubicBezTo>
                    <a:pt x="29" y="18"/>
                    <a:pt x="15"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66"/>
            <p:cNvSpPr/>
            <p:nvPr/>
          </p:nvSpPr>
          <p:spPr>
            <a:xfrm>
              <a:off x="2257057" y="2062194"/>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66"/>
            <p:cNvSpPr/>
            <p:nvPr/>
          </p:nvSpPr>
          <p:spPr>
            <a:xfrm>
              <a:off x="2256907" y="2061678"/>
              <a:ext cx="14" cy="149"/>
            </a:xfrm>
            <a:custGeom>
              <a:avLst/>
              <a:gdLst/>
              <a:ahLst/>
              <a:cxnLst/>
              <a:rect l="l" t="t" r="r" b="b"/>
              <a:pathLst>
                <a:path w="1" h="11" extrusionOk="0">
                  <a:moveTo>
                    <a:pt x="1" y="11"/>
                  </a:moveTo>
                  <a:lnTo>
                    <a:pt x="1" y="4"/>
                  </a:lnTo>
                  <a:cubicBezTo>
                    <a:pt x="1" y="0"/>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66"/>
            <p:cNvSpPr/>
            <p:nvPr/>
          </p:nvSpPr>
          <p:spPr>
            <a:xfrm>
              <a:off x="2215659" y="2008291"/>
              <a:ext cx="3802" cy="380"/>
            </a:xfrm>
            <a:custGeom>
              <a:avLst/>
              <a:gdLst/>
              <a:ahLst/>
              <a:cxnLst/>
              <a:rect l="l" t="t" r="r" b="b"/>
              <a:pathLst>
                <a:path w="280" h="28" extrusionOk="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66"/>
            <p:cNvSpPr/>
            <p:nvPr/>
          </p:nvSpPr>
          <p:spPr>
            <a:xfrm>
              <a:off x="2196121" y="2010572"/>
              <a:ext cx="15601" cy="3014"/>
            </a:xfrm>
            <a:custGeom>
              <a:avLst/>
              <a:gdLst/>
              <a:ahLst/>
              <a:cxnLst/>
              <a:rect l="l" t="t" r="r" b="b"/>
              <a:pathLst>
                <a:path w="1149" h="222" extrusionOk="0">
                  <a:moveTo>
                    <a:pt x="0" y="1"/>
                  </a:moveTo>
                  <a:lnTo>
                    <a:pt x="1135" y="221"/>
                  </a:lnTo>
                  <a:lnTo>
                    <a:pt x="1149" y="158"/>
                  </a:lnTo>
                  <a:lnTo>
                    <a:pt x="1135" y="2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66"/>
            <p:cNvSpPr/>
            <p:nvPr/>
          </p:nvSpPr>
          <p:spPr>
            <a:xfrm>
              <a:off x="2183955" y="201804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66"/>
            <p:cNvSpPr/>
            <p:nvPr/>
          </p:nvSpPr>
          <p:spPr>
            <a:xfrm>
              <a:off x="2183806" y="2016845"/>
              <a:ext cx="68" cy="258"/>
            </a:xfrm>
            <a:custGeom>
              <a:avLst/>
              <a:gdLst/>
              <a:ahLst/>
              <a:cxnLst/>
              <a:rect l="l" t="t" r="r" b="b"/>
              <a:pathLst>
                <a:path w="5" h="19" extrusionOk="0">
                  <a:moveTo>
                    <a:pt x="4" y="18"/>
                  </a:moveTo>
                  <a:cubicBezTo>
                    <a:pt x="4" y="11"/>
                    <a:pt x="4" y="4"/>
                    <a:pt x="1" y="1"/>
                  </a:cubicBezTo>
                  <a:cubicBezTo>
                    <a:pt x="4" y="4"/>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66"/>
            <p:cNvSpPr/>
            <p:nvPr/>
          </p:nvSpPr>
          <p:spPr>
            <a:xfrm>
              <a:off x="2183901" y="2017469"/>
              <a:ext cx="68" cy="244"/>
            </a:xfrm>
            <a:custGeom>
              <a:avLst/>
              <a:gdLst/>
              <a:ahLst/>
              <a:cxnLst/>
              <a:rect l="l" t="t" r="r" b="b"/>
              <a:pathLst>
                <a:path w="5" h="18" extrusionOk="0">
                  <a:moveTo>
                    <a:pt x="4" y="0"/>
                  </a:moveTo>
                  <a:cubicBezTo>
                    <a:pt x="1" y="4"/>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66"/>
            <p:cNvSpPr/>
            <p:nvPr/>
          </p:nvSpPr>
          <p:spPr>
            <a:xfrm>
              <a:off x="2183955" y="201865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66"/>
            <p:cNvSpPr/>
            <p:nvPr/>
          </p:nvSpPr>
          <p:spPr>
            <a:xfrm>
              <a:off x="2139218" y="20815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66"/>
            <p:cNvSpPr/>
            <p:nvPr/>
          </p:nvSpPr>
          <p:spPr>
            <a:xfrm>
              <a:off x="2144404" y="207850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66"/>
            <p:cNvSpPr/>
            <p:nvPr/>
          </p:nvSpPr>
          <p:spPr>
            <a:xfrm>
              <a:off x="2143644" y="2078785"/>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66"/>
            <p:cNvSpPr/>
            <p:nvPr/>
          </p:nvSpPr>
          <p:spPr>
            <a:xfrm>
              <a:off x="2182910" y="2023783"/>
              <a:ext cx="149" cy="299"/>
            </a:xfrm>
            <a:custGeom>
              <a:avLst/>
              <a:gdLst/>
              <a:ahLst/>
              <a:cxnLst/>
              <a:rect l="l" t="t" r="r" b="b"/>
              <a:pathLst>
                <a:path w="11" h="22" extrusionOk="0">
                  <a:moveTo>
                    <a:pt x="0" y="22"/>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66"/>
            <p:cNvSpPr/>
            <p:nvPr/>
          </p:nvSpPr>
          <p:spPr>
            <a:xfrm>
              <a:off x="2143929" y="2078690"/>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66"/>
            <p:cNvSpPr/>
            <p:nvPr/>
          </p:nvSpPr>
          <p:spPr>
            <a:xfrm>
              <a:off x="2182720" y="2024163"/>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66"/>
            <p:cNvSpPr/>
            <p:nvPr/>
          </p:nvSpPr>
          <p:spPr>
            <a:xfrm>
              <a:off x="2183765" y="2020932"/>
              <a:ext cx="54" cy="299"/>
            </a:xfrm>
            <a:custGeom>
              <a:avLst/>
              <a:gdLst/>
              <a:ahLst/>
              <a:cxnLst/>
              <a:rect l="l" t="t" r="r" b="b"/>
              <a:pathLst>
                <a:path w="4" h="22" extrusionOk="0">
                  <a:moveTo>
                    <a:pt x="0" y="22"/>
                  </a:moveTo>
                  <a:cubicBezTo>
                    <a:pt x="0" y="15"/>
                    <a:pt x="4" y="8"/>
                    <a:pt x="4" y="1"/>
                  </a:cubicBezTo>
                  <a:cubicBezTo>
                    <a:pt x="4"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66"/>
            <p:cNvSpPr/>
            <p:nvPr/>
          </p:nvSpPr>
          <p:spPr>
            <a:xfrm>
              <a:off x="2144839" y="2078405"/>
              <a:ext cx="774" cy="489"/>
            </a:xfrm>
            <a:custGeom>
              <a:avLst/>
              <a:gdLst/>
              <a:ahLst/>
              <a:cxnLst/>
              <a:rect l="l" t="t" r="r" b="b"/>
              <a:pathLst>
                <a:path w="57" h="36" extrusionOk="0">
                  <a:moveTo>
                    <a:pt x="0" y="0"/>
                  </a:moveTo>
                  <a:cubicBezTo>
                    <a:pt x="21" y="11"/>
                    <a:pt x="39" y="21"/>
                    <a:pt x="56" y="35"/>
                  </a:cubicBezTo>
                  <a:cubicBezTo>
                    <a:pt x="39" y="21"/>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66"/>
            <p:cNvSpPr/>
            <p:nvPr/>
          </p:nvSpPr>
          <p:spPr>
            <a:xfrm>
              <a:off x="2183670" y="2021461"/>
              <a:ext cx="54" cy="299"/>
            </a:xfrm>
            <a:custGeom>
              <a:avLst/>
              <a:gdLst/>
              <a:ahLst/>
              <a:cxnLst/>
              <a:rect l="l" t="t" r="r" b="b"/>
              <a:pathLst>
                <a:path w="4" h="22" extrusionOk="0">
                  <a:moveTo>
                    <a:pt x="0" y="21"/>
                  </a:moveTo>
                  <a:cubicBezTo>
                    <a:pt x="0" y="14"/>
                    <a:pt x="4" y="7"/>
                    <a:pt x="4" y="0"/>
                  </a:cubicBezTo>
                  <a:cubicBezTo>
                    <a:pt x="4"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66"/>
            <p:cNvSpPr/>
            <p:nvPr/>
          </p:nvSpPr>
          <p:spPr>
            <a:xfrm>
              <a:off x="2143359" y="2078975"/>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66"/>
            <p:cNvSpPr/>
            <p:nvPr/>
          </p:nvSpPr>
          <p:spPr>
            <a:xfrm>
              <a:off x="2183236" y="2022928"/>
              <a:ext cx="109" cy="299"/>
            </a:xfrm>
            <a:custGeom>
              <a:avLst/>
              <a:gdLst/>
              <a:ahLst/>
              <a:cxnLst/>
              <a:rect l="l" t="t" r="r" b="b"/>
              <a:pathLst>
                <a:path w="8" h="22" extrusionOk="0">
                  <a:moveTo>
                    <a:pt x="1" y="22"/>
                  </a:moveTo>
                  <a:cubicBezTo>
                    <a:pt x="4" y="15"/>
                    <a:pt x="8" y="8"/>
                    <a:pt x="8" y="1"/>
                  </a:cubicBezTo>
                  <a:cubicBezTo>
                    <a:pt x="8" y="8"/>
                    <a:pt x="4"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66"/>
            <p:cNvSpPr/>
            <p:nvPr/>
          </p:nvSpPr>
          <p:spPr>
            <a:xfrm>
              <a:off x="2142979" y="2079111"/>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66"/>
            <p:cNvSpPr/>
            <p:nvPr/>
          </p:nvSpPr>
          <p:spPr>
            <a:xfrm>
              <a:off x="2183521" y="2021977"/>
              <a:ext cx="109" cy="299"/>
            </a:xfrm>
            <a:custGeom>
              <a:avLst/>
              <a:gdLst/>
              <a:ahLst/>
              <a:cxnLst/>
              <a:rect l="l" t="t" r="r" b="b"/>
              <a:pathLst>
                <a:path w="8" h="22" extrusionOk="0">
                  <a:moveTo>
                    <a:pt x="8" y="1"/>
                  </a:moveTo>
                  <a:cubicBezTo>
                    <a:pt x="4" y="8"/>
                    <a:pt x="1" y="15"/>
                    <a:pt x="1" y="22"/>
                  </a:cubicBezTo>
                  <a:cubicBezTo>
                    <a:pt x="4" y="15"/>
                    <a:pt x="4"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66"/>
            <p:cNvSpPr/>
            <p:nvPr/>
          </p:nvSpPr>
          <p:spPr>
            <a:xfrm>
              <a:off x="2183385" y="2022452"/>
              <a:ext cx="109" cy="299"/>
            </a:xfrm>
            <a:custGeom>
              <a:avLst/>
              <a:gdLst/>
              <a:ahLst/>
              <a:cxnLst/>
              <a:rect l="l" t="t" r="r" b="b"/>
              <a:pathLst>
                <a:path w="8" h="22" extrusionOk="0">
                  <a:moveTo>
                    <a:pt x="0" y="22"/>
                  </a:moveTo>
                  <a:cubicBezTo>
                    <a:pt x="4" y="15"/>
                    <a:pt x="7" y="8"/>
                    <a:pt x="7"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66"/>
            <p:cNvSpPr/>
            <p:nvPr/>
          </p:nvSpPr>
          <p:spPr>
            <a:xfrm>
              <a:off x="2183100" y="2023362"/>
              <a:ext cx="109" cy="299"/>
            </a:xfrm>
            <a:custGeom>
              <a:avLst/>
              <a:gdLst/>
              <a:ahLst/>
              <a:cxnLst/>
              <a:rect l="l" t="t" r="r" b="b"/>
              <a:pathLst>
                <a:path w="8" h="22" extrusionOk="0">
                  <a:moveTo>
                    <a:pt x="0" y="21"/>
                  </a:moveTo>
                  <a:cubicBezTo>
                    <a:pt x="4" y="14"/>
                    <a:pt x="4" y="7"/>
                    <a:pt x="7" y="0"/>
                  </a:cubicBezTo>
                  <a:cubicBezTo>
                    <a:pt x="4" y="7"/>
                    <a:pt x="4"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66"/>
            <p:cNvSpPr/>
            <p:nvPr/>
          </p:nvSpPr>
          <p:spPr>
            <a:xfrm>
              <a:off x="2139462" y="2081107"/>
              <a:ext cx="394" cy="299"/>
            </a:xfrm>
            <a:custGeom>
              <a:avLst/>
              <a:gdLst/>
              <a:ahLst/>
              <a:cxnLst/>
              <a:rect l="l" t="t" r="r" b="b"/>
              <a:pathLst>
                <a:path w="29" h="22" extrusionOk="0">
                  <a:moveTo>
                    <a:pt x="0" y="22"/>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66"/>
            <p:cNvSpPr/>
            <p:nvPr/>
          </p:nvSpPr>
          <p:spPr>
            <a:xfrm>
              <a:off x="2140127" y="2080727"/>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66"/>
            <p:cNvSpPr/>
            <p:nvPr/>
          </p:nvSpPr>
          <p:spPr>
            <a:xfrm>
              <a:off x="2140697" y="2080401"/>
              <a:ext cx="299" cy="204"/>
            </a:xfrm>
            <a:custGeom>
              <a:avLst/>
              <a:gdLst/>
              <a:ahLst/>
              <a:cxnLst/>
              <a:rect l="l" t="t" r="r" b="b"/>
              <a:pathLst>
                <a:path w="22" h="15" extrusionOk="0">
                  <a:moveTo>
                    <a:pt x="0" y="1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66"/>
            <p:cNvSpPr/>
            <p:nvPr/>
          </p:nvSpPr>
          <p:spPr>
            <a:xfrm>
              <a:off x="2183860" y="2020361"/>
              <a:ext cx="14" cy="299"/>
            </a:xfrm>
            <a:custGeom>
              <a:avLst/>
              <a:gdLst/>
              <a:ahLst/>
              <a:cxnLst/>
              <a:rect l="l" t="t" r="r" b="b"/>
              <a:pathLst>
                <a:path w="1" h="22" extrusionOk="0">
                  <a:moveTo>
                    <a:pt x="0" y="22"/>
                  </a:moveTo>
                  <a:cubicBezTo>
                    <a:pt x="0" y="15"/>
                    <a:pt x="0" y="8"/>
                    <a:pt x="0" y="1"/>
                  </a:cubicBezTo>
                  <a:cubicBezTo>
                    <a:pt x="0"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66"/>
            <p:cNvSpPr/>
            <p:nvPr/>
          </p:nvSpPr>
          <p:spPr>
            <a:xfrm>
              <a:off x="2141213" y="2080062"/>
              <a:ext cx="299" cy="204"/>
            </a:xfrm>
            <a:custGeom>
              <a:avLst/>
              <a:gdLst/>
              <a:ahLst/>
              <a:cxnLst/>
              <a:rect l="l" t="t" r="r" b="b"/>
              <a:pathLst>
                <a:path w="22" h="15" extrusionOk="0">
                  <a:moveTo>
                    <a:pt x="1" y="15"/>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66"/>
            <p:cNvSpPr/>
            <p:nvPr/>
          </p:nvSpPr>
          <p:spPr>
            <a:xfrm>
              <a:off x="2183955" y="2019275"/>
              <a:ext cx="14" cy="299"/>
            </a:xfrm>
            <a:custGeom>
              <a:avLst/>
              <a:gdLst/>
              <a:ahLst/>
              <a:cxnLst/>
              <a:rect l="l" t="t" r="r" b="b"/>
              <a:pathLst>
                <a:path w="1" h="22" extrusionOk="0">
                  <a:moveTo>
                    <a:pt x="0" y="21"/>
                  </a:moveTo>
                  <a:lnTo>
                    <a:pt x="0" y="0"/>
                  </a:lnTo>
                  <a:cubicBezTo>
                    <a:pt x="0" y="4"/>
                    <a:pt x="0" y="11"/>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66"/>
            <p:cNvSpPr/>
            <p:nvPr/>
          </p:nvSpPr>
          <p:spPr>
            <a:xfrm>
              <a:off x="2141743" y="2079777"/>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66"/>
            <p:cNvSpPr/>
            <p:nvPr/>
          </p:nvSpPr>
          <p:spPr>
            <a:xfrm>
              <a:off x="2144214" y="2078595"/>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66"/>
            <p:cNvSpPr/>
            <p:nvPr/>
          </p:nvSpPr>
          <p:spPr>
            <a:xfrm>
              <a:off x="2142164" y="2079546"/>
              <a:ext cx="258" cy="149"/>
            </a:xfrm>
            <a:custGeom>
              <a:avLst/>
              <a:gdLst/>
              <a:ahLst/>
              <a:cxnLst/>
              <a:rect l="l" t="t" r="r" b="b"/>
              <a:pathLst>
                <a:path w="19" h="11" extrusionOk="0">
                  <a:moveTo>
                    <a:pt x="1"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66"/>
            <p:cNvSpPr/>
            <p:nvPr/>
          </p:nvSpPr>
          <p:spPr>
            <a:xfrm>
              <a:off x="2142598" y="2079301"/>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66"/>
            <p:cNvSpPr/>
            <p:nvPr/>
          </p:nvSpPr>
          <p:spPr>
            <a:xfrm>
              <a:off x="2144594" y="2078500"/>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66"/>
            <p:cNvSpPr/>
            <p:nvPr/>
          </p:nvSpPr>
          <p:spPr>
            <a:xfrm>
              <a:off x="2144744" y="2078446"/>
              <a:ext cx="95" cy="14"/>
            </a:xfrm>
            <a:custGeom>
              <a:avLst/>
              <a:gdLst/>
              <a:ahLst/>
              <a:cxnLst/>
              <a:rect l="l" t="t" r="r" b="b"/>
              <a:pathLst>
                <a:path w="7"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66"/>
            <p:cNvSpPr/>
            <p:nvPr/>
          </p:nvSpPr>
          <p:spPr>
            <a:xfrm>
              <a:off x="2183901" y="2019845"/>
              <a:ext cx="14" cy="244"/>
            </a:xfrm>
            <a:custGeom>
              <a:avLst/>
              <a:gdLst/>
              <a:ahLst/>
              <a:cxnLst/>
              <a:rect l="l" t="t" r="r" b="b"/>
              <a:pathLst>
                <a:path w="1" h="18" extrusionOk="0">
                  <a:moveTo>
                    <a:pt x="1" y="18"/>
                  </a:moveTo>
                  <a:lnTo>
                    <a:pt x="1" y="0"/>
                  </a:lnTo>
                  <a:cubicBezTo>
                    <a:pt x="1" y="7"/>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66"/>
            <p:cNvSpPr/>
            <p:nvPr/>
          </p:nvSpPr>
          <p:spPr>
            <a:xfrm>
              <a:off x="2246887" y="2005399"/>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66"/>
            <p:cNvSpPr/>
            <p:nvPr/>
          </p:nvSpPr>
          <p:spPr>
            <a:xfrm>
              <a:off x="2263194" y="20098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66"/>
            <p:cNvSpPr/>
            <p:nvPr/>
          </p:nvSpPr>
          <p:spPr>
            <a:xfrm>
              <a:off x="2260818" y="2010572"/>
              <a:ext cx="299" cy="258"/>
            </a:xfrm>
            <a:custGeom>
              <a:avLst/>
              <a:gdLst/>
              <a:ahLst/>
              <a:cxnLst/>
              <a:rect l="l" t="t" r="r" b="b"/>
              <a:pathLst>
                <a:path w="22" h="19" extrusionOk="0">
                  <a:moveTo>
                    <a:pt x="0" y="18"/>
                  </a:moveTo>
                  <a:lnTo>
                    <a:pt x="0" y="18"/>
                  </a:lnTo>
                  <a:lnTo>
                    <a:pt x="21" y="1"/>
                  </a:ln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66"/>
            <p:cNvSpPr/>
            <p:nvPr/>
          </p:nvSpPr>
          <p:spPr>
            <a:xfrm>
              <a:off x="2266235" y="201209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66"/>
            <p:cNvSpPr/>
            <p:nvPr/>
          </p:nvSpPr>
          <p:spPr>
            <a:xfrm>
              <a:off x="2265665" y="2011617"/>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66"/>
            <p:cNvSpPr/>
            <p:nvPr/>
          </p:nvSpPr>
          <p:spPr>
            <a:xfrm>
              <a:off x="2265190" y="2011197"/>
              <a:ext cx="339" cy="339"/>
            </a:xfrm>
            <a:custGeom>
              <a:avLst/>
              <a:gdLst/>
              <a:ahLst/>
              <a:cxnLst/>
              <a:rect l="l" t="t" r="r" b="b"/>
              <a:pathLst>
                <a:path w="25" h="25" extrusionOk="0">
                  <a:moveTo>
                    <a:pt x="25"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66"/>
            <p:cNvSpPr/>
            <p:nvPr/>
          </p:nvSpPr>
          <p:spPr>
            <a:xfrm>
              <a:off x="2246643" y="2005155"/>
              <a:ext cx="68" cy="68"/>
            </a:xfrm>
            <a:custGeom>
              <a:avLst/>
              <a:gdLst/>
              <a:ahLst/>
              <a:cxnLst/>
              <a:rect l="l" t="t" r="r" b="b"/>
              <a:pathLst>
                <a:path w="5" h="5" extrusionOk="0">
                  <a:moveTo>
                    <a:pt x="1" y="1"/>
                  </a:moveTo>
                  <a:lnTo>
                    <a:pt x="4"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66"/>
            <p:cNvSpPr/>
            <p:nvPr/>
          </p:nvSpPr>
          <p:spPr>
            <a:xfrm>
              <a:off x="2263995" y="2010287"/>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66"/>
            <p:cNvSpPr/>
            <p:nvPr/>
          </p:nvSpPr>
          <p:spPr>
            <a:xfrm>
              <a:off x="2266805" y="2012527"/>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66"/>
            <p:cNvSpPr/>
            <p:nvPr/>
          </p:nvSpPr>
          <p:spPr>
            <a:xfrm>
              <a:off x="2263710" y="2010056"/>
              <a:ext cx="258" cy="149"/>
            </a:xfrm>
            <a:custGeom>
              <a:avLst/>
              <a:gdLst/>
              <a:ahLst/>
              <a:cxnLst/>
              <a:rect l="l" t="t" r="r" b="b"/>
              <a:pathLst>
                <a:path w="19"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66"/>
            <p:cNvSpPr/>
            <p:nvPr/>
          </p:nvSpPr>
          <p:spPr>
            <a:xfrm>
              <a:off x="2261429" y="201034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66"/>
            <p:cNvSpPr/>
            <p:nvPr/>
          </p:nvSpPr>
          <p:spPr>
            <a:xfrm>
              <a:off x="2264334" y="2010531"/>
              <a:ext cx="299" cy="244"/>
            </a:xfrm>
            <a:custGeom>
              <a:avLst/>
              <a:gdLst/>
              <a:ahLst/>
              <a:cxnLst/>
              <a:rect l="l" t="t" r="r" b="b"/>
              <a:pathLst>
                <a:path w="22" h="18" extrusionOk="0">
                  <a:moveTo>
                    <a:pt x="21"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66"/>
            <p:cNvSpPr/>
            <p:nvPr/>
          </p:nvSpPr>
          <p:spPr>
            <a:xfrm>
              <a:off x="2264714" y="2010857"/>
              <a:ext cx="339" cy="258"/>
            </a:xfrm>
            <a:custGeom>
              <a:avLst/>
              <a:gdLst/>
              <a:ahLst/>
              <a:cxnLst/>
              <a:rect l="l" t="t" r="r" b="b"/>
              <a:pathLst>
                <a:path w="25" h="19" extrusionOk="0">
                  <a:moveTo>
                    <a:pt x="25"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66"/>
            <p:cNvSpPr/>
            <p:nvPr/>
          </p:nvSpPr>
          <p:spPr>
            <a:xfrm>
              <a:off x="2263479" y="2009907"/>
              <a:ext cx="204" cy="163"/>
            </a:xfrm>
            <a:custGeom>
              <a:avLst/>
              <a:gdLst/>
              <a:ahLst/>
              <a:cxnLst/>
              <a:rect l="l" t="t" r="r" b="b"/>
              <a:pathLst>
                <a:path w="15" h="12" extrusionOk="0">
                  <a:moveTo>
                    <a:pt x="1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66"/>
            <p:cNvSpPr/>
            <p:nvPr/>
          </p:nvSpPr>
          <p:spPr>
            <a:xfrm>
              <a:off x="2262528" y="2009866"/>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66"/>
            <p:cNvSpPr/>
            <p:nvPr/>
          </p:nvSpPr>
          <p:spPr>
            <a:xfrm>
              <a:off x="2262814" y="200981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66"/>
            <p:cNvSpPr/>
            <p:nvPr/>
          </p:nvSpPr>
          <p:spPr>
            <a:xfrm>
              <a:off x="2268706" y="2014143"/>
              <a:ext cx="394" cy="339"/>
            </a:xfrm>
            <a:custGeom>
              <a:avLst/>
              <a:gdLst/>
              <a:ahLst/>
              <a:cxnLst/>
              <a:rect l="l" t="t" r="r" b="b"/>
              <a:pathLst>
                <a:path w="29" h="25" extrusionOk="0">
                  <a:moveTo>
                    <a:pt x="28"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66"/>
            <p:cNvSpPr/>
            <p:nvPr/>
          </p:nvSpPr>
          <p:spPr>
            <a:xfrm>
              <a:off x="2251069" y="2010341"/>
              <a:ext cx="3001" cy="964"/>
            </a:xfrm>
            <a:custGeom>
              <a:avLst/>
              <a:gdLst/>
              <a:ahLst/>
              <a:cxnLst/>
              <a:rect l="l" t="t" r="r" b="b"/>
              <a:pathLst>
                <a:path w="221" h="71" extrusionOk="0">
                  <a:moveTo>
                    <a:pt x="221" y="70"/>
                  </a:moveTo>
                  <a:cubicBezTo>
                    <a:pt x="144" y="67"/>
                    <a:pt x="67" y="42"/>
                    <a:pt x="0" y="0"/>
                  </a:cubicBezTo>
                  <a:cubicBezTo>
                    <a:pt x="67" y="42"/>
                    <a:pt x="144" y="67"/>
                    <a:pt x="22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66"/>
            <p:cNvSpPr/>
            <p:nvPr/>
          </p:nvSpPr>
          <p:spPr>
            <a:xfrm>
              <a:off x="2268041" y="201361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66"/>
            <p:cNvSpPr/>
            <p:nvPr/>
          </p:nvSpPr>
          <p:spPr>
            <a:xfrm>
              <a:off x="2271367" y="2016560"/>
              <a:ext cx="149" cy="109"/>
            </a:xfrm>
            <a:custGeom>
              <a:avLst/>
              <a:gdLst/>
              <a:ahLst/>
              <a:cxnLst/>
              <a:rect l="l" t="t" r="r" b="b"/>
              <a:pathLst>
                <a:path w="11" h="8" extrusionOk="0">
                  <a:moveTo>
                    <a:pt x="0" y="1"/>
                  </a:moveTo>
                  <a:lnTo>
                    <a:pt x="11" y="8"/>
                  </a:ln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66"/>
            <p:cNvSpPr/>
            <p:nvPr/>
          </p:nvSpPr>
          <p:spPr>
            <a:xfrm>
              <a:off x="2269371" y="2014754"/>
              <a:ext cx="339" cy="299"/>
            </a:xfrm>
            <a:custGeom>
              <a:avLst/>
              <a:gdLst/>
              <a:ahLst/>
              <a:cxnLst/>
              <a:rect l="l" t="t" r="r" b="b"/>
              <a:pathLst>
                <a:path w="25" h="22" extrusionOk="0">
                  <a:moveTo>
                    <a:pt x="25"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66"/>
            <p:cNvSpPr/>
            <p:nvPr/>
          </p:nvSpPr>
          <p:spPr>
            <a:xfrm>
              <a:off x="2270743" y="2015949"/>
              <a:ext cx="353" cy="299"/>
            </a:xfrm>
            <a:custGeom>
              <a:avLst/>
              <a:gdLst/>
              <a:ahLst/>
              <a:cxnLst/>
              <a:rect l="l" t="t" r="r" b="b"/>
              <a:pathLst>
                <a:path w="26" h="22" extrusionOk="0">
                  <a:moveTo>
                    <a:pt x="25"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66"/>
            <p:cNvSpPr/>
            <p:nvPr/>
          </p:nvSpPr>
          <p:spPr>
            <a:xfrm>
              <a:off x="2270037" y="2015324"/>
              <a:ext cx="339" cy="353"/>
            </a:xfrm>
            <a:custGeom>
              <a:avLst/>
              <a:gdLst/>
              <a:ahLst/>
              <a:cxnLst/>
              <a:rect l="l" t="t" r="r" b="b"/>
              <a:pathLst>
                <a:path w="25" h="26" extrusionOk="0">
                  <a:moveTo>
                    <a:pt x="25"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66"/>
            <p:cNvSpPr/>
            <p:nvPr/>
          </p:nvSpPr>
          <p:spPr>
            <a:xfrm>
              <a:off x="2247172" y="2005684"/>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66"/>
            <p:cNvSpPr/>
            <p:nvPr/>
          </p:nvSpPr>
          <p:spPr>
            <a:xfrm>
              <a:off x="2267416" y="2013043"/>
              <a:ext cx="394" cy="353"/>
            </a:xfrm>
            <a:custGeom>
              <a:avLst/>
              <a:gdLst/>
              <a:ahLst/>
              <a:cxnLst/>
              <a:rect l="l" t="t" r="r" b="b"/>
              <a:pathLst>
                <a:path w="29" h="26" extrusionOk="0">
                  <a:moveTo>
                    <a:pt x="2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66"/>
            <p:cNvSpPr/>
            <p:nvPr/>
          </p:nvSpPr>
          <p:spPr>
            <a:xfrm>
              <a:off x="2247362" y="2005915"/>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66"/>
            <p:cNvSpPr/>
            <p:nvPr/>
          </p:nvSpPr>
          <p:spPr>
            <a:xfrm>
              <a:off x="2271028" y="2020511"/>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66"/>
            <p:cNvSpPr/>
            <p:nvPr/>
          </p:nvSpPr>
          <p:spPr>
            <a:xfrm>
              <a:off x="2271367" y="2016655"/>
              <a:ext cx="149" cy="1059"/>
            </a:xfrm>
            <a:custGeom>
              <a:avLst/>
              <a:gdLst/>
              <a:ahLst/>
              <a:cxnLst/>
              <a:rect l="l" t="t" r="r" b="b"/>
              <a:pathLst>
                <a:path w="11" h="78" extrusionOk="0">
                  <a:moveTo>
                    <a:pt x="11" y="1"/>
                  </a:moveTo>
                  <a:lnTo>
                    <a:pt x="11" y="1"/>
                  </a:lnTo>
                  <a:cubicBezTo>
                    <a:pt x="7" y="18"/>
                    <a:pt x="4" y="43"/>
                    <a:pt x="0" y="78"/>
                  </a:cubicBezTo>
                  <a:cubicBezTo>
                    <a:pt x="4" y="46"/>
                    <a:pt x="7"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66"/>
            <p:cNvSpPr/>
            <p:nvPr/>
          </p:nvSpPr>
          <p:spPr>
            <a:xfrm>
              <a:off x="2270987" y="2020986"/>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66"/>
            <p:cNvSpPr/>
            <p:nvPr/>
          </p:nvSpPr>
          <p:spPr>
            <a:xfrm>
              <a:off x="2271082" y="201998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66"/>
            <p:cNvSpPr/>
            <p:nvPr/>
          </p:nvSpPr>
          <p:spPr>
            <a:xfrm>
              <a:off x="2271313" y="2017890"/>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66"/>
            <p:cNvSpPr/>
            <p:nvPr/>
          </p:nvSpPr>
          <p:spPr>
            <a:xfrm>
              <a:off x="2270933" y="202146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66"/>
            <p:cNvSpPr/>
            <p:nvPr/>
          </p:nvSpPr>
          <p:spPr>
            <a:xfrm>
              <a:off x="2261143" y="2049037"/>
              <a:ext cx="1018" cy="3992"/>
            </a:xfrm>
            <a:custGeom>
              <a:avLst/>
              <a:gdLst/>
              <a:ahLst/>
              <a:cxnLst/>
              <a:rect l="l" t="t" r="r" b="b"/>
              <a:pathLst>
                <a:path w="75" h="294" extrusionOk="0">
                  <a:moveTo>
                    <a:pt x="74" y="0"/>
                  </a:moveTo>
                  <a:cubicBezTo>
                    <a:pt x="67" y="137"/>
                    <a:pt x="39" y="241"/>
                    <a:pt x="1" y="294"/>
                  </a:cubicBezTo>
                  <a:cubicBezTo>
                    <a:pt x="43" y="241"/>
                    <a:pt x="67" y="137"/>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66"/>
            <p:cNvSpPr/>
            <p:nvPr/>
          </p:nvSpPr>
          <p:spPr>
            <a:xfrm>
              <a:off x="2271272" y="2018325"/>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66"/>
            <p:cNvSpPr/>
            <p:nvPr/>
          </p:nvSpPr>
          <p:spPr>
            <a:xfrm>
              <a:off x="2271123" y="2019370"/>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66"/>
            <p:cNvSpPr/>
            <p:nvPr/>
          </p:nvSpPr>
          <p:spPr>
            <a:xfrm>
              <a:off x="2270892" y="2021936"/>
              <a:ext cx="14" cy="149"/>
            </a:xfrm>
            <a:custGeom>
              <a:avLst/>
              <a:gdLst/>
              <a:ahLst/>
              <a:cxnLst/>
              <a:rect l="l" t="t" r="r" b="b"/>
              <a:pathLst>
                <a:path w="1" h="11" extrusionOk="0">
                  <a:moveTo>
                    <a:pt x="0"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66"/>
            <p:cNvSpPr/>
            <p:nvPr/>
          </p:nvSpPr>
          <p:spPr>
            <a:xfrm>
              <a:off x="2271177" y="2018800"/>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66"/>
            <p:cNvSpPr/>
            <p:nvPr/>
          </p:nvSpPr>
          <p:spPr>
            <a:xfrm>
              <a:off x="2270892" y="2022357"/>
              <a:ext cx="14" cy="163"/>
            </a:xfrm>
            <a:custGeom>
              <a:avLst/>
              <a:gdLst/>
              <a:ahLst/>
              <a:cxnLst/>
              <a:rect l="l" t="t" r="r" b="b"/>
              <a:pathLst>
                <a:path w="1" h="12" extrusionOk="0">
                  <a:moveTo>
                    <a:pt x="0" y="11"/>
                  </a:moveTo>
                  <a:lnTo>
                    <a:pt x="0" y="1"/>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66"/>
            <p:cNvSpPr/>
            <p:nvPr/>
          </p:nvSpPr>
          <p:spPr>
            <a:xfrm>
              <a:off x="2260668" y="2062248"/>
              <a:ext cx="9192" cy="13265"/>
            </a:xfrm>
            <a:custGeom>
              <a:avLst/>
              <a:gdLst/>
              <a:ahLst/>
              <a:cxnLst/>
              <a:rect l="l" t="t" r="r" b="b"/>
              <a:pathLst>
                <a:path w="677" h="977" extrusionOk="0">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66"/>
            <p:cNvSpPr/>
            <p:nvPr/>
          </p:nvSpPr>
          <p:spPr>
            <a:xfrm>
              <a:off x="2266140" y="2062628"/>
              <a:ext cx="109" cy="204"/>
            </a:xfrm>
            <a:custGeom>
              <a:avLst/>
              <a:gdLst/>
              <a:ahLst/>
              <a:cxnLst/>
              <a:rect l="l" t="t" r="r" b="b"/>
              <a:pathLst>
                <a:path w="8" h="15" extrusionOk="0">
                  <a:moveTo>
                    <a:pt x="7" y="0"/>
                  </a:moveTo>
                  <a:lnTo>
                    <a:pt x="7" y="0"/>
                  </a:lnTo>
                  <a:cubicBezTo>
                    <a:pt x="4" y="4"/>
                    <a:pt x="0" y="7"/>
                    <a:pt x="0" y="14"/>
                  </a:cubicBezTo>
                  <a:cubicBezTo>
                    <a:pt x="4" y="7"/>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66"/>
            <p:cNvSpPr/>
            <p:nvPr/>
          </p:nvSpPr>
          <p:spPr>
            <a:xfrm>
              <a:off x="2263044" y="206462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66"/>
            <p:cNvSpPr/>
            <p:nvPr/>
          </p:nvSpPr>
          <p:spPr>
            <a:xfrm>
              <a:off x="2265515" y="2063388"/>
              <a:ext cx="353" cy="339"/>
            </a:xfrm>
            <a:custGeom>
              <a:avLst/>
              <a:gdLst/>
              <a:ahLst/>
              <a:cxnLst/>
              <a:rect l="l" t="t" r="r" b="b"/>
              <a:pathLst>
                <a:path w="26" h="25" extrusionOk="0">
                  <a:moveTo>
                    <a:pt x="1" y="25"/>
                  </a:moveTo>
                  <a:cubicBezTo>
                    <a:pt x="8" y="18"/>
                    <a:pt x="15" y="7"/>
                    <a:pt x="25" y="0"/>
                  </a:cubicBezTo>
                  <a:cubicBezTo>
                    <a:pt x="15" y="7"/>
                    <a:pt x="8"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66"/>
            <p:cNvSpPr/>
            <p:nvPr/>
          </p:nvSpPr>
          <p:spPr>
            <a:xfrm>
              <a:off x="2261103" y="2064380"/>
              <a:ext cx="434" cy="109"/>
            </a:xfrm>
            <a:custGeom>
              <a:avLst/>
              <a:gdLst/>
              <a:ahLst/>
              <a:cxnLst/>
              <a:rect l="l" t="t" r="r" b="b"/>
              <a:pathLst>
                <a:path w="32" h="8" extrusionOk="0">
                  <a:moveTo>
                    <a:pt x="0" y="1"/>
                  </a:moveTo>
                  <a:lnTo>
                    <a:pt x="3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66"/>
            <p:cNvSpPr/>
            <p:nvPr/>
          </p:nvSpPr>
          <p:spPr>
            <a:xfrm>
              <a:off x="2264904" y="2064054"/>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66"/>
            <p:cNvSpPr/>
            <p:nvPr/>
          </p:nvSpPr>
          <p:spPr>
            <a:xfrm>
              <a:off x="2264375" y="2064339"/>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66"/>
            <p:cNvSpPr/>
            <p:nvPr/>
          </p:nvSpPr>
          <p:spPr>
            <a:xfrm>
              <a:off x="2262243" y="2064570"/>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66"/>
            <p:cNvSpPr/>
            <p:nvPr/>
          </p:nvSpPr>
          <p:spPr>
            <a:xfrm>
              <a:off x="2263615" y="2064570"/>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66"/>
            <p:cNvSpPr/>
            <p:nvPr/>
          </p:nvSpPr>
          <p:spPr>
            <a:xfrm>
              <a:off x="2260668" y="2064380"/>
              <a:ext cx="258" cy="14"/>
            </a:xfrm>
            <a:custGeom>
              <a:avLst/>
              <a:gdLst/>
              <a:ahLst/>
              <a:cxnLst/>
              <a:rect l="l" t="t" r="r" b="b"/>
              <a:pathLst>
                <a:path w="19" h="1" extrusionOk="0">
                  <a:moveTo>
                    <a:pt x="18"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66"/>
            <p:cNvSpPr/>
            <p:nvPr/>
          </p:nvSpPr>
          <p:spPr>
            <a:xfrm>
              <a:off x="2265896" y="2063008"/>
              <a:ext cx="163" cy="244"/>
            </a:xfrm>
            <a:custGeom>
              <a:avLst/>
              <a:gdLst/>
              <a:ahLst/>
              <a:cxnLst/>
              <a:rect l="l" t="t" r="r" b="b"/>
              <a:pathLst>
                <a:path w="12" h="18" extrusionOk="0">
                  <a:moveTo>
                    <a:pt x="1" y="18"/>
                  </a:moveTo>
                  <a:cubicBezTo>
                    <a:pt x="4" y="11"/>
                    <a:pt x="11" y="4"/>
                    <a:pt x="11" y="0"/>
                  </a:cubicBezTo>
                  <a:cubicBezTo>
                    <a:pt x="11" y="4"/>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66"/>
            <p:cNvSpPr/>
            <p:nvPr/>
          </p:nvSpPr>
          <p:spPr>
            <a:xfrm>
              <a:off x="2266235" y="2062194"/>
              <a:ext cx="2050" cy="258"/>
            </a:xfrm>
            <a:custGeom>
              <a:avLst/>
              <a:gdLst/>
              <a:ahLst/>
              <a:cxnLst/>
              <a:rect l="l" t="t" r="r" b="b"/>
              <a:pathLst>
                <a:path w="151" h="19" extrusionOk="0">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66"/>
            <p:cNvSpPr/>
            <p:nvPr/>
          </p:nvSpPr>
          <p:spPr>
            <a:xfrm>
              <a:off x="2260668" y="2064339"/>
              <a:ext cx="353" cy="4616"/>
            </a:xfrm>
            <a:custGeom>
              <a:avLst/>
              <a:gdLst/>
              <a:ahLst/>
              <a:cxnLst/>
              <a:rect l="l" t="t" r="r" b="b"/>
              <a:pathLst>
                <a:path w="26" h="340" extrusionOk="0">
                  <a:moveTo>
                    <a:pt x="1" y="0"/>
                  </a:moveTo>
                  <a:lnTo>
                    <a:pt x="25" y="340"/>
                  </a:lnTo>
                  <a:lnTo>
                    <a:pt x="25" y="34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66"/>
            <p:cNvSpPr/>
            <p:nvPr/>
          </p:nvSpPr>
          <p:spPr>
            <a:xfrm>
              <a:off x="2267851" y="2123754"/>
              <a:ext cx="76781" cy="124832"/>
            </a:xfrm>
            <a:custGeom>
              <a:avLst/>
              <a:gdLst/>
              <a:ahLst/>
              <a:cxnLst/>
              <a:rect l="l" t="t" r="r" b="b"/>
              <a:pathLst>
                <a:path w="5655" h="9194" extrusionOk="0">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66"/>
            <p:cNvSpPr/>
            <p:nvPr/>
          </p:nvSpPr>
          <p:spPr>
            <a:xfrm>
              <a:off x="2344428" y="2155362"/>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66"/>
            <p:cNvSpPr/>
            <p:nvPr/>
          </p:nvSpPr>
          <p:spPr>
            <a:xfrm>
              <a:off x="2275454" y="2213298"/>
              <a:ext cx="489" cy="448"/>
            </a:xfrm>
            <a:custGeom>
              <a:avLst/>
              <a:gdLst/>
              <a:ahLst/>
              <a:cxnLst/>
              <a:rect l="l" t="t" r="r" b="b"/>
              <a:pathLst>
                <a:path w="36" h="33" extrusionOk="0">
                  <a:moveTo>
                    <a:pt x="35" y="1"/>
                  </a:moveTo>
                  <a:lnTo>
                    <a:pt x="0" y="32"/>
                  </a:lnTo>
                  <a:lnTo>
                    <a:pt x="4" y="32"/>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66"/>
            <p:cNvSpPr/>
            <p:nvPr/>
          </p:nvSpPr>
          <p:spPr>
            <a:xfrm>
              <a:off x="2276119" y="2212116"/>
              <a:ext cx="1059" cy="964"/>
            </a:xfrm>
            <a:custGeom>
              <a:avLst/>
              <a:gdLst/>
              <a:ahLst/>
              <a:cxnLst/>
              <a:rect l="l" t="t" r="r" b="b"/>
              <a:pathLst>
                <a:path w="78" h="71" extrusionOk="0">
                  <a:moveTo>
                    <a:pt x="77" y="0"/>
                  </a:moveTo>
                  <a:lnTo>
                    <a:pt x="0" y="7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66"/>
            <p:cNvSpPr/>
            <p:nvPr/>
          </p:nvSpPr>
          <p:spPr>
            <a:xfrm>
              <a:off x="2280777" y="2242204"/>
              <a:ext cx="14" cy="339"/>
            </a:xfrm>
            <a:custGeom>
              <a:avLst/>
              <a:gdLst/>
              <a:ahLst/>
              <a:cxnLst/>
              <a:rect l="l" t="t" r="r" b="b"/>
              <a:pathLst>
                <a:path w="1" h="25" extrusionOk="0">
                  <a:moveTo>
                    <a:pt x="0" y="25"/>
                  </a:moveTo>
                  <a:lnTo>
                    <a:pt x="0" y="0"/>
                  </a:ln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66"/>
            <p:cNvSpPr/>
            <p:nvPr/>
          </p:nvSpPr>
          <p:spPr>
            <a:xfrm>
              <a:off x="2280817" y="2243155"/>
              <a:ext cx="448" cy="4141"/>
            </a:xfrm>
            <a:custGeom>
              <a:avLst/>
              <a:gdLst/>
              <a:ahLst/>
              <a:cxnLst/>
              <a:rect l="l" t="t" r="r" b="b"/>
              <a:pathLst>
                <a:path w="33" h="305" extrusionOk="0">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66"/>
            <p:cNvSpPr/>
            <p:nvPr/>
          </p:nvSpPr>
          <p:spPr>
            <a:xfrm>
              <a:off x="2281252" y="2247282"/>
              <a:ext cx="204" cy="1494"/>
            </a:xfrm>
            <a:custGeom>
              <a:avLst/>
              <a:gdLst/>
              <a:ahLst/>
              <a:cxnLst/>
              <a:rect l="l" t="t" r="r" b="b"/>
              <a:pathLst>
                <a:path w="15" h="110" extrusionOk="0">
                  <a:moveTo>
                    <a:pt x="0" y="1"/>
                  </a:moveTo>
                  <a:cubicBezTo>
                    <a:pt x="4" y="36"/>
                    <a:pt x="7" y="71"/>
                    <a:pt x="14" y="109"/>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66"/>
            <p:cNvSpPr/>
            <p:nvPr/>
          </p:nvSpPr>
          <p:spPr>
            <a:xfrm>
              <a:off x="2276215" y="2216393"/>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66"/>
            <p:cNvSpPr/>
            <p:nvPr/>
          </p:nvSpPr>
          <p:spPr>
            <a:xfrm>
              <a:off x="2280722" y="2241389"/>
              <a:ext cx="14" cy="828"/>
            </a:xfrm>
            <a:custGeom>
              <a:avLst/>
              <a:gdLst/>
              <a:ahLst/>
              <a:cxnLst/>
              <a:rect l="l" t="t" r="r" b="b"/>
              <a:pathLst>
                <a:path w="1" h="61" extrusionOk="0">
                  <a:moveTo>
                    <a:pt x="1" y="53"/>
                  </a:moveTo>
                  <a:lnTo>
                    <a:pt x="1" y="53"/>
                  </a:lnTo>
                  <a:lnTo>
                    <a:pt x="1" y="60"/>
                  </a:lnTo>
                  <a:lnTo>
                    <a:pt x="1" y="1"/>
                  </a:lnTo>
                  <a:cubicBezTo>
                    <a:pt x="1" y="18"/>
                    <a:pt x="1" y="36"/>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66"/>
            <p:cNvSpPr/>
            <p:nvPr/>
          </p:nvSpPr>
          <p:spPr>
            <a:xfrm>
              <a:off x="2281917" y="22487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66"/>
            <p:cNvSpPr/>
            <p:nvPr/>
          </p:nvSpPr>
          <p:spPr>
            <a:xfrm>
              <a:off x="2280777" y="2242530"/>
              <a:ext cx="54" cy="638"/>
            </a:xfrm>
            <a:custGeom>
              <a:avLst/>
              <a:gdLst/>
              <a:ahLst/>
              <a:cxnLst/>
              <a:rect l="l" t="t" r="r" b="b"/>
              <a:pathLst>
                <a:path w="4" h="47" extrusionOk="0">
                  <a:moveTo>
                    <a:pt x="0" y="1"/>
                  </a:moveTo>
                  <a:cubicBezTo>
                    <a:pt x="0" y="15"/>
                    <a:pt x="0" y="32"/>
                    <a:pt x="4" y="46"/>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66"/>
            <p:cNvSpPr/>
            <p:nvPr/>
          </p:nvSpPr>
          <p:spPr>
            <a:xfrm>
              <a:off x="2275875" y="2215158"/>
              <a:ext cx="68" cy="109"/>
            </a:xfrm>
            <a:custGeom>
              <a:avLst/>
              <a:gdLst/>
              <a:ahLst/>
              <a:cxnLst/>
              <a:rect l="l" t="t" r="r" b="b"/>
              <a:pathLst>
                <a:path w="5" h="8" extrusionOk="0">
                  <a:moveTo>
                    <a:pt x="1"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66"/>
            <p:cNvSpPr/>
            <p:nvPr/>
          </p:nvSpPr>
          <p:spPr>
            <a:xfrm>
              <a:off x="2275780" y="221468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66"/>
            <p:cNvSpPr/>
            <p:nvPr/>
          </p:nvSpPr>
          <p:spPr>
            <a:xfrm>
              <a:off x="2276024" y="2215728"/>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66"/>
            <p:cNvSpPr/>
            <p:nvPr/>
          </p:nvSpPr>
          <p:spPr>
            <a:xfrm>
              <a:off x="2280722" y="2242109"/>
              <a:ext cx="163" cy="1534"/>
            </a:xfrm>
            <a:custGeom>
              <a:avLst/>
              <a:gdLst/>
              <a:ahLst/>
              <a:cxnLst/>
              <a:rect l="l" t="t" r="r" b="b"/>
              <a:pathLst>
                <a:path w="12" h="113" extrusionOk="0">
                  <a:moveTo>
                    <a:pt x="1" y="0"/>
                  </a:moveTo>
                  <a:cubicBezTo>
                    <a:pt x="1" y="28"/>
                    <a:pt x="4" y="67"/>
                    <a:pt x="11" y="112"/>
                  </a:cubicBezTo>
                  <a:lnTo>
                    <a:pt x="8" y="77"/>
                  </a:lnTo>
                  <a:cubicBezTo>
                    <a:pt x="8" y="60"/>
                    <a:pt x="4" y="46"/>
                    <a:pt x="4" y="32"/>
                  </a:cubicBezTo>
                  <a:lnTo>
                    <a:pt x="4" y="7"/>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66"/>
            <p:cNvSpPr/>
            <p:nvPr/>
          </p:nvSpPr>
          <p:spPr>
            <a:xfrm>
              <a:off x="2281252" y="2247296"/>
              <a:ext cx="204" cy="1480"/>
            </a:xfrm>
            <a:custGeom>
              <a:avLst/>
              <a:gdLst/>
              <a:ahLst/>
              <a:cxnLst/>
              <a:rect l="l" t="t" r="r" b="b"/>
              <a:pathLst>
                <a:path w="15" h="109" extrusionOk="0">
                  <a:moveTo>
                    <a:pt x="0" y="0"/>
                  </a:moveTo>
                  <a:lnTo>
                    <a:pt x="0" y="0"/>
                  </a:lnTo>
                  <a:cubicBezTo>
                    <a:pt x="4" y="35"/>
                    <a:pt x="7" y="73"/>
                    <a:pt x="14" y="108"/>
                  </a:cubicBezTo>
                  <a:cubicBezTo>
                    <a:pt x="7" y="70"/>
                    <a:pt x="4" y="35"/>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66"/>
            <p:cNvSpPr/>
            <p:nvPr/>
          </p:nvSpPr>
          <p:spPr>
            <a:xfrm>
              <a:off x="2269222" y="2162721"/>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66"/>
            <p:cNvSpPr/>
            <p:nvPr/>
          </p:nvSpPr>
          <p:spPr>
            <a:xfrm>
              <a:off x="2268611" y="2149850"/>
              <a:ext cx="18737" cy="6802"/>
            </a:xfrm>
            <a:custGeom>
              <a:avLst/>
              <a:gdLst/>
              <a:ahLst/>
              <a:cxnLst/>
              <a:rect l="l" t="t" r="r" b="b"/>
              <a:pathLst>
                <a:path w="1380" h="501" extrusionOk="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66"/>
            <p:cNvSpPr/>
            <p:nvPr/>
          </p:nvSpPr>
          <p:spPr>
            <a:xfrm>
              <a:off x="2267851" y="2156693"/>
              <a:ext cx="720" cy="244"/>
            </a:xfrm>
            <a:custGeom>
              <a:avLst/>
              <a:gdLst/>
              <a:ahLst/>
              <a:cxnLst/>
              <a:rect l="l" t="t" r="r" b="b"/>
              <a:pathLst>
                <a:path w="53" h="18" extrusionOk="0">
                  <a:moveTo>
                    <a:pt x="53"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66"/>
            <p:cNvSpPr/>
            <p:nvPr/>
          </p:nvSpPr>
          <p:spPr>
            <a:xfrm>
              <a:off x="2262854" y="2051169"/>
              <a:ext cx="78532" cy="79768"/>
            </a:xfrm>
            <a:custGeom>
              <a:avLst/>
              <a:gdLst/>
              <a:ahLst/>
              <a:cxnLst/>
              <a:rect l="l" t="t" r="r" b="b"/>
              <a:pathLst>
                <a:path w="5784" h="5875" extrusionOk="0">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66"/>
            <p:cNvSpPr/>
            <p:nvPr/>
          </p:nvSpPr>
          <p:spPr>
            <a:xfrm>
              <a:off x="2274164" y="2107447"/>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66"/>
            <p:cNvSpPr/>
            <p:nvPr/>
          </p:nvSpPr>
          <p:spPr>
            <a:xfrm>
              <a:off x="2273173" y="2107203"/>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66"/>
            <p:cNvSpPr/>
            <p:nvPr/>
          </p:nvSpPr>
          <p:spPr>
            <a:xfrm>
              <a:off x="2275739" y="2108058"/>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66"/>
            <p:cNvSpPr/>
            <p:nvPr/>
          </p:nvSpPr>
          <p:spPr>
            <a:xfrm>
              <a:off x="2274694" y="2107583"/>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66"/>
            <p:cNvSpPr/>
            <p:nvPr/>
          </p:nvSpPr>
          <p:spPr>
            <a:xfrm>
              <a:off x="2275210" y="2107828"/>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66"/>
            <p:cNvSpPr/>
            <p:nvPr/>
          </p:nvSpPr>
          <p:spPr>
            <a:xfrm>
              <a:off x="2273648" y="2107298"/>
              <a:ext cx="244" cy="68"/>
            </a:xfrm>
            <a:custGeom>
              <a:avLst/>
              <a:gdLst/>
              <a:ahLst/>
              <a:cxnLst/>
              <a:rect l="l" t="t" r="r" b="b"/>
              <a:pathLst>
                <a:path w="18" h="5" extrusionOk="0">
                  <a:moveTo>
                    <a:pt x="0"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66"/>
            <p:cNvSpPr/>
            <p:nvPr/>
          </p:nvSpPr>
          <p:spPr>
            <a:xfrm>
              <a:off x="2276310" y="210834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66"/>
            <p:cNvSpPr/>
            <p:nvPr/>
          </p:nvSpPr>
          <p:spPr>
            <a:xfrm>
              <a:off x="2272168" y="2060822"/>
              <a:ext cx="258" cy="244"/>
            </a:xfrm>
            <a:custGeom>
              <a:avLst/>
              <a:gdLst/>
              <a:ahLst/>
              <a:cxnLst/>
              <a:rect l="l" t="t" r="r" b="b"/>
              <a:pathLst>
                <a:path w="19" h="18" extrusionOk="0">
                  <a:moveTo>
                    <a:pt x="18" y="0"/>
                  </a:moveTo>
                  <a:cubicBezTo>
                    <a:pt x="11" y="7"/>
                    <a:pt x="8" y="14"/>
                    <a:pt x="1" y="18"/>
                  </a:cubicBezTo>
                  <a:cubicBezTo>
                    <a:pt x="8" y="14"/>
                    <a:pt x="11"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66"/>
            <p:cNvSpPr/>
            <p:nvPr/>
          </p:nvSpPr>
          <p:spPr>
            <a:xfrm>
              <a:off x="2272454" y="2060483"/>
              <a:ext cx="204" cy="244"/>
            </a:xfrm>
            <a:custGeom>
              <a:avLst/>
              <a:gdLst/>
              <a:ahLst/>
              <a:cxnLst/>
              <a:rect l="l" t="t" r="r" b="b"/>
              <a:pathLst>
                <a:path w="15" h="18" extrusionOk="0">
                  <a:moveTo>
                    <a:pt x="15" y="1"/>
                  </a:moveTo>
                  <a:cubicBezTo>
                    <a:pt x="11" y="8"/>
                    <a:pt x="8" y="15"/>
                    <a:pt x="1" y="18"/>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66"/>
            <p:cNvSpPr/>
            <p:nvPr/>
          </p:nvSpPr>
          <p:spPr>
            <a:xfrm>
              <a:off x="2271788" y="2061148"/>
              <a:ext cx="299" cy="204"/>
            </a:xfrm>
            <a:custGeom>
              <a:avLst/>
              <a:gdLst/>
              <a:ahLst/>
              <a:cxnLst/>
              <a:rect l="l" t="t" r="r" b="b"/>
              <a:pathLst>
                <a:path w="22" h="15" extrusionOk="0">
                  <a:moveTo>
                    <a:pt x="22" y="1"/>
                  </a:moveTo>
                  <a:cubicBezTo>
                    <a:pt x="15" y="4"/>
                    <a:pt x="8" y="11"/>
                    <a:pt x="1" y="15"/>
                  </a:cubicBezTo>
                  <a:cubicBezTo>
                    <a:pt x="8" y="11"/>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66"/>
            <p:cNvSpPr/>
            <p:nvPr/>
          </p:nvSpPr>
          <p:spPr>
            <a:xfrm>
              <a:off x="2271693" y="2054590"/>
              <a:ext cx="1208" cy="4576"/>
            </a:xfrm>
            <a:custGeom>
              <a:avLst/>
              <a:gdLst/>
              <a:ahLst/>
              <a:cxnLst/>
              <a:rect l="l" t="t" r="r" b="b"/>
              <a:pathLst>
                <a:path w="89" h="337" extrusionOk="0">
                  <a:moveTo>
                    <a:pt x="1" y="0"/>
                  </a:moveTo>
                  <a:cubicBezTo>
                    <a:pt x="53" y="105"/>
                    <a:pt x="81" y="217"/>
                    <a:pt x="88" y="336"/>
                  </a:cubicBezTo>
                  <a:cubicBezTo>
                    <a:pt x="81" y="217"/>
                    <a:pt x="53" y="10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66"/>
            <p:cNvSpPr/>
            <p:nvPr/>
          </p:nvSpPr>
          <p:spPr>
            <a:xfrm>
              <a:off x="2272698" y="2059953"/>
              <a:ext cx="149" cy="394"/>
            </a:xfrm>
            <a:custGeom>
              <a:avLst/>
              <a:gdLst/>
              <a:ahLst/>
              <a:cxnLst/>
              <a:rect l="l" t="t" r="r" b="b"/>
              <a:pathLst>
                <a:path w="11" h="29" extrusionOk="0">
                  <a:moveTo>
                    <a:pt x="11" y="1"/>
                  </a:moveTo>
                  <a:cubicBezTo>
                    <a:pt x="7" y="12"/>
                    <a:pt x="4" y="19"/>
                    <a:pt x="0" y="29"/>
                  </a:cubicBezTo>
                  <a:cubicBezTo>
                    <a:pt x="4" y="19"/>
                    <a:pt x="7" y="12"/>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66"/>
            <p:cNvSpPr/>
            <p:nvPr/>
          </p:nvSpPr>
          <p:spPr>
            <a:xfrm>
              <a:off x="2270077" y="2061393"/>
              <a:ext cx="1684" cy="584"/>
            </a:xfrm>
            <a:custGeom>
              <a:avLst/>
              <a:gdLst/>
              <a:ahLst/>
              <a:cxnLst/>
              <a:rect l="l" t="t" r="r" b="b"/>
              <a:pathLst>
                <a:path w="124" h="43" extrusionOk="0">
                  <a:moveTo>
                    <a:pt x="1" y="42"/>
                  </a:moveTo>
                  <a:cubicBezTo>
                    <a:pt x="43" y="35"/>
                    <a:pt x="85" y="21"/>
                    <a:pt x="123" y="0"/>
                  </a:cubicBezTo>
                  <a:cubicBezTo>
                    <a:pt x="85" y="21"/>
                    <a:pt x="43" y="35"/>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66"/>
            <p:cNvSpPr/>
            <p:nvPr/>
          </p:nvSpPr>
          <p:spPr>
            <a:xfrm>
              <a:off x="2295223" y="2052024"/>
              <a:ext cx="26354" cy="13985"/>
            </a:xfrm>
            <a:custGeom>
              <a:avLst/>
              <a:gdLst/>
              <a:ahLst/>
              <a:cxnLst/>
              <a:rect l="l" t="t" r="r" b="b"/>
              <a:pathLst>
                <a:path w="1941" h="1030" extrusionOk="0">
                  <a:moveTo>
                    <a:pt x="1" y="0"/>
                  </a:moveTo>
                  <a:lnTo>
                    <a:pt x="1" y="0"/>
                  </a:lnTo>
                  <a:lnTo>
                    <a:pt x="1940" y="103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66"/>
            <p:cNvSpPr/>
            <p:nvPr/>
          </p:nvSpPr>
          <p:spPr>
            <a:xfrm>
              <a:off x="2274259" y="2051169"/>
              <a:ext cx="3775" cy="299"/>
            </a:xfrm>
            <a:custGeom>
              <a:avLst/>
              <a:gdLst/>
              <a:ahLst/>
              <a:cxnLst/>
              <a:rect l="l" t="t" r="r" b="b"/>
              <a:pathLst>
                <a:path w="278" h="22" extrusionOk="0">
                  <a:moveTo>
                    <a:pt x="1" y="21"/>
                  </a:moveTo>
                  <a:lnTo>
                    <a:pt x="277" y="0"/>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66"/>
            <p:cNvSpPr/>
            <p:nvPr/>
          </p:nvSpPr>
          <p:spPr>
            <a:xfrm>
              <a:off x="2270227" y="2064285"/>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66"/>
            <p:cNvSpPr/>
            <p:nvPr/>
          </p:nvSpPr>
          <p:spPr>
            <a:xfrm>
              <a:off x="2270227" y="2063579"/>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66"/>
            <p:cNvSpPr/>
            <p:nvPr/>
          </p:nvSpPr>
          <p:spPr>
            <a:xfrm>
              <a:off x="2264375" y="2076314"/>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66"/>
            <p:cNvSpPr/>
            <p:nvPr/>
          </p:nvSpPr>
          <p:spPr>
            <a:xfrm>
              <a:off x="2270227" y="206390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66"/>
            <p:cNvSpPr/>
            <p:nvPr/>
          </p:nvSpPr>
          <p:spPr>
            <a:xfrm>
              <a:off x="2265380" y="2075839"/>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66"/>
            <p:cNvSpPr/>
            <p:nvPr/>
          </p:nvSpPr>
          <p:spPr>
            <a:xfrm>
              <a:off x="2265190" y="207588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66"/>
            <p:cNvSpPr/>
            <p:nvPr/>
          </p:nvSpPr>
          <p:spPr>
            <a:xfrm>
              <a:off x="2263900" y="207659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66"/>
            <p:cNvSpPr/>
            <p:nvPr/>
          </p:nvSpPr>
          <p:spPr>
            <a:xfrm>
              <a:off x="2265000" y="207597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66"/>
            <p:cNvSpPr/>
            <p:nvPr/>
          </p:nvSpPr>
          <p:spPr>
            <a:xfrm>
              <a:off x="2264714" y="2076124"/>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66"/>
            <p:cNvSpPr/>
            <p:nvPr/>
          </p:nvSpPr>
          <p:spPr>
            <a:xfrm>
              <a:off x="2262949" y="2077210"/>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66"/>
            <p:cNvSpPr/>
            <p:nvPr/>
          </p:nvSpPr>
          <p:spPr>
            <a:xfrm>
              <a:off x="2270077" y="2062058"/>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66"/>
            <p:cNvSpPr/>
            <p:nvPr/>
          </p:nvSpPr>
          <p:spPr>
            <a:xfrm>
              <a:off x="2270132" y="206257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66"/>
            <p:cNvSpPr/>
            <p:nvPr/>
          </p:nvSpPr>
          <p:spPr>
            <a:xfrm>
              <a:off x="2263289" y="2076830"/>
              <a:ext cx="394" cy="258"/>
            </a:xfrm>
            <a:custGeom>
              <a:avLst/>
              <a:gdLst/>
              <a:ahLst/>
              <a:cxnLst/>
              <a:rect l="l" t="t" r="r" b="b"/>
              <a:pathLst>
                <a:path w="29" h="19" extrusionOk="0">
                  <a:moveTo>
                    <a:pt x="28"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66"/>
            <p:cNvSpPr/>
            <p:nvPr/>
          </p:nvSpPr>
          <p:spPr>
            <a:xfrm>
              <a:off x="2270173" y="20631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66"/>
            <p:cNvSpPr/>
            <p:nvPr/>
          </p:nvSpPr>
          <p:spPr>
            <a:xfrm>
              <a:off x="2334109" y="212622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66"/>
            <p:cNvSpPr/>
            <p:nvPr/>
          </p:nvSpPr>
          <p:spPr>
            <a:xfrm>
              <a:off x="2334204" y="212607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66"/>
            <p:cNvSpPr/>
            <p:nvPr/>
          </p:nvSpPr>
          <p:spPr>
            <a:xfrm>
              <a:off x="2334150" y="21261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66"/>
            <p:cNvSpPr/>
            <p:nvPr/>
          </p:nvSpPr>
          <p:spPr>
            <a:xfrm>
              <a:off x="2334204" y="212603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66"/>
            <p:cNvSpPr/>
            <p:nvPr/>
          </p:nvSpPr>
          <p:spPr>
            <a:xfrm>
              <a:off x="2334055" y="212632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66"/>
            <p:cNvSpPr/>
            <p:nvPr/>
          </p:nvSpPr>
          <p:spPr>
            <a:xfrm>
              <a:off x="2334109" y="212626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66"/>
            <p:cNvSpPr/>
            <p:nvPr/>
          </p:nvSpPr>
          <p:spPr>
            <a:xfrm>
              <a:off x="2336580" y="2124365"/>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66"/>
            <p:cNvSpPr/>
            <p:nvPr/>
          </p:nvSpPr>
          <p:spPr>
            <a:xfrm>
              <a:off x="2304306" y="21297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66"/>
            <p:cNvSpPr/>
            <p:nvPr/>
          </p:nvSpPr>
          <p:spPr>
            <a:xfrm>
              <a:off x="2337245" y="212398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66"/>
            <p:cNvSpPr/>
            <p:nvPr/>
          </p:nvSpPr>
          <p:spPr>
            <a:xfrm>
              <a:off x="2317952" y="2130217"/>
              <a:ext cx="584" cy="54"/>
            </a:xfrm>
            <a:custGeom>
              <a:avLst/>
              <a:gdLst/>
              <a:ahLst/>
              <a:cxnLst/>
              <a:rect l="l" t="t" r="r" b="b"/>
              <a:pathLst>
                <a:path w="43" h="4" extrusionOk="0">
                  <a:moveTo>
                    <a:pt x="0" y="0"/>
                  </a:moveTo>
                  <a:cubicBezTo>
                    <a:pt x="14" y="0"/>
                    <a:pt x="28" y="0"/>
                    <a:pt x="42" y="4"/>
                  </a:cubicBezTo>
                  <a:cubicBezTo>
                    <a:pt x="28" y="0"/>
                    <a:pt x="1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66"/>
            <p:cNvSpPr/>
            <p:nvPr/>
          </p:nvSpPr>
          <p:spPr>
            <a:xfrm>
              <a:off x="2304687" y="2129782"/>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66"/>
            <p:cNvSpPr/>
            <p:nvPr/>
          </p:nvSpPr>
          <p:spPr>
            <a:xfrm>
              <a:off x="2318658" y="2130312"/>
              <a:ext cx="3245" cy="312"/>
            </a:xfrm>
            <a:custGeom>
              <a:avLst/>
              <a:gdLst/>
              <a:ahLst/>
              <a:cxnLst/>
              <a:rect l="l" t="t" r="r" b="b"/>
              <a:pathLst>
                <a:path w="239" h="23" extrusionOk="0">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66"/>
            <p:cNvSpPr/>
            <p:nvPr/>
          </p:nvSpPr>
          <p:spPr>
            <a:xfrm>
              <a:off x="2336241" y="2124555"/>
              <a:ext cx="258" cy="109"/>
            </a:xfrm>
            <a:custGeom>
              <a:avLst/>
              <a:gdLst/>
              <a:ahLst/>
              <a:cxnLst/>
              <a:rect l="l" t="t" r="r" b="b"/>
              <a:pathLst>
                <a:path w="19" h="8" extrusionOk="0">
                  <a:moveTo>
                    <a:pt x="1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66"/>
            <p:cNvSpPr/>
            <p:nvPr/>
          </p:nvSpPr>
          <p:spPr>
            <a:xfrm>
              <a:off x="2336010" y="2124704"/>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66"/>
            <p:cNvSpPr/>
            <p:nvPr/>
          </p:nvSpPr>
          <p:spPr>
            <a:xfrm>
              <a:off x="2335725" y="2124895"/>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66"/>
            <p:cNvSpPr/>
            <p:nvPr/>
          </p:nvSpPr>
          <p:spPr>
            <a:xfrm>
              <a:off x="2341237" y="2121989"/>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66"/>
            <p:cNvSpPr/>
            <p:nvPr/>
          </p:nvSpPr>
          <p:spPr>
            <a:xfrm>
              <a:off x="2336865" y="2124229"/>
              <a:ext cx="299" cy="109"/>
            </a:xfrm>
            <a:custGeom>
              <a:avLst/>
              <a:gdLst/>
              <a:ahLst/>
              <a:cxnLst/>
              <a:rect l="l" t="t" r="r" b="b"/>
              <a:pathLst>
                <a:path w="22" h="8" extrusionOk="0">
                  <a:moveTo>
                    <a:pt x="2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66"/>
            <p:cNvSpPr/>
            <p:nvPr/>
          </p:nvSpPr>
          <p:spPr>
            <a:xfrm>
              <a:off x="2339472" y="2122844"/>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66"/>
            <p:cNvSpPr/>
            <p:nvPr/>
          </p:nvSpPr>
          <p:spPr>
            <a:xfrm>
              <a:off x="2301876" y="2129457"/>
              <a:ext cx="679" cy="109"/>
            </a:xfrm>
            <a:custGeom>
              <a:avLst/>
              <a:gdLst/>
              <a:ahLst/>
              <a:cxnLst/>
              <a:rect l="l" t="t" r="r" b="b"/>
              <a:pathLst>
                <a:path w="50" h="8" extrusionOk="0">
                  <a:moveTo>
                    <a:pt x="1" y="0"/>
                  </a:moveTo>
                  <a:lnTo>
                    <a:pt x="5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66"/>
            <p:cNvSpPr/>
            <p:nvPr/>
          </p:nvSpPr>
          <p:spPr>
            <a:xfrm>
              <a:off x="2340572" y="2122274"/>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66"/>
            <p:cNvSpPr/>
            <p:nvPr/>
          </p:nvSpPr>
          <p:spPr>
            <a:xfrm>
              <a:off x="2334340" y="2125886"/>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66"/>
            <p:cNvSpPr/>
            <p:nvPr/>
          </p:nvSpPr>
          <p:spPr>
            <a:xfrm>
              <a:off x="2338956" y="2123129"/>
              <a:ext cx="394" cy="163"/>
            </a:xfrm>
            <a:custGeom>
              <a:avLst/>
              <a:gdLst/>
              <a:ahLst/>
              <a:cxnLst/>
              <a:rect l="l" t="t" r="r" b="b"/>
              <a:pathLst>
                <a:path w="29" h="12" extrusionOk="0">
                  <a:moveTo>
                    <a:pt x="28"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66"/>
            <p:cNvSpPr/>
            <p:nvPr/>
          </p:nvSpPr>
          <p:spPr>
            <a:xfrm>
              <a:off x="2327307" y="2127406"/>
              <a:ext cx="1684" cy="638"/>
            </a:xfrm>
            <a:custGeom>
              <a:avLst/>
              <a:gdLst/>
              <a:ahLst/>
              <a:cxnLst/>
              <a:rect l="l" t="t" r="r" b="b"/>
              <a:pathLst>
                <a:path w="124" h="47" extrusionOk="0">
                  <a:moveTo>
                    <a:pt x="1" y="29"/>
                  </a:moveTo>
                  <a:cubicBezTo>
                    <a:pt x="43" y="46"/>
                    <a:pt x="95" y="36"/>
                    <a:pt x="123" y="1"/>
                  </a:cubicBezTo>
                  <a:cubicBezTo>
                    <a:pt x="95" y="36"/>
                    <a:pt x="43" y="46"/>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66"/>
            <p:cNvSpPr/>
            <p:nvPr/>
          </p:nvSpPr>
          <p:spPr>
            <a:xfrm>
              <a:off x="2338481" y="2123374"/>
              <a:ext cx="339" cy="149"/>
            </a:xfrm>
            <a:custGeom>
              <a:avLst/>
              <a:gdLst/>
              <a:ahLst/>
              <a:cxnLst/>
              <a:rect l="l" t="t" r="r" b="b"/>
              <a:pathLst>
                <a:path w="25" h="11" extrusionOk="0">
                  <a:moveTo>
                    <a:pt x="25"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66"/>
            <p:cNvSpPr/>
            <p:nvPr/>
          </p:nvSpPr>
          <p:spPr>
            <a:xfrm>
              <a:off x="2328977" y="2126361"/>
              <a:ext cx="3815" cy="1059"/>
            </a:xfrm>
            <a:custGeom>
              <a:avLst/>
              <a:gdLst/>
              <a:ahLst/>
              <a:cxnLst/>
              <a:rect l="l" t="t" r="r" b="b"/>
              <a:pathLst>
                <a:path w="281" h="78" extrusionOk="0">
                  <a:moveTo>
                    <a:pt x="0" y="78"/>
                  </a:moveTo>
                  <a:cubicBezTo>
                    <a:pt x="88" y="1"/>
                    <a:pt x="200" y="4"/>
                    <a:pt x="280" y="8"/>
                  </a:cubicBezTo>
                  <a:cubicBezTo>
                    <a:pt x="200" y="4"/>
                    <a:pt x="88" y="1"/>
                    <a:pt x="0" y="7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66"/>
            <p:cNvSpPr/>
            <p:nvPr/>
          </p:nvSpPr>
          <p:spPr>
            <a:xfrm>
              <a:off x="2302691" y="2129592"/>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66"/>
            <p:cNvSpPr/>
            <p:nvPr/>
          </p:nvSpPr>
          <p:spPr>
            <a:xfrm>
              <a:off x="2334245" y="2125981"/>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66"/>
            <p:cNvSpPr/>
            <p:nvPr/>
          </p:nvSpPr>
          <p:spPr>
            <a:xfrm>
              <a:off x="2334489" y="212575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66"/>
            <p:cNvSpPr/>
            <p:nvPr/>
          </p:nvSpPr>
          <p:spPr>
            <a:xfrm>
              <a:off x="2303302" y="2129647"/>
              <a:ext cx="394" cy="54"/>
            </a:xfrm>
            <a:custGeom>
              <a:avLst/>
              <a:gdLst/>
              <a:ahLst/>
              <a:cxnLst/>
              <a:rect l="l" t="t" r="r" b="b"/>
              <a:pathLst>
                <a:path w="29" h="4" extrusionOk="0">
                  <a:moveTo>
                    <a:pt x="29"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66"/>
            <p:cNvSpPr/>
            <p:nvPr/>
          </p:nvSpPr>
          <p:spPr>
            <a:xfrm>
              <a:off x="2333294" y="212645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66"/>
            <p:cNvSpPr/>
            <p:nvPr/>
          </p:nvSpPr>
          <p:spPr>
            <a:xfrm>
              <a:off x="2334394" y="212584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66"/>
            <p:cNvSpPr/>
            <p:nvPr/>
          </p:nvSpPr>
          <p:spPr>
            <a:xfrm>
              <a:off x="2340002" y="2122559"/>
              <a:ext cx="489" cy="258"/>
            </a:xfrm>
            <a:custGeom>
              <a:avLst/>
              <a:gdLst/>
              <a:ahLst/>
              <a:cxnLst/>
              <a:rect l="l" t="t" r="r" b="b"/>
              <a:pathLst>
                <a:path w="36" h="19" extrusionOk="0">
                  <a:moveTo>
                    <a:pt x="35"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66"/>
            <p:cNvSpPr/>
            <p:nvPr/>
          </p:nvSpPr>
          <p:spPr>
            <a:xfrm>
              <a:off x="2334530" y="212565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66"/>
            <p:cNvSpPr/>
            <p:nvPr/>
          </p:nvSpPr>
          <p:spPr>
            <a:xfrm>
              <a:off x="2305202" y="2129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66"/>
            <p:cNvSpPr/>
            <p:nvPr/>
          </p:nvSpPr>
          <p:spPr>
            <a:xfrm>
              <a:off x="2335100" y="2125275"/>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66"/>
            <p:cNvSpPr/>
            <p:nvPr/>
          </p:nvSpPr>
          <p:spPr>
            <a:xfrm>
              <a:off x="2334964" y="212537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66"/>
            <p:cNvSpPr/>
            <p:nvPr/>
          </p:nvSpPr>
          <p:spPr>
            <a:xfrm>
              <a:off x="2335535" y="2124990"/>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66"/>
            <p:cNvSpPr/>
            <p:nvPr/>
          </p:nvSpPr>
          <p:spPr>
            <a:xfrm>
              <a:off x="2338046" y="2123605"/>
              <a:ext cx="299" cy="163"/>
            </a:xfrm>
            <a:custGeom>
              <a:avLst/>
              <a:gdLst/>
              <a:ahLst/>
              <a:cxnLst/>
              <a:rect l="l" t="t" r="r" b="b"/>
              <a:pathLst>
                <a:path w="22" h="12" extrusionOk="0">
                  <a:moveTo>
                    <a:pt x="2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66"/>
            <p:cNvSpPr/>
            <p:nvPr/>
          </p:nvSpPr>
          <p:spPr>
            <a:xfrm>
              <a:off x="2303831" y="2129742"/>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66"/>
            <p:cNvSpPr/>
            <p:nvPr/>
          </p:nvSpPr>
          <p:spPr>
            <a:xfrm>
              <a:off x="2335290" y="2125125"/>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66"/>
            <p:cNvSpPr/>
            <p:nvPr/>
          </p:nvSpPr>
          <p:spPr>
            <a:xfrm>
              <a:off x="2334679" y="212556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66"/>
            <p:cNvSpPr/>
            <p:nvPr/>
          </p:nvSpPr>
          <p:spPr>
            <a:xfrm>
              <a:off x="2337626" y="212379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66"/>
            <p:cNvSpPr/>
            <p:nvPr/>
          </p:nvSpPr>
          <p:spPr>
            <a:xfrm>
              <a:off x="2334815" y="212546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66"/>
            <p:cNvSpPr/>
            <p:nvPr/>
          </p:nvSpPr>
          <p:spPr>
            <a:xfrm>
              <a:off x="2286819" y="2116381"/>
              <a:ext cx="21398" cy="53672"/>
            </a:xfrm>
            <a:custGeom>
              <a:avLst/>
              <a:gdLst/>
              <a:ahLst/>
              <a:cxnLst/>
              <a:rect l="l" t="t" r="r" b="b"/>
              <a:pathLst>
                <a:path w="1576" h="3953" extrusionOk="0">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66"/>
            <p:cNvSpPr/>
            <p:nvPr/>
          </p:nvSpPr>
          <p:spPr>
            <a:xfrm>
              <a:off x="2291041" y="2116476"/>
              <a:ext cx="1589" cy="3435"/>
            </a:xfrm>
            <a:custGeom>
              <a:avLst/>
              <a:gdLst/>
              <a:ahLst/>
              <a:cxnLst/>
              <a:rect l="l" t="t" r="r" b="b"/>
              <a:pathLst>
                <a:path w="117" h="253" extrusionOk="0">
                  <a:moveTo>
                    <a:pt x="1" y="1"/>
                  </a:moveTo>
                  <a:lnTo>
                    <a:pt x="1" y="1"/>
                  </a:lnTo>
                  <a:cubicBezTo>
                    <a:pt x="43" y="81"/>
                    <a:pt x="81" y="165"/>
                    <a:pt x="116" y="253"/>
                  </a:cubicBezTo>
                  <a:cubicBezTo>
                    <a:pt x="81" y="165"/>
                    <a:pt x="43" y="8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66"/>
            <p:cNvSpPr/>
            <p:nvPr/>
          </p:nvSpPr>
          <p:spPr>
            <a:xfrm>
              <a:off x="2287484" y="2138431"/>
              <a:ext cx="1534" cy="5906"/>
            </a:xfrm>
            <a:custGeom>
              <a:avLst/>
              <a:gdLst/>
              <a:ahLst/>
              <a:cxnLst/>
              <a:rect l="l" t="t" r="r" b="b"/>
              <a:pathLst>
                <a:path w="113" h="435" extrusionOk="0">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66"/>
            <p:cNvSpPr/>
            <p:nvPr/>
          </p:nvSpPr>
          <p:spPr>
            <a:xfrm>
              <a:off x="2292942" y="2120903"/>
              <a:ext cx="68" cy="149"/>
            </a:xfrm>
            <a:custGeom>
              <a:avLst/>
              <a:gdLst/>
              <a:ahLst/>
              <a:cxnLst/>
              <a:rect l="l" t="t" r="r" b="b"/>
              <a:pathLst>
                <a:path w="5" h="11" extrusionOk="0">
                  <a:moveTo>
                    <a:pt x="4"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66"/>
            <p:cNvSpPr/>
            <p:nvPr/>
          </p:nvSpPr>
          <p:spPr>
            <a:xfrm>
              <a:off x="2292711" y="2120183"/>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66"/>
            <p:cNvSpPr/>
            <p:nvPr/>
          </p:nvSpPr>
          <p:spPr>
            <a:xfrm>
              <a:off x="2293376" y="21224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66"/>
            <p:cNvSpPr/>
            <p:nvPr/>
          </p:nvSpPr>
          <p:spPr>
            <a:xfrm>
              <a:off x="2287049" y="2144324"/>
              <a:ext cx="448" cy="1398"/>
            </a:xfrm>
            <a:custGeom>
              <a:avLst/>
              <a:gdLst/>
              <a:ahLst/>
              <a:cxnLst/>
              <a:rect l="l" t="t" r="r" b="b"/>
              <a:pathLst>
                <a:path w="33" h="103" extrusionOk="0">
                  <a:moveTo>
                    <a:pt x="1" y="103"/>
                  </a:moveTo>
                  <a:cubicBezTo>
                    <a:pt x="15" y="71"/>
                    <a:pt x="25" y="36"/>
                    <a:pt x="32" y="1"/>
                  </a:cubicBezTo>
                  <a:cubicBezTo>
                    <a:pt x="25" y="36"/>
                    <a:pt x="15" y="71"/>
                    <a:pt x="1" y="10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66"/>
            <p:cNvSpPr/>
            <p:nvPr/>
          </p:nvSpPr>
          <p:spPr>
            <a:xfrm>
              <a:off x="2293281" y="212204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66"/>
            <p:cNvSpPr/>
            <p:nvPr/>
          </p:nvSpPr>
          <p:spPr>
            <a:xfrm>
              <a:off x="2287769" y="2147800"/>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66"/>
            <p:cNvSpPr/>
            <p:nvPr/>
          </p:nvSpPr>
          <p:spPr>
            <a:xfrm>
              <a:off x="2288000" y="2148180"/>
              <a:ext cx="258" cy="163"/>
            </a:xfrm>
            <a:custGeom>
              <a:avLst/>
              <a:gdLst/>
              <a:ahLst/>
              <a:cxnLst/>
              <a:rect l="l" t="t" r="r" b="b"/>
              <a:pathLst>
                <a:path w="19" h="12" extrusionOk="0">
                  <a:moveTo>
                    <a:pt x="18" y="11"/>
                  </a:moveTo>
                  <a:cubicBezTo>
                    <a:pt x="11" y="8"/>
                    <a:pt x="8" y="4"/>
                    <a:pt x="1" y="1"/>
                  </a:cubicBezTo>
                  <a:cubicBezTo>
                    <a:pt x="8" y="4"/>
                    <a:pt x="11" y="8"/>
                    <a:pt x="18"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66"/>
            <p:cNvSpPr/>
            <p:nvPr/>
          </p:nvSpPr>
          <p:spPr>
            <a:xfrm>
              <a:off x="2295467" y="2150705"/>
              <a:ext cx="720" cy="109"/>
            </a:xfrm>
            <a:custGeom>
              <a:avLst/>
              <a:gdLst/>
              <a:ahLst/>
              <a:cxnLst/>
              <a:rect l="l" t="t" r="r" b="b"/>
              <a:pathLst>
                <a:path w="53" h="8" extrusionOk="0">
                  <a:moveTo>
                    <a:pt x="0" y="7"/>
                  </a:moveTo>
                  <a:cubicBezTo>
                    <a:pt x="18" y="4"/>
                    <a:pt x="35" y="0"/>
                    <a:pt x="53" y="0"/>
                  </a:cubicBezTo>
                  <a:cubicBezTo>
                    <a:pt x="35" y="0"/>
                    <a:pt x="18"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66"/>
            <p:cNvSpPr/>
            <p:nvPr/>
          </p:nvSpPr>
          <p:spPr>
            <a:xfrm>
              <a:off x="2288760" y="2148709"/>
              <a:ext cx="299" cy="299"/>
            </a:xfrm>
            <a:custGeom>
              <a:avLst/>
              <a:gdLst/>
              <a:ahLst/>
              <a:cxnLst/>
              <a:rect l="l" t="t" r="r" b="b"/>
              <a:pathLst>
                <a:path w="22" h="22" extrusionOk="0">
                  <a:moveTo>
                    <a:pt x="22"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66"/>
            <p:cNvSpPr/>
            <p:nvPr/>
          </p:nvSpPr>
          <p:spPr>
            <a:xfrm>
              <a:off x="2288285" y="2148370"/>
              <a:ext cx="353" cy="258"/>
            </a:xfrm>
            <a:custGeom>
              <a:avLst/>
              <a:gdLst/>
              <a:ahLst/>
              <a:cxnLst/>
              <a:rect l="l" t="t" r="r" b="b"/>
              <a:pathLst>
                <a:path w="26" h="19" extrusionOk="0">
                  <a:moveTo>
                    <a:pt x="25" y="18"/>
                  </a:moveTo>
                  <a:cubicBezTo>
                    <a:pt x="18" y="11"/>
                    <a:pt x="8" y="8"/>
                    <a:pt x="1" y="1"/>
                  </a:cubicBez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66"/>
            <p:cNvSpPr/>
            <p:nvPr/>
          </p:nvSpPr>
          <p:spPr>
            <a:xfrm>
              <a:off x="2294748" y="2150800"/>
              <a:ext cx="543" cy="109"/>
            </a:xfrm>
            <a:custGeom>
              <a:avLst/>
              <a:gdLst/>
              <a:ahLst/>
              <a:cxnLst/>
              <a:rect l="l" t="t" r="r" b="b"/>
              <a:pathLst>
                <a:path w="40" h="8" extrusionOk="0">
                  <a:moveTo>
                    <a:pt x="39" y="0"/>
                  </a:moveTo>
                  <a:cubicBezTo>
                    <a:pt x="25" y="0"/>
                    <a:pt x="11" y="4"/>
                    <a:pt x="1" y="7"/>
                  </a:cubicBezTo>
                  <a:cubicBezTo>
                    <a:pt x="11" y="4"/>
                    <a:pt x="25" y="4"/>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66"/>
            <p:cNvSpPr/>
            <p:nvPr/>
          </p:nvSpPr>
          <p:spPr>
            <a:xfrm>
              <a:off x="2293227" y="2151126"/>
              <a:ext cx="638" cy="204"/>
            </a:xfrm>
            <a:custGeom>
              <a:avLst/>
              <a:gdLst/>
              <a:ahLst/>
              <a:cxnLst/>
              <a:rect l="l" t="t" r="r" b="b"/>
              <a:pathLst>
                <a:path w="47" h="15" extrusionOk="0">
                  <a:moveTo>
                    <a:pt x="46"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66"/>
            <p:cNvSpPr/>
            <p:nvPr/>
          </p:nvSpPr>
          <p:spPr>
            <a:xfrm>
              <a:off x="2296703" y="215080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66"/>
            <p:cNvSpPr/>
            <p:nvPr/>
          </p:nvSpPr>
          <p:spPr>
            <a:xfrm>
              <a:off x="2289195" y="2149130"/>
              <a:ext cx="489" cy="394"/>
            </a:xfrm>
            <a:custGeom>
              <a:avLst/>
              <a:gdLst/>
              <a:ahLst/>
              <a:cxnLst/>
              <a:rect l="l" t="t" r="r" b="b"/>
              <a:pathLst>
                <a:path w="36" h="29" extrusionOk="0">
                  <a:moveTo>
                    <a:pt x="35"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66"/>
            <p:cNvSpPr/>
            <p:nvPr/>
          </p:nvSpPr>
          <p:spPr>
            <a:xfrm>
              <a:off x="2297273" y="215089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66"/>
            <p:cNvSpPr/>
            <p:nvPr/>
          </p:nvSpPr>
          <p:spPr>
            <a:xfrm>
              <a:off x="2293987" y="2150936"/>
              <a:ext cx="543" cy="163"/>
            </a:xfrm>
            <a:custGeom>
              <a:avLst/>
              <a:gdLst/>
              <a:ahLst/>
              <a:cxnLst/>
              <a:rect l="l" t="t" r="r" b="b"/>
              <a:pathLst>
                <a:path w="40" h="12" extrusionOk="0">
                  <a:moveTo>
                    <a:pt x="39"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66"/>
            <p:cNvSpPr/>
            <p:nvPr/>
          </p:nvSpPr>
          <p:spPr>
            <a:xfrm>
              <a:off x="2306913" y="2152701"/>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66"/>
            <p:cNvSpPr/>
            <p:nvPr/>
          </p:nvSpPr>
          <p:spPr>
            <a:xfrm>
              <a:off x="2307293" y="2153081"/>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66"/>
            <p:cNvSpPr/>
            <p:nvPr/>
          </p:nvSpPr>
          <p:spPr>
            <a:xfrm>
              <a:off x="2305352" y="2151126"/>
              <a:ext cx="530" cy="543"/>
            </a:xfrm>
            <a:custGeom>
              <a:avLst/>
              <a:gdLst/>
              <a:ahLst/>
              <a:cxnLst/>
              <a:rect l="l" t="t" r="r" b="b"/>
              <a:pathLst>
                <a:path w="39" h="40" extrusionOk="0">
                  <a:moveTo>
                    <a:pt x="0" y="1"/>
                  </a:moveTo>
                  <a:lnTo>
                    <a:pt x="39"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66"/>
            <p:cNvSpPr/>
            <p:nvPr/>
          </p:nvSpPr>
          <p:spPr>
            <a:xfrm>
              <a:off x="2305922" y="2151697"/>
              <a:ext cx="434" cy="448"/>
            </a:xfrm>
            <a:custGeom>
              <a:avLst/>
              <a:gdLst/>
              <a:ahLst/>
              <a:cxnLst/>
              <a:rect l="l" t="t" r="r" b="b"/>
              <a:pathLst>
                <a:path w="32" h="33" extrusionOk="0">
                  <a:moveTo>
                    <a:pt x="0" y="1"/>
                  </a:moveTo>
                  <a:lnTo>
                    <a:pt x="3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66"/>
            <p:cNvSpPr/>
            <p:nvPr/>
          </p:nvSpPr>
          <p:spPr>
            <a:xfrm>
              <a:off x="2308108" y="2154792"/>
              <a:ext cx="149" cy="910"/>
            </a:xfrm>
            <a:custGeom>
              <a:avLst/>
              <a:gdLst/>
              <a:ahLst/>
              <a:cxnLst/>
              <a:rect l="l" t="t" r="r" b="b"/>
              <a:pathLst>
                <a:path w="11" h="67" extrusionOk="0">
                  <a:moveTo>
                    <a:pt x="11" y="0"/>
                  </a:moveTo>
                  <a:cubicBezTo>
                    <a:pt x="11" y="21"/>
                    <a:pt x="7" y="42"/>
                    <a:pt x="0" y="67"/>
                  </a:cubicBezTo>
                  <a:cubicBezTo>
                    <a:pt x="7" y="42"/>
                    <a:pt x="11" y="2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66"/>
            <p:cNvSpPr/>
            <p:nvPr/>
          </p:nvSpPr>
          <p:spPr>
            <a:xfrm>
              <a:off x="2306492" y="2152267"/>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66"/>
            <p:cNvSpPr/>
            <p:nvPr/>
          </p:nvSpPr>
          <p:spPr>
            <a:xfrm>
              <a:off x="2297694" y="2162681"/>
              <a:ext cx="4671" cy="7047"/>
            </a:xfrm>
            <a:custGeom>
              <a:avLst/>
              <a:gdLst/>
              <a:ahLst/>
              <a:cxnLst/>
              <a:rect l="l" t="t" r="r" b="b"/>
              <a:pathLst>
                <a:path w="344" h="519" extrusionOk="0">
                  <a:moveTo>
                    <a:pt x="344" y="518"/>
                  </a:moveTo>
                  <a:cubicBezTo>
                    <a:pt x="214" y="354"/>
                    <a:pt x="22" y="70"/>
                    <a:pt x="1" y="0"/>
                  </a:cubicBezTo>
                  <a:cubicBezTo>
                    <a:pt x="22" y="70"/>
                    <a:pt x="214" y="354"/>
                    <a:pt x="344" y="5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66"/>
            <p:cNvSpPr/>
            <p:nvPr/>
          </p:nvSpPr>
          <p:spPr>
            <a:xfrm>
              <a:off x="2304727" y="2150610"/>
              <a:ext cx="489" cy="434"/>
            </a:xfrm>
            <a:custGeom>
              <a:avLst/>
              <a:gdLst/>
              <a:ahLst/>
              <a:cxnLst/>
              <a:rect l="l" t="t" r="r" b="b"/>
              <a:pathLst>
                <a:path w="36" h="32" extrusionOk="0">
                  <a:moveTo>
                    <a:pt x="1" y="0"/>
                  </a:moveTo>
                  <a:lnTo>
                    <a:pt x="36"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66"/>
            <p:cNvSpPr/>
            <p:nvPr/>
          </p:nvSpPr>
          <p:spPr>
            <a:xfrm>
              <a:off x="2304347" y="2150271"/>
              <a:ext cx="204" cy="163"/>
            </a:xfrm>
            <a:custGeom>
              <a:avLst/>
              <a:gdLst/>
              <a:ahLst/>
              <a:cxnLst/>
              <a:rect l="l" t="t" r="r" b="b"/>
              <a:pathLst>
                <a:path w="15" h="12" extrusionOk="0">
                  <a:moveTo>
                    <a:pt x="1" y="1"/>
                  </a:moveTo>
                  <a:lnTo>
                    <a:pt x="1" y="1"/>
                  </a:ln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66"/>
            <p:cNvSpPr/>
            <p:nvPr/>
          </p:nvSpPr>
          <p:spPr>
            <a:xfrm>
              <a:off x="2291951" y="2116436"/>
              <a:ext cx="14" cy="0"/>
            </a:xfrm>
            <a:custGeom>
              <a:avLst/>
              <a:gdLst/>
              <a:ahLst/>
              <a:cxnLst/>
              <a:rect l="l" t="t" r="r" b="b"/>
              <a:pathLst>
                <a:path w="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66"/>
            <p:cNvSpPr/>
            <p:nvPr/>
          </p:nvSpPr>
          <p:spPr>
            <a:xfrm>
              <a:off x="229256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66"/>
            <p:cNvSpPr/>
            <p:nvPr/>
          </p:nvSpPr>
          <p:spPr>
            <a:xfrm>
              <a:off x="2291095" y="211647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66"/>
            <p:cNvSpPr/>
            <p:nvPr/>
          </p:nvSpPr>
          <p:spPr>
            <a:xfrm>
              <a:off x="229313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66"/>
            <p:cNvSpPr/>
            <p:nvPr/>
          </p:nvSpPr>
          <p:spPr>
            <a:xfrm>
              <a:off x="2291326" y="211647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66"/>
            <p:cNvSpPr/>
            <p:nvPr/>
          </p:nvSpPr>
          <p:spPr>
            <a:xfrm>
              <a:off x="2550480" y="1720977"/>
              <a:ext cx="54867" cy="35763"/>
            </a:xfrm>
            <a:custGeom>
              <a:avLst/>
              <a:gdLst/>
              <a:ahLst/>
              <a:cxnLst/>
              <a:rect l="l" t="t" r="r" b="b"/>
              <a:pathLst>
                <a:path w="4041" h="2634" extrusionOk="0">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66"/>
            <p:cNvSpPr/>
            <p:nvPr/>
          </p:nvSpPr>
          <p:spPr>
            <a:xfrm>
              <a:off x="258574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66"/>
            <p:cNvSpPr/>
            <p:nvPr/>
          </p:nvSpPr>
          <p:spPr>
            <a:xfrm>
              <a:off x="2587696" y="173436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66"/>
            <p:cNvSpPr/>
            <p:nvPr/>
          </p:nvSpPr>
          <p:spPr>
            <a:xfrm>
              <a:off x="2588782" y="1734365"/>
              <a:ext cx="489" cy="14"/>
            </a:xfrm>
            <a:custGeom>
              <a:avLst/>
              <a:gdLst/>
              <a:ahLst/>
              <a:cxnLst/>
              <a:rect l="l" t="t" r="r" b="b"/>
              <a:pathLst>
                <a:path w="36" h="1" extrusionOk="0">
                  <a:moveTo>
                    <a:pt x="1" y="0"/>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66"/>
            <p:cNvSpPr/>
            <p:nvPr/>
          </p:nvSpPr>
          <p:spPr>
            <a:xfrm>
              <a:off x="2587221" y="1734365"/>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66"/>
            <p:cNvSpPr/>
            <p:nvPr/>
          </p:nvSpPr>
          <p:spPr>
            <a:xfrm>
              <a:off x="2586786" y="173427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66"/>
            <p:cNvSpPr/>
            <p:nvPr/>
          </p:nvSpPr>
          <p:spPr>
            <a:xfrm>
              <a:off x="2588646" y="173436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66"/>
            <p:cNvSpPr/>
            <p:nvPr/>
          </p:nvSpPr>
          <p:spPr>
            <a:xfrm>
              <a:off x="2589352" y="1733740"/>
              <a:ext cx="6381" cy="638"/>
            </a:xfrm>
            <a:custGeom>
              <a:avLst/>
              <a:gdLst/>
              <a:ahLst/>
              <a:cxnLst/>
              <a:rect l="l" t="t" r="r" b="b"/>
              <a:pathLst>
                <a:path w="470" h="47" extrusionOk="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66"/>
            <p:cNvSpPr/>
            <p:nvPr/>
          </p:nvSpPr>
          <p:spPr>
            <a:xfrm>
              <a:off x="258612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66"/>
            <p:cNvSpPr/>
            <p:nvPr/>
          </p:nvSpPr>
          <p:spPr>
            <a:xfrm>
              <a:off x="2585075" y="1734080"/>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66"/>
            <p:cNvSpPr/>
            <p:nvPr/>
          </p:nvSpPr>
          <p:spPr>
            <a:xfrm>
              <a:off x="2553752" y="174913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66"/>
            <p:cNvSpPr/>
            <p:nvPr/>
          </p:nvSpPr>
          <p:spPr>
            <a:xfrm>
              <a:off x="2553997" y="1748716"/>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66"/>
            <p:cNvSpPr/>
            <p:nvPr/>
          </p:nvSpPr>
          <p:spPr>
            <a:xfrm>
              <a:off x="2555612" y="1746720"/>
              <a:ext cx="244" cy="204"/>
            </a:xfrm>
            <a:custGeom>
              <a:avLst/>
              <a:gdLst/>
              <a:ahLst/>
              <a:cxnLst/>
              <a:rect l="l" t="t" r="r" b="b"/>
              <a:pathLst>
                <a:path w="18" h="15" extrusionOk="0">
                  <a:moveTo>
                    <a:pt x="18"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66"/>
            <p:cNvSpPr/>
            <p:nvPr/>
          </p:nvSpPr>
          <p:spPr>
            <a:xfrm>
              <a:off x="2554893" y="1747426"/>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66"/>
            <p:cNvSpPr/>
            <p:nvPr/>
          </p:nvSpPr>
          <p:spPr>
            <a:xfrm>
              <a:off x="2554187" y="1748377"/>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66"/>
            <p:cNvSpPr/>
            <p:nvPr/>
          </p:nvSpPr>
          <p:spPr>
            <a:xfrm>
              <a:off x="2555368" y="1746951"/>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66"/>
            <p:cNvSpPr/>
            <p:nvPr/>
          </p:nvSpPr>
          <p:spPr>
            <a:xfrm>
              <a:off x="2554417" y="17479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66"/>
            <p:cNvSpPr/>
            <p:nvPr/>
          </p:nvSpPr>
          <p:spPr>
            <a:xfrm>
              <a:off x="2553616" y="1749572"/>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66"/>
            <p:cNvSpPr/>
            <p:nvPr/>
          </p:nvSpPr>
          <p:spPr>
            <a:xfrm>
              <a:off x="2553141" y="1752423"/>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66"/>
            <p:cNvSpPr/>
            <p:nvPr/>
          </p:nvSpPr>
          <p:spPr>
            <a:xfrm>
              <a:off x="2572679" y="1720950"/>
              <a:ext cx="14" cy="163"/>
            </a:xfrm>
            <a:custGeom>
              <a:avLst/>
              <a:gdLst/>
              <a:ahLst/>
              <a:cxnLst/>
              <a:rect l="l" t="t" r="r" b="b"/>
              <a:pathLst>
                <a:path w="1" h="12" extrusionOk="0">
                  <a:moveTo>
                    <a:pt x="0" y="11"/>
                  </a:moveTo>
                  <a:lnTo>
                    <a:pt x="0" y="4"/>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66"/>
            <p:cNvSpPr/>
            <p:nvPr/>
          </p:nvSpPr>
          <p:spPr>
            <a:xfrm>
              <a:off x="2553087" y="1753143"/>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66"/>
            <p:cNvSpPr/>
            <p:nvPr/>
          </p:nvSpPr>
          <p:spPr>
            <a:xfrm>
              <a:off x="2553141" y="1751758"/>
              <a:ext cx="54" cy="353"/>
            </a:xfrm>
            <a:custGeom>
              <a:avLst/>
              <a:gdLst/>
              <a:ahLst/>
              <a:cxnLst/>
              <a:rect l="l" t="t" r="r" b="b"/>
              <a:pathLst>
                <a:path w="4" h="26" extrusionOk="0">
                  <a:moveTo>
                    <a:pt x="4" y="1"/>
                  </a:moveTo>
                  <a:cubicBezTo>
                    <a:pt x="4" y="8"/>
                    <a:pt x="0" y="15"/>
                    <a:pt x="0"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66"/>
            <p:cNvSpPr/>
            <p:nvPr/>
          </p:nvSpPr>
          <p:spPr>
            <a:xfrm>
              <a:off x="2555137" y="1747196"/>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66"/>
            <p:cNvSpPr/>
            <p:nvPr/>
          </p:nvSpPr>
          <p:spPr>
            <a:xfrm>
              <a:off x="2553467" y="1750047"/>
              <a:ext cx="68" cy="244"/>
            </a:xfrm>
            <a:custGeom>
              <a:avLst/>
              <a:gdLst/>
              <a:ahLst/>
              <a:cxnLst/>
              <a:rect l="l" t="t" r="r" b="b"/>
              <a:pathLst>
                <a:path w="5" h="18" extrusionOk="0">
                  <a:moveTo>
                    <a:pt x="4" y="0"/>
                  </a:moveTo>
                  <a:cubicBezTo>
                    <a:pt x="4" y="7"/>
                    <a:pt x="1" y="15"/>
                    <a:pt x="1" y="18"/>
                  </a:cubicBezTo>
                  <a:cubicBezTo>
                    <a:pt x="1" y="15"/>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66"/>
            <p:cNvSpPr/>
            <p:nvPr/>
          </p:nvSpPr>
          <p:spPr>
            <a:xfrm>
              <a:off x="2553236" y="1751147"/>
              <a:ext cx="54" cy="299"/>
            </a:xfrm>
            <a:custGeom>
              <a:avLst/>
              <a:gdLst/>
              <a:ahLst/>
              <a:cxnLst/>
              <a:rect l="l" t="t" r="r" b="b"/>
              <a:pathLst>
                <a:path w="4" h="22" extrusionOk="0">
                  <a:moveTo>
                    <a:pt x="4" y="0"/>
                  </a:moveTo>
                  <a:cubicBezTo>
                    <a:pt x="4" y="7"/>
                    <a:pt x="0" y="14"/>
                    <a:pt x="0" y="21"/>
                  </a:cubicBezTo>
                  <a:cubicBezTo>
                    <a:pt x="4"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66"/>
            <p:cNvSpPr/>
            <p:nvPr/>
          </p:nvSpPr>
          <p:spPr>
            <a:xfrm>
              <a:off x="2553331" y="1750576"/>
              <a:ext cx="54" cy="285"/>
            </a:xfrm>
            <a:custGeom>
              <a:avLst/>
              <a:gdLst/>
              <a:ahLst/>
              <a:cxnLst/>
              <a:rect l="l" t="t" r="r" b="b"/>
              <a:pathLst>
                <a:path w="4" h="21" extrusionOk="0">
                  <a:moveTo>
                    <a:pt x="4" y="0"/>
                  </a:moveTo>
                  <a:cubicBezTo>
                    <a:pt x="4" y="7"/>
                    <a:pt x="0" y="14"/>
                    <a:pt x="0" y="21"/>
                  </a:cubicBezTo>
                  <a:cubicBezTo>
                    <a:pt x="0"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66"/>
            <p:cNvSpPr/>
            <p:nvPr/>
          </p:nvSpPr>
          <p:spPr>
            <a:xfrm>
              <a:off x="2570398" y="1725716"/>
              <a:ext cx="54" cy="54"/>
            </a:xfrm>
            <a:custGeom>
              <a:avLst/>
              <a:gdLst/>
              <a:ahLst/>
              <a:cxnLst/>
              <a:rect l="l" t="t" r="r" b="b"/>
              <a:pathLst>
                <a:path w="4" h="4" extrusionOk="0">
                  <a:moveTo>
                    <a:pt x="4" y="0"/>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66"/>
            <p:cNvSpPr/>
            <p:nvPr/>
          </p:nvSpPr>
          <p:spPr>
            <a:xfrm>
              <a:off x="2554662" y="1747712"/>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66"/>
            <p:cNvSpPr/>
            <p:nvPr/>
          </p:nvSpPr>
          <p:spPr>
            <a:xfrm>
              <a:off x="2572014" y="1722675"/>
              <a:ext cx="109" cy="190"/>
            </a:xfrm>
            <a:custGeom>
              <a:avLst/>
              <a:gdLst/>
              <a:ahLst/>
              <a:cxnLst/>
              <a:rect l="l" t="t" r="r" b="b"/>
              <a:pathLst>
                <a:path w="8" h="14"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66"/>
            <p:cNvSpPr/>
            <p:nvPr/>
          </p:nvSpPr>
          <p:spPr>
            <a:xfrm>
              <a:off x="2572489" y="172161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66"/>
            <p:cNvSpPr/>
            <p:nvPr/>
          </p:nvSpPr>
          <p:spPr>
            <a:xfrm>
              <a:off x="2572299" y="1722050"/>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66"/>
            <p:cNvSpPr/>
            <p:nvPr/>
          </p:nvSpPr>
          <p:spPr>
            <a:xfrm>
              <a:off x="2571824" y="1723001"/>
              <a:ext cx="109" cy="204"/>
            </a:xfrm>
            <a:custGeom>
              <a:avLst/>
              <a:gdLst/>
              <a:ahLst/>
              <a:cxnLst/>
              <a:rect l="l" t="t" r="r" b="b"/>
              <a:pathLst>
                <a:path w="8" h="15" extrusionOk="0">
                  <a:moveTo>
                    <a:pt x="0" y="15"/>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66"/>
            <p:cNvSpPr/>
            <p:nvPr/>
          </p:nvSpPr>
          <p:spPr>
            <a:xfrm>
              <a:off x="2572394" y="17218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66"/>
            <p:cNvSpPr/>
            <p:nvPr/>
          </p:nvSpPr>
          <p:spPr>
            <a:xfrm>
              <a:off x="2572150" y="1722335"/>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66"/>
            <p:cNvSpPr/>
            <p:nvPr/>
          </p:nvSpPr>
          <p:spPr>
            <a:xfrm>
              <a:off x="2570914" y="1724671"/>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66"/>
            <p:cNvSpPr/>
            <p:nvPr/>
          </p:nvSpPr>
          <p:spPr>
            <a:xfrm>
              <a:off x="2570588" y="1725187"/>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66"/>
            <p:cNvSpPr/>
            <p:nvPr/>
          </p:nvSpPr>
          <p:spPr>
            <a:xfrm>
              <a:off x="2571634" y="172338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66"/>
            <p:cNvSpPr/>
            <p:nvPr/>
          </p:nvSpPr>
          <p:spPr>
            <a:xfrm>
              <a:off x="2571159" y="1724195"/>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66"/>
            <p:cNvSpPr/>
            <p:nvPr/>
          </p:nvSpPr>
          <p:spPr>
            <a:xfrm>
              <a:off x="2571389" y="1723761"/>
              <a:ext cx="163" cy="258"/>
            </a:xfrm>
            <a:custGeom>
              <a:avLst/>
              <a:gdLst/>
              <a:ahLst/>
              <a:cxnLst/>
              <a:rect l="l" t="t" r="r" b="b"/>
              <a:pathLst>
                <a:path w="12" h="19" extrusionOk="0">
                  <a:moveTo>
                    <a:pt x="1"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66"/>
            <p:cNvSpPr/>
            <p:nvPr/>
          </p:nvSpPr>
          <p:spPr>
            <a:xfrm>
              <a:off x="2572679" y="172114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66"/>
            <p:cNvSpPr/>
            <p:nvPr/>
          </p:nvSpPr>
          <p:spPr>
            <a:xfrm>
              <a:off x="2572584" y="172142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66"/>
            <p:cNvSpPr/>
            <p:nvPr/>
          </p:nvSpPr>
          <p:spPr>
            <a:xfrm>
              <a:off x="2572625" y="1721235"/>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66"/>
            <p:cNvSpPr/>
            <p:nvPr/>
          </p:nvSpPr>
          <p:spPr>
            <a:xfrm>
              <a:off x="2604994" y="1750237"/>
              <a:ext cx="14" cy="149"/>
            </a:xfrm>
            <a:custGeom>
              <a:avLst/>
              <a:gdLst/>
              <a:ahLst/>
              <a:cxnLst/>
              <a:rect l="l" t="t" r="r" b="b"/>
              <a:pathLst>
                <a:path w="1" h="11"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66"/>
            <p:cNvSpPr/>
            <p:nvPr/>
          </p:nvSpPr>
          <p:spPr>
            <a:xfrm>
              <a:off x="2604003" y="1751242"/>
              <a:ext cx="1439" cy="2105"/>
            </a:xfrm>
            <a:custGeom>
              <a:avLst/>
              <a:gdLst/>
              <a:ahLst/>
              <a:cxnLst/>
              <a:rect l="l" t="t" r="r" b="b"/>
              <a:pathLst>
                <a:path w="106" h="155" extrusionOk="0">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66"/>
            <p:cNvSpPr/>
            <p:nvPr/>
          </p:nvSpPr>
          <p:spPr>
            <a:xfrm>
              <a:off x="2605048" y="1750807"/>
              <a:ext cx="54" cy="244"/>
            </a:xfrm>
            <a:custGeom>
              <a:avLst/>
              <a:gdLst/>
              <a:ahLst/>
              <a:cxnLst/>
              <a:rect l="l" t="t" r="r" b="b"/>
              <a:pathLst>
                <a:path w="4" h="18" extrusionOk="0">
                  <a:moveTo>
                    <a:pt x="0" y="1"/>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66"/>
            <p:cNvSpPr/>
            <p:nvPr/>
          </p:nvSpPr>
          <p:spPr>
            <a:xfrm>
              <a:off x="2604003" y="1743774"/>
              <a:ext cx="109" cy="244"/>
            </a:xfrm>
            <a:custGeom>
              <a:avLst/>
              <a:gdLst/>
              <a:ahLst/>
              <a:cxnLst/>
              <a:rect l="l" t="t" r="r" b="b"/>
              <a:pathLst>
                <a:path w="8" h="18" extrusionOk="0">
                  <a:moveTo>
                    <a:pt x="0" y="0"/>
                  </a:moveTo>
                  <a:cubicBezTo>
                    <a:pt x="4" y="7"/>
                    <a:pt x="4" y="11"/>
                    <a:pt x="7" y="18"/>
                  </a:cubicBezTo>
                  <a:cubicBezTo>
                    <a:pt x="4"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66"/>
            <p:cNvSpPr/>
            <p:nvPr/>
          </p:nvSpPr>
          <p:spPr>
            <a:xfrm>
              <a:off x="2604043" y="1744005"/>
              <a:ext cx="869" cy="5770"/>
            </a:xfrm>
            <a:custGeom>
              <a:avLst/>
              <a:gdLst/>
              <a:ahLst/>
              <a:cxnLst/>
              <a:rect l="l" t="t" r="r" b="b"/>
              <a:pathLst>
                <a:path w="64" h="425" extrusionOk="0">
                  <a:moveTo>
                    <a:pt x="1" y="1"/>
                  </a:moveTo>
                  <a:cubicBezTo>
                    <a:pt x="15" y="88"/>
                    <a:pt x="39" y="267"/>
                    <a:pt x="64" y="424"/>
                  </a:cubicBezTo>
                  <a:cubicBezTo>
                    <a:pt x="39" y="267"/>
                    <a:pt x="15" y="8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66"/>
            <p:cNvSpPr/>
            <p:nvPr/>
          </p:nvSpPr>
          <p:spPr>
            <a:xfrm>
              <a:off x="1464633" y="1859509"/>
              <a:ext cx="1344" cy="2009"/>
            </a:xfrm>
            <a:custGeom>
              <a:avLst/>
              <a:gdLst/>
              <a:ahLst/>
              <a:cxnLst/>
              <a:rect l="l" t="t" r="r" b="b"/>
              <a:pathLst>
                <a:path w="99" h="148" extrusionOk="0">
                  <a:moveTo>
                    <a:pt x="1" y="1"/>
                  </a:moveTo>
                  <a:lnTo>
                    <a:pt x="1" y="1"/>
                  </a:lnTo>
                  <a:cubicBezTo>
                    <a:pt x="18" y="60"/>
                    <a:pt x="53" y="109"/>
                    <a:pt x="99" y="148"/>
                  </a:cubicBezTo>
                  <a:cubicBezTo>
                    <a:pt x="81" y="102"/>
                    <a:pt x="57" y="64"/>
                    <a:pt x="25" y="29"/>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66"/>
            <p:cNvSpPr/>
            <p:nvPr/>
          </p:nvSpPr>
          <p:spPr>
            <a:xfrm>
              <a:off x="1462026" y="1851905"/>
              <a:ext cx="2050" cy="5580"/>
            </a:xfrm>
            <a:custGeom>
              <a:avLst/>
              <a:gdLst/>
              <a:ahLst/>
              <a:cxnLst/>
              <a:rect l="l" t="t" r="r" b="b"/>
              <a:pathLst>
                <a:path w="151" h="411" extrusionOk="0">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66"/>
            <p:cNvSpPr/>
            <p:nvPr/>
          </p:nvSpPr>
          <p:spPr>
            <a:xfrm>
              <a:off x="1586043" y="1964015"/>
              <a:ext cx="5146" cy="4100"/>
            </a:xfrm>
            <a:custGeom>
              <a:avLst/>
              <a:gdLst/>
              <a:ahLst/>
              <a:cxnLst/>
              <a:rect l="l" t="t" r="r" b="b"/>
              <a:pathLst>
                <a:path w="379" h="302" extrusionOk="0">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66"/>
            <p:cNvSpPr/>
            <p:nvPr/>
          </p:nvSpPr>
          <p:spPr>
            <a:xfrm>
              <a:off x="2367754" y="1716578"/>
              <a:ext cx="22213" cy="19226"/>
            </a:xfrm>
            <a:custGeom>
              <a:avLst/>
              <a:gdLst/>
              <a:ahLst/>
              <a:cxnLst/>
              <a:rect l="l" t="t" r="r" b="b"/>
              <a:pathLst>
                <a:path w="1636" h="1416" extrusionOk="0">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66"/>
            <p:cNvSpPr/>
            <p:nvPr/>
          </p:nvSpPr>
          <p:spPr>
            <a:xfrm>
              <a:off x="2376321" y="1716673"/>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66"/>
            <p:cNvSpPr/>
            <p:nvPr/>
          </p:nvSpPr>
          <p:spPr>
            <a:xfrm>
              <a:off x="2377122" y="1716728"/>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66"/>
            <p:cNvSpPr/>
            <p:nvPr/>
          </p:nvSpPr>
          <p:spPr>
            <a:xfrm>
              <a:off x="2378833" y="1717013"/>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66"/>
            <p:cNvSpPr/>
            <p:nvPr/>
          </p:nvSpPr>
          <p:spPr>
            <a:xfrm>
              <a:off x="2377937" y="1716864"/>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66"/>
            <p:cNvSpPr/>
            <p:nvPr/>
          </p:nvSpPr>
          <p:spPr>
            <a:xfrm>
              <a:off x="2375561" y="1716633"/>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66"/>
            <p:cNvSpPr/>
            <p:nvPr/>
          </p:nvSpPr>
          <p:spPr>
            <a:xfrm>
              <a:off x="2379784" y="1717203"/>
              <a:ext cx="299" cy="54"/>
            </a:xfrm>
            <a:custGeom>
              <a:avLst/>
              <a:gdLst/>
              <a:ahLst/>
              <a:cxnLst/>
              <a:rect l="l" t="t" r="r" b="b"/>
              <a:pathLst>
                <a:path w="22" h="4" extrusionOk="0">
                  <a:moveTo>
                    <a:pt x="22"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66"/>
            <p:cNvSpPr/>
            <p:nvPr/>
          </p:nvSpPr>
          <p:spPr>
            <a:xfrm>
              <a:off x="2368134" y="1717773"/>
              <a:ext cx="828" cy="149"/>
            </a:xfrm>
            <a:custGeom>
              <a:avLst/>
              <a:gdLst/>
              <a:ahLst/>
              <a:cxnLst/>
              <a:rect l="l" t="t" r="r" b="b"/>
              <a:pathLst>
                <a:path w="61" h="11" extrusionOk="0">
                  <a:moveTo>
                    <a:pt x="1" y="11"/>
                  </a:move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66"/>
            <p:cNvSpPr/>
            <p:nvPr/>
          </p:nvSpPr>
          <p:spPr>
            <a:xfrm>
              <a:off x="2374896" y="171663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66"/>
            <p:cNvSpPr/>
            <p:nvPr/>
          </p:nvSpPr>
          <p:spPr>
            <a:xfrm>
              <a:off x="2369234" y="1717488"/>
              <a:ext cx="964" cy="244"/>
            </a:xfrm>
            <a:custGeom>
              <a:avLst/>
              <a:gdLst/>
              <a:ahLst/>
              <a:cxnLst/>
              <a:rect l="l" t="t" r="r" b="b"/>
              <a:pathLst>
                <a:path w="71" h="18" extrusionOk="0">
                  <a:moveTo>
                    <a:pt x="0" y="18"/>
                  </a:moveTo>
                  <a:lnTo>
                    <a:pt x="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66"/>
            <p:cNvSpPr/>
            <p:nvPr/>
          </p:nvSpPr>
          <p:spPr>
            <a:xfrm>
              <a:off x="2374176" y="1716633"/>
              <a:ext cx="638" cy="54"/>
            </a:xfrm>
            <a:custGeom>
              <a:avLst/>
              <a:gdLst/>
              <a:ahLst/>
              <a:cxnLst/>
              <a:rect l="l" t="t" r="r" b="b"/>
              <a:pathLst>
                <a:path w="47" h="4" extrusionOk="0">
                  <a:moveTo>
                    <a:pt x="46" y="0"/>
                  </a:moveTo>
                  <a:cubicBezTo>
                    <a:pt x="29" y="0"/>
                    <a:pt x="15" y="0"/>
                    <a:pt x="1" y="4"/>
                  </a:cubicBezTo>
                  <a:cubicBezTo>
                    <a:pt x="15" y="4"/>
                    <a:pt x="29"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66"/>
            <p:cNvSpPr/>
            <p:nvPr/>
          </p:nvSpPr>
          <p:spPr>
            <a:xfrm>
              <a:off x="2374611" y="1725051"/>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66"/>
            <p:cNvSpPr/>
            <p:nvPr/>
          </p:nvSpPr>
          <p:spPr>
            <a:xfrm>
              <a:off x="2375656" y="1726857"/>
              <a:ext cx="244" cy="530"/>
            </a:xfrm>
            <a:custGeom>
              <a:avLst/>
              <a:gdLst/>
              <a:ahLst/>
              <a:cxnLst/>
              <a:rect l="l" t="t" r="r" b="b"/>
              <a:pathLst>
                <a:path w="18" h="39" extrusionOk="0">
                  <a:moveTo>
                    <a:pt x="18" y="39"/>
                  </a:moveTo>
                  <a:cubicBezTo>
                    <a:pt x="11" y="25"/>
                    <a:pt x="7" y="14"/>
                    <a:pt x="0" y="0"/>
                  </a:cubicBezTo>
                  <a:cubicBezTo>
                    <a:pt x="7" y="14"/>
                    <a:pt x="11" y="25"/>
                    <a:pt x="18"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66"/>
            <p:cNvSpPr/>
            <p:nvPr/>
          </p:nvSpPr>
          <p:spPr>
            <a:xfrm>
              <a:off x="2374461" y="1724901"/>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66"/>
            <p:cNvSpPr/>
            <p:nvPr/>
          </p:nvSpPr>
          <p:spPr>
            <a:xfrm>
              <a:off x="2374896" y="1725377"/>
              <a:ext cx="149" cy="258"/>
            </a:xfrm>
            <a:custGeom>
              <a:avLst/>
              <a:gdLst/>
              <a:ahLst/>
              <a:cxnLst/>
              <a:rect l="l" t="t" r="r" b="b"/>
              <a:pathLst>
                <a:path w="11" h="19" extrusionOk="0">
                  <a:moveTo>
                    <a:pt x="1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66"/>
            <p:cNvSpPr/>
            <p:nvPr/>
          </p:nvSpPr>
          <p:spPr>
            <a:xfrm>
              <a:off x="2374746" y="1725187"/>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66"/>
            <p:cNvSpPr/>
            <p:nvPr/>
          </p:nvSpPr>
          <p:spPr>
            <a:xfrm>
              <a:off x="2375466" y="1726381"/>
              <a:ext cx="204" cy="434"/>
            </a:xfrm>
            <a:custGeom>
              <a:avLst/>
              <a:gdLst/>
              <a:ahLst/>
              <a:cxnLst/>
              <a:rect l="l" t="t" r="r" b="b"/>
              <a:pathLst>
                <a:path w="15" h="32" extrusionOk="0">
                  <a:moveTo>
                    <a:pt x="14" y="32"/>
                  </a:moveTo>
                  <a:cubicBezTo>
                    <a:pt x="7" y="18"/>
                    <a:pt x="4" y="7"/>
                    <a:pt x="0" y="0"/>
                  </a:cubicBezTo>
                  <a:cubicBezTo>
                    <a:pt x="4" y="7"/>
                    <a:pt x="7" y="18"/>
                    <a:pt x="1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66"/>
            <p:cNvSpPr/>
            <p:nvPr/>
          </p:nvSpPr>
          <p:spPr>
            <a:xfrm>
              <a:off x="2375276" y="1725947"/>
              <a:ext cx="149" cy="394"/>
            </a:xfrm>
            <a:custGeom>
              <a:avLst/>
              <a:gdLst/>
              <a:ahLst/>
              <a:cxnLst/>
              <a:rect l="l" t="t" r="r" b="b"/>
              <a:pathLst>
                <a:path w="11" h="29" extrusionOk="0">
                  <a:moveTo>
                    <a:pt x="11" y="29"/>
                  </a:moveTo>
                  <a:cubicBezTo>
                    <a:pt x="7" y="18"/>
                    <a:pt x="4" y="8"/>
                    <a:pt x="0" y="1"/>
                  </a:cubicBezTo>
                  <a:cubicBezTo>
                    <a:pt x="4" y="8"/>
                    <a:pt x="7" y="18"/>
                    <a:pt x="1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66"/>
            <p:cNvSpPr/>
            <p:nvPr/>
          </p:nvSpPr>
          <p:spPr>
            <a:xfrm>
              <a:off x="2375086" y="1725662"/>
              <a:ext cx="149" cy="299"/>
            </a:xfrm>
            <a:custGeom>
              <a:avLst/>
              <a:gdLst/>
              <a:ahLst/>
              <a:cxnLst/>
              <a:rect l="l" t="t" r="r" b="b"/>
              <a:pathLst>
                <a:path w="11" h="22" extrusionOk="0">
                  <a:moveTo>
                    <a:pt x="11" y="22"/>
                  </a:moveTo>
                  <a:cubicBezTo>
                    <a:pt x="7" y="11"/>
                    <a:pt x="4" y="4"/>
                    <a:pt x="0" y="1"/>
                  </a:cubicBezTo>
                  <a:cubicBezTo>
                    <a:pt x="4" y="4"/>
                    <a:pt x="7" y="11"/>
                    <a:pt x="1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66"/>
            <p:cNvSpPr/>
            <p:nvPr/>
          </p:nvSpPr>
          <p:spPr>
            <a:xfrm>
              <a:off x="2367944" y="1717963"/>
              <a:ext cx="1113" cy="4901"/>
            </a:xfrm>
            <a:custGeom>
              <a:avLst/>
              <a:gdLst/>
              <a:ahLst/>
              <a:cxnLst/>
              <a:rect l="l" t="t" r="r" b="b"/>
              <a:pathLst>
                <a:path w="82" h="361" extrusionOk="0">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66"/>
            <p:cNvSpPr/>
            <p:nvPr/>
          </p:nvSpPr>
          <p:spPr>
            <a:xfrm>
              <a:off x="2376702" y="1727617"/>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66"/>
            <p:cNvSpPr/>
            <p:nvPr/>
          </p:nvSpPr>
          <p:spPr>
            <a:xfrm>
              <a:off x="2377177" y="1727753"/>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66"/>
            <p:cNvSpPr/>
            <p:nvPr/>
          </p:nvSpPr>
          <p:spPr>
            <a:xfrm>
              <a:off x="2377462" y="1727943"/>
              <a:ext cx="299" cy="204"/>
            </a:xfrm>
            <a:custGeom>
              <a:avLst/>
              <a:gdLst/>
              <a:ahLst/>
              <a:cxnLst/>
              <a:rect l="l" t="t" r="r" b="b"/>
              <a:pathLst>
                <a:path w="22" h="15" extrusionOk="0">
                  <a:moveTo>
                    <a:pt x="21" y="15"/>
                  </a:moveTo>
                  <a:cubicBezTo>
                    <a:pt x="14" y="11"/>
                    <a:pt x="7" y="8"/>
                    <a:pt x="0" y="1"/>
                  </a:cubicBezTo>
                  <a:cubicBezTo>
                    <a:pt x="7" y="8"/>
                    <a:pt x="14" y="11"/>
                    <a:pt x="2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66"/>
            <p:cNvSpPr/>
            <p:nvPr/>
          </p:nvSpPr>
          <p:spPr>
            <a:xfrm>
              <a:off x="2376131" y="1727468"/>
              <a:ext cx="489" cy="109"/>
            </a:xfrm>
            <a:custGeom>
              <a:avLst/>
              <a:gdLst/>
              <a:ahLst/>
              <a:cxnLst/>
              <a:rect l="l" t="t" r="r" b="b"/>
              <a:pathLst>
                <a:path w="36" h="8" extrusionOk="0">
                  <a:moveTo>
                    <a:pt x="0" y="1"/>
                  </a:moveTo>
                  <a:cubicBezTo>
                    <a:pt x="11" y="1"/>
                    <a:pt x="25" y="4"/>
                    <a:pt x="35" y="8"/>
                  </a:cubicBezTo>
                  <a:cubicBezTo>
                    <a:pt x="25"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66"/>
            <p:cNvSpPr/>
            <p:nvPr/>
          </p:nvSpPr>
          <p:spPr>
            <a:xfrm>
              <a:off x="2377937" y="172832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66"/>
            <p:cNvSpPr/>
            <p:nvPr/>
          </p:nvSpPr>
          <p:spPr>
            <a:xfrm>
              <a:off x="2381169" y="1711881"/>
              <a:ext cx="32763" cy="27725"/>
            </a:xfrm>
            <a:custGeom>
              <a:avLst/>
              <a:gdLst/>
              <a:ahLst/>
              <a:cxnLst/>
              <a:rect l="l" t="t" r="r" b="b"/>
              <a:pathLst>
                <a:path w="2413" h="2042" extrusionOk="0">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66"/>
            <p:cNvSpPr/>
            <p:nvPr/>
          </p:nvSpPr>
          <p:spPr>
            <a:xfrm>
              <a:off x="2379363" y="1731459"/>
              <a:ext cx="6517" cy="4535"/>
            </a:xfrm>
            <a:custGeom>
              <a:avLst/>
              <a:gdLst/>
              <a:ahLst/>
              <a:cxnLst/>
              <a:rect l="l" t="t" r="r" b="b"/>
              <a:pathLst>
                <a:path w="480" h="334" extrusionOk="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66"/>
            <p:cNvSpPr/>
            <p:nvPr/>
          </p:nvSpPr>
          <p:spPr>
            <a:xfrm>
              <a:off x="2389668" y="171268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66"/>
            <p:cNvSpPr/>
            <p:nvPr/>
          </p:nvSpPr>
          <p:spPr>
            <a:xfrm>
              <a:off x="2389953" y="1712111"/>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66"/>
            <p:cNvSpPr/>
            <p:nvPr/>
          </p:nvSpPr>
          <p:spPr>
            <a:xfrm>
              <a:off x="2389532" y="1713021"/>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66"/>
            <p:cNvSpPr/>
            <p:nvPr/>
          </p:nvSpPr>
          <p:spPr>
            <a:xfrm>
              <a:off x="2389573" y="1712872"/>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66"/>
            <p:cNvSpPr/>
            <p:nvPr/>
          </p:nvSpPr>
          <p:spPr>
            <a:xfrm>
              <a:off x="2389763" y="1712397"/>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66"/>
            <p:cNvSpPr/>
            <p:nvPr/>
          </p:nvSpPr>
          <p:spPr>
            <a:xfrm>
              <a:off x="2389478" y="1713116"/>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66"/>
            <p:cNvSpPr/>
            <p:nvPr/>
          </p:nvSpPr>
          <p:spPr>
            <a:xfrm>
              <a:off x="2381114" y="1715248"/>
              <a:ext cx="353" cy="774"/>
            </a:xfrm>
            <a:custGeom>
              <a:avLst/>
              <a:gdLst/>
              <a:ahLst/>
              <a:cxnLst/>
              <a:rect l="l" t="t" r="r" b="b"/>
              <a:pathLst>
                <a:path w="26" h="57" extrusionOk="0">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66"/>
            <p:cNvSpPr/>
            <p:nvPr/>
          </p:nvSpPr>
          <p:spPr>
            <a:xfrm>
              <a:off x="2381114" y="1715248"/>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66"/>
            <p:cNvSpPr/>
            <p:nvPr/>
          </p:nvSpPr>
          <p:spPr>
            <a:xfrm>
              <a:off x="2381209" y="1715248"/>
              <a:ext cx="3530" cy="1779"/>
            </a:xfrm>
            <a:custGeom>
              <a:avLst/>
              <a:gdLst/>
              <a:ahLst/>
              <a:cxnLst/>
              <a:rect l="l" t="t" r="r" b="b"/>
              <a:pathLst>
                <a:path w="260" h="131" extrusionOk="0">
                  <a:moveTo>
                    <a:pt x="1" y="1"/>
                  </a:moveTo>
                  <a:cubicBezTo>
                    <a:pt x="53" y="1"/>
                    <a:pt x="193" y="64"/>
                    <a:pt x="260" y="130"/>
                  </a:cubicBezTo>
                  <a:cubicBezTo>
                    <a:pt x="193" y="64"/>
                    <a:pt x="53"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66"/>
            <p:cNvSpPr/>
            <p:nvPr/>
          </p:nvSpPr>
          <p:spPr>
            <a:xfrm>
              <a:off x="2390198" y="1711921"/>
              <a:ext cx="149" cy="163"/>
            </a:xfrm>
            <a:custGeom>
              <a:avLst/>
              <a:gdLst/>
              <a:ahLst/>
              <a:cxnLst/>
              <a:rect l="l" t="t" r="r" b="b"/>
              <a:pathLst>
                <a:path w="11" h="12" extrusionOk="0">
                  <a:moveTo>
                    <a:pt x="11" y="1"/>
                  </a:moveTo>
                  <a:lnTo>
                    <a:pt x="0" y="1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66"/>
            <p:cNvSpPr/>
            <p:nvPr/>
          </p:nvSpPr>
          <p:spPr>
            <a:xfrm>
              <a:off x="2379404" y="1731799"/>
              <a:ext cx="163" cy="244"/>
            </a:xfrm>
            <a:custGeom>
              <a:avLst/>
              <a:gdLst/>
              <a:ahLst/>
              <a:cxnLst/>
              <a:rect l="l" t="t" r="r" b="b"/>
              <a:pathLst>
                <a:path w="12" h="18" extrusionOk="0">
                  <a:moveTo>
                    <a:pt x="1" y="0"/>
                  </a:moveTo>
                  <a:cubicBezTo>
                    <a:pt x="4" y="7"/>
                    <a:pt x="8" y="14"/>
                    <a:pt x="11" y="18"/>
                  </a:cubicBezTo>
                  <a:cubicBezTo>
                    <a:pt x="8" y="11"/>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66"/>
            <p:cNvSpPr/>
            <p:nvPr/>
          </p:nvSpPr>
          <p:spPr>
            <a:xfrm>
              <a:off x="2379268" y="1731459"/>
              <a:ext cx="149" cy="258"/>
            </a:xfrm>
            <a:custGeom>
              <a:avLst/>
              <a:gdLst/>
              <a:ahLst/>
              <a:cxnLst/>
              <a:rect l="l" t="t" r="r" b="b"/>
              <a:pathLst>
                <a:path w="11" h="19" extrusionOk="0">
                  <a:moveTo>
                    <a:pt x="0" y="1"/>
                  </a:moveTo>
                  <a:cubicBezTo>
                    <a:pt x="4" y="8"/>
                    <a:pt x="7" y="15"/>
                    <a:pt x="11" y="18"/>
                  </a:cubicBezTo>
                  <a:cubicBezTo>
                    <a:pt x="7"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66"/>
            <p:cNvSpPr/>
            <p:nvPr/>
          </p:nvSpPr>
          <p:spPr>
            <a:xfrm>
              <a:off x="2403748" y="1738262"/>
              <a:ext cx="339" cy="244"/>
            </a:xfrm>
            <a:custGeom>
              <a:avLst/>
              <a:gdLst/>
              <a:ahLst/>
              <a:cxnLst/>
              <a:rect l="l" t="t" r="r" b="b"/>
              <a:pathLst>
                <a:path w="25" h="18" extrusionOk="0">
                  <a:moveTo>
                    <a:pt x="25"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66"/>
            <p:cNvSpPr/>
            <p:nvPr/>
          </p:nvSpPr>
          <p:spPr>
            <a:xfrm>
              <a:off x="2404888" y="1738968"/>
              <a:ext cx="720" cy="394"/>
            </a:xfrm>
            <a:custGeom>
              <a:avLst/>
              <a:gdLst/>
              <a:ahLst/>
              <a:cxnLst/>
              <a:rect l="l" t="t" r="r" b="b"/>
              <a:pathLst>
                <a:path w="53" h="29" extrusionOk="0">
                  <a:moveTo>
                    <a:pt x="53" y="29"/>
                  </a:moveTo>
                  <a:cubicBezTo>
                    <a:pt x="35" y="18"/>
                    <a:pt x="18" y="11"/>
                    <a:pt x="0" y="1"/>
                  </a:cubicBezTo>
                  <a:cubicBezTo>
                    <a:pt x="18" y="11"/>
                    <a:pt x="35" y="18"/>
                    <a:pt x="53"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66"/>
            <p:cNvSpPr/>
            <p:nvPr/>
          </p:nvSpPr>
          <p:spPr>
            <a:xfrm>
              <a:off x="2403273" y="1737922"/>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66"/>
            <p:cNvSpPr/>
            <p:nvPr/>
          </p:nvSpPr>
          <p:spPr>
            <a:xfrm>
              <a:off x="2398901" y="1729613"/>
              <a:ext cx="1005" cy="584"/>
            </a:xfrm>
            <a:custGeom>
              <a:avLst/>
              <a:gdLst/>
              <a:ahLst/>
              <a:cxnLst/>
              <a:rect l="l" t="t" r="r" b="b"/>
              <a:pathLst>
                <a:path w="74" h="43" extrusionOk="0">
                  <a:moveTo>
                    <a:pt x="73" y="0"/>
                  </a:moveTo>
                  <a:cubicBezTo>
                    <a:pt x="49" y="11"/>
                    <a:pt x="25" y="25"/>
                    <a:pt x="0" y="42"/>
                  </a:cubicBezTo>
                  <a:cubicBezTo>
                    <a:pt x="25" y="28"/>
                    <a:pt x="49" y="11"/>
                    <a:pt x="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66"/>
            <p:cNvSpPr/>
            <p:nvPr/>
          </p:nvSpPr>
          <p:spPr>
            <a:xfrm>
              <a:off x="2405839" y="1739443"/>
              <a:ext cx="394" cy="204"/>
            </a:xfrm>
            <a:custGeom>
              <a:avLst/>
              <a:gdLst/>
              <a:ahLst/>
              <a:cxnLst/>
              <a:rect l="l" t="t" r="r" b="b"/>
              <a:pathLst>
                <a:path w="29" h="15" extrusionOk="0">
                  <a:moveTo>
                    <a:pt x="28" y="15"/>
                  </a:moveTo>
                  <a:lnTo>
                    <a:pt x="28"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66"/>
            <p:cNvSpPr/>
            <p:nvPr/>
          </p:nvSpPr>
          <p:spPr>
            <a:xfrm>
              <a:off x="2385486" y="1735981"/>
              <a:ext cx="353" cy="14"/>
            </a:xfrm>
            <a:custGeom>
              <a:avLst/>
              <a:gdLst/>
              <a:ahLst/>
              <a:cxnLst/>
              <a:rect l="l" t="t" r="r" b="b"/>
              <a:pathLst>
                <a:path w="26" h="1" extrusionOk="0">
                  <a:moveTo>
                    <a:pt x="25" y="0"/>
                  </a:moveTo>
                  <a:lnTo>
                    <a:pt x="1" y="0"/>
                  </a:ln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66"/>
            <p:cNvSpPr/>
            <p:nvPr/>
          </p:nvSpPr>
          <p:spPr>
            <a:xfrm>
              <a:off x="2379784" y="1732369"/>
              <a:ext cx="204" cy="244"/>
            </a:xfrm>
            <a:custGeom>
              <a:avLst/>
              <a:gdLst/>
              <a:ahLst/>
              <a:cxnLst/>
              <a:rect l="l" t="t" r="r" b="b"/>
              <a:pathLst>
                <a:path w="15" h="18" extrusionOk="0">
                  <a:moveTo>
                    <a:pt x="15" y="18"/>
                  </a:moveTo>
                  <a:cubicBezTo>
                    <a:pt x="11" y="14"/>
                    <a:pt x="4" y="7"/>
                    <a:pt x="1" y="0"/>
                  </a:cubicBezTo>
                  <a:cubicBezTo>
                    <a:pt x="4" y="7"/>
                    <a:pt x="11" y="14"/>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66"/>
            <p:cNvSpPr/>
            <p:nvPr/>
          </p:nvSpPr>
          <p:spPr>
            <a:xfrm>
              <a:off x="2402933" y="1737596"/>
              <a:ext cx="258" cy="204"/>
            </a:xfrm>
            <a:custGeom>
              <a:avLst/>
              <a:gdLst/>
              <a:ahLst/>
              <a:cxnLst/>
              <a:rect l="l" t="t" r="r" b="b"/>
              <a:pathLst>
                <a:path w="19" h="15" extrusionOk="0">
                  <a:moveTo>
                    <a:pt x="18"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66"/>
            <p:cNvSpPr/>
            <p:nvPr/>
          </p:nvSpPr>
          <p:spPr>
            <a:xfrm>
              <a:off x="2379594" y="1732125"/>
              <a:ext cx="163" cy="204"/>
            </a:xfrm>
            <a:custGeom>
              <a:avLst/>
              <a:gdLst/>
              <a:ahLst/>
              <a:cxnLst/>
              <a:rect l="l" t="t" r="r" b="b"/>
              <a:pathLst>
                <a:path w="12" h="15" extrusionOk="0">
                  <a:moveTo>
                    <a:pt x="11" y="15"/>
                  </a:moveTo>
                  <a:cubicBezTo>
                    <a:pt x="8" y="11"/>
                    <a:pt x="4" y="4"/>
                    <a:pt x="1" y="1"/>
                  </a:cubicBezTo>
                  <a:cubicBezTo>
                    <a:pt x="4" y="4"/>
                    <a:pt x="8" y="11"/>
                    <a:pt x="1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66"/>
            <p:cNvSpPr/>
            <p:nvPr/>
          </p:nvSpPr>
          <p:spPr>
            <a:xfrm>
              <a:off x="2380069" y="1732695"/>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66"/>
            <p:cNvSpPr/>
            <p:nvPr/>
          </p:nvSpPr>
          <p:spPr>
            <a:xfrm>
              <a:off x="2402648" y="1737311"/>
              <a:ext cx="204" cy="244"/>
            </a:xfrm>
            <a:custGeom>
              <a:avLst/>
              <a:gdLst/>
              <a:ahLst/>
              <a:cxnLst/>
              <a:rect l="l" t="t" r="r" b="b"/>
              <a:pathLst>
                <a:path w="15" h="18" extrusionOk="0">
                  <a:moveTo>
                    <a:pt x="15" y="18"/>
                  </a:moveTo>
                  <a:cubicBezTo>
                    <a:pt x="11" y="11"/>
                    <a:pt x="8" y="7"/>
                    <a:pt x="1" y="0"/>
                  </a:cubicBezTo>
                  <a:cubicBezTo>
                    <a:pt x="8" y="7"/>
                    <a:pt x="11"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66"/>
            <p:cNvSpPr/>
            <p:nvPr/>
          </p:nvSpPr>
          <p:spPr>
            <a:xfrm>
              <a:off x="2380408" y="1732885"/>
              <a:ext cx="339" cy="204"/>
            </a:xfrm>
            <a:custGeom>
              <a:avLst/>
              <a:gdLst/>
              <a:ahLst/>
              <a:cxnLst/>
              <a:rect l="l" t="t" r="r" b="b"/>
              <a:pathLst>
                <a:path w="25" h="15" extrusionOk="0">
                  <a:moveTo>
                    <a:pt x="25" y="15"/>
                  </a:moveTo>
                  <a:cubicBezTo>
                    <a:pt x="14" y="11"/>
                    <a:pt x="7" y="8"/>
                    <a:pt x="0" y="1"/>
                  </a:cubicBezTo>
                  <a:cubicBezTo>
                    <a:pt x="7" y="8"/>
                    <a:pt x="14" y="11"/>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66"/>
            <p:cNvSpPr/>
            <p:nvPr/>
          </p:nvSpPr>
          <p:spPr>
            <a:xfrm>
              <a:off x="2404264" y="1738588"/>
              <a:ext cx="543" cy="353"/>
            </a:xfrm>
            <a:custGeom>
              <a:avLst/>
              <a:gdLst/>
              <a:ahLst/>
              <a:cxnLst/>
              <a:rect l="l" t="t" r="r" b="b"/>
              <a:pathLst>
                <a:path w="40" h="26" extrusionOk="0">
                  <a:moveTo>
                    <a:pt x="3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66"/>
            <p:cNvSpPr/>
            <p:nvPr/>
          </p:nvSpPr>
          <p:spPr>
            <a:xfrm>
              <a:off x="2392329" y="1712641"/>
              <a:ext cx="3109" cy="2295"/>
            </a:xfrm>
            <a:custGeom>
              <a:avLst/>
              <a:gdLst/>
              <a:ahLst/>
              <a:cxnLst/>
              <a:rect l="l" t="t" r="r" b="b"/>
              <a:pathLst>
                <a:path w="229" h="169" extrusionOk="0">
                  <a:moveTo>
                    <a:pt x="228" y="168"/>
                  </a:moveTo>
                  <a:cubicBezTo>
                    <a:pt x="158" y="98"/>
                    <a:pt x="74" y="11"/>
                    <a:pt x="1" y="0"/>
                  </a:cubicBezTo>
                  <a:cubicBezTo>
                    <a:pt x="74" y="11"/>
                    <a:pt x="158" y="98"/>
                    <a:pt x="228" y="16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66"/>
            <p:cNvSpPr/>
            <p:nvPr/>
          </p:nvSpPr>
          <p:spPr>
            <a:xfrm>
              <a:off x="2405364" y="1714447"/>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66"/>
            <p:cNvSpPr/>
            <p:nvPr/>
          </p:nvSpPr>
          <p:spPr>
            <a:xfrm>
              <a:off x="2400612" y="171729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66"/>
            <p:cNvSpPr/>
            <p:nvPr/>
          </p:nvSpPr>
          <p:spPr>
            <a:xfrm>
              <a:off x="2403884" y="1715153"/>
              <a:ext cx="299" cy="109"/>
            </a:xfrm>
            <a:custGeom>
              <a:avLst/>
              <a:gdLst/>
              <a:ahLst/>
              <a:cxnLst/>
              <a:rect l="l" t="t" r="r" b="b"/>
              <a:pathLst>
                <a:path w="22" h="8" extrusionOk="0">
                  <a:moveTo>
                    <a:pt x="1" y="8"/>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66"/>
            <p:cNvSpPr/>
            <p:nvPr/>
          </p:nvSpPr>
          <p:spPr>
            <a:xfrm>
              <a:off x="2404603" y="1714868"/>
              <a:ext cx="299" cy="109"/>
            </a:xfrm>
            <a:custGeom>
              <a:avLst/>
              <a:gdLst/>
              <a:ahLst/>
              <a:cxnLst/>
              <a:rect l="l" t="t" r="r" b="b"/>
              <a:pathLst>
                <a:path w="22" h="8" extrusionOk="0">
                  <a:moveTo>
                    <a:pt x="0" y="8"/>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66"/>
            <p:cNvSpPr/>
            <p:nvPr/>
          </p:nvSpPr>
          <p:spPr>
            <a:xfrm>
              <a:off x="2403504" y="1715302"/>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66"/>
            <p:cNvSpPr/>
            <p:nvPr/>
          </p:nvSpPr>
          <p:spPr>
            <a:xfrm>
              <a:off x="2404929" y="1714637"/>
              <a:ext cx="353" cy="204"/>
            </a:xfrm>
            <a:custGeom>
              <a:avLst/>
              <a:gdLst/>
              <a:ahLst/>
              <a:cxnLst/>
              <a:rect l="l" t="t" r="r" b="b"/>
              <a:pathLst>
                <a:path w="26" h="15" extrusionOk="0">
                  <a:moveTo>
                    <a:pt x="1" y="1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66"/>
            <p:cNvSpPr/>
            <p:nvPr/>
          </p:nvSpPr>
          <p:spPr>
            <a:xfrm>
              <a:off x="2404223" y="1715017"/>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66"/>
            <p:cNvSpPr/>
            <p:nvPr/>
          </p:nvSpPr>
          <p:spPr>
            <a:xfrm>
              <a:off x="2390333" y="1711921"/>
              <a:ext cx="543" cy="299"/>
            </a:xfrm>
            <a:custGeom>
              <a:avLst/>
              <a:gdLst/>
              <a:ahLst/>
              <a:cxnLst/>
              <a:rect l="l" t="t" r="r" b="b"/>
              <a:pathLst>
                <a:path w="40" h="22" extrusionOk="0">
                  <a:moveTo>
                    <a:pt x="1" y="1"/>
                  </a:moveTo>
                  <a:cubicBezTo>
                    <a:pt x="11" y="8"/>
                    <a:pt x="25" y="15"/>
                    <a:pt x="39" y="22"/>
                  </a:cubicBezTo>
                  <a:cubicBezTo>
                    <a:pt x="29" y="15"/>
                    <a:pt x="15"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66"/>
            <p:cNvSpPr/>
            <p:nvPr/>
          </p:nvSpPr>
          <p:spPr>
            <a:xfrm>
              <a:off x="2390958" y="1712261"/>
              <a:ext cx="394" cy="149"/>
            </a:xfrm>
            <a:custGeom>
              <a:avLst/>
              <a:gdLst/>
              <a:ahLst/>
              <a:cxnLst/>
              <a:rect l="l" t="t" r="r" b="b"/>
              <a:pathLst>
                <a:path w="29" h="11" extrusionOk="0">
                  <a:moveTo>
                    <a:pt x="0" y="0"/>
                  </a:moveTo>
                  <a:lnTo>
                    <a:pt x="2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66"/>
            <p:cNvSpPr/>
            <p:nvPr/>
          </p:nvSpPr>
          <p:spPr>
            <a:xfrm>
              <a:off x="2391664" y="1712492"/>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66"/>
            <p:cNvSpPr/>
            <p:nvPr/>
          </p:nvSpPr>
          <p:spPr>
            <a:xfrm>
              <a:off x="2400136" y="1717244"/>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66"/>
            <p:cNvSpPr/>
            <p:nvPr/>
          </p:nvSpPr>
          <p:spPr>
            <a:xfrm>
              <a:off x="2406029" y="1713822"/>
              <a:ext cx="244" cy="258"/>
            </a:xfrm>
            <a:custGeom>
              <a:avLst/>
              <a:gdLst/>
              <a:ahLst/>
              <a:cxnLst/>
              <a:rect l="l" t="t" r="r" b="b"/>
              <a:pathLst>
                <a:path w="18" h="19" extrusionOk="0">
                  <a:moveTo>
                    <a:pt x="18" y="1"/>
                  </a:moveTo>
                  <a:cubicBezTo>
                    <a:pt x="11" y="8"/>
                    <a:pt x="4" y="15"/>
                    <a:pt x="0" y="18"/>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66"/>
            <p:cNvSpPr/>
            <p:nvPr/>
          </p:nvSpPr>
          <p:spPr>
            <a:xfrm>
              <a:off x="2398331" y="1716578"/>
              <a:ext cx="530" cy="204"/>
            </a:xfrm>
            <a:custGeom>
              <a:avLst/>
              <a:gdLst/>
              <a:ahLst/>
              <a:cxnLst/>
              <a:rect l="l" t="t" r="r" b="b"/>
              <a:pathLst>
                <a:path w="39" h="15" extrusionOk="0">
                  <a:moveTo>
                    <a:pt x="0" y="1"/>
                  </a:moveTo>
                  <a:lnTo>
                    <a:pt x="0" y="1"/>
                  </a:lnTo>
                  <a:cubicBezTo>
                    <a:pt x="14" y="4"/>
                    <a:pt x="28" y="8"/>
                    <a:pt x="39" y="15"/>
                  </a:cubicBezTo>
                  <a:cubicBezTo>
                    <a:pt x="28" y="8"/>
                    <a:pt x="1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66"/>
            <p:cNvSpPr/>
            <p:nvPr/>
          </p:nvSpPr>
          <p:spPr>
            <a:xfrm>
              <a:off x="2399702" y="171710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66"/>
            <p:cNvSpPr/>
            <p:nvPr/>
          </p:nvSpPr>
          <p:spPr>
            <a:xfrm>
              <a:off x="2405649" y="1714162"/>
              <a:ext cx="339" cy="244"/>
            </a:xfrm>
            <a:custGeom>
              <a:avLst/>
              <a:gdLst/>
              <a:ahLst/>
              <a:cxnLst/>
              <a:rect l="l" t="t" r="r" b="b"/>
              <a:pathLst>
                <a:path w="25" h="18" extrusionOk="0">
                  <a:moveTo>
                    <a:pt x="25" y="0"/>
                  </a:moveTo>
                  <a:cubicBezTo>
                    <a:pt x="14" y="4"/>
                    <a:pt x="7" y="11"/>
                    <a:pt x="0" y="18"/>
                  </a:cubicBezTo>
                  <a:cubicBezTo>
                    <a:pt x="7" y="11"/>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66"/>
            <p:cNvSpPr/>
            <p:nvPr/>
          </p:nvSpPr>
          <p:spPr>
            <a:xfrm>
              <a:off x="2400747" y="171724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66"/>
            <p:cNvSpPr/>
            <p:nvPr/>
          </p:nvSpPr>
          <p:spPr>
            <a:xfrm>
              <a:off x="2399322" y="1716959"/>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66"/>
            <p:cNvSpPr/>
            <p:nvPr/>
          </p:nvSpPr>
          <p:spPr>
            <a:xfrm>
              <a:off x="2381454" y="1716008"/>
              <a:ext cx="2485" cy="5010"/>
            </a:xfrm>
            <a:custGeom>
              <a:avLst/>
              <a:gdLst/>
              <a:ahLst/>
              <a:cxnLst/>
              <a:rect l="l" t="t" r="r" b="b"/>
              <a:pathLst>
                <a:path w="183" h="369" extrusionOk="0">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66"/>
            <p:cNvSpPr/>
            <p:nvPr/>
          </p:nvSpPr>
          <p:spPr>
            <a:xfrm>
              <a:off x="2390863" y="1732315"/>
              <a:ext cx="14" cy="204"/>
            </a:xfrm>
            <a:custGeom>
              <a:avLst/>
              <a:gdLst/>
              <a:ahLst/>
              <a:cxnLst/>
              <a:rect l="l" t="t" r="r" b="b"/>
              <a:pathLst>
                <a:path w="1" h="15" extrusionOk="0">
                  <a:moveTo>
                    <a:pt x="0" y="1"/>
                  </a:moveTo>
                  <a:lnTo>
                    <a:pt x="0" y="11"/>
                  </a:lnTo>
                  <a:cubicBezTo>
                    <a:pt x="0" y="15"/>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66"/>
            <p:cNvSpPr/>
            <p:nvPr/>
          </p:nvSpPr>
          <p:spPr>
            <a:xfrm>
              <a:off x="2390958" y="173279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66"/>
            <p:cNvSpPr/>
            <p:nvPr/>
          </p:nvSpPr>
          <p:spPr>
            <a:xfrm>
              <a:off x="2390809" y="1732179"/>
              <a:ext cx="68" cy="109"/>
            </a:xfrm>
            <a:custGeom>
              <a:avLst/>
              <a:gdLst/>
              <a:ahLst/>
              <a:cxnLst/>
              <a:rect l="l" t="t" r="r" b="b"/>
              <a:pathLst>
                <a:path w="5" h="8" extrusionOk="0">
                  <a:moveTo>
                    <a:pt x="4" y="0"/>
                  </a:moveTo>
                  <a:cubicBezTo>
                    <a:pt x="1" y="4"/>
                    <a:pt x="1" y="7"/>
                    <a:pt x="4" y="7"/>
                  </a:cubicBezTo>
                  <a:cubicBezTo>
                    <a:pt x="1" y="7"/>
                    <a:pt x="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66"/>
            <p:cNvSpPr/>
            <p:nvPr/>
          </p:nvSpPr>
          <p:spPr>
            <a:xfrm>
              <a:off x="2391243" y="1733550"/>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66"/>
            <p:cNvSpPr/>
            <p:nvPr/>
          </p:nvSpPr>
          <p:spPr>
            <a:xfrm>
              <a:off x="2391813"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66"/>
            <p:cNvSpPr/>
            <p:nvPr/>
          </p:nvSpPr>
          <p:spPr>
            <a:xfrm>
              <a:off x="2391474" y="1734080"/>
              <a:ext cx="258" cy="489"/>
            </a:xfrm>
            <a:custGeom>
              <a:avLst/>
              <a:gdLst/>
              <a:ahLst/>
              <a:cxnLst/>
              <a:rect l="l" t="t" r="r" b="b"/>
              <a:pathLst>
                <a:path w="19" h="36" extrusionOk="0">
                  <a:moveTo>
                    <a:pt x="1" y="0"/>
                  </a:moveTo>
                  <a:cubicBezTo>
                    <a:pt x="4" y="11"/>
                    <a:pt x="11" y="21"/>
                    <a:pt x="18" y="35"/>
                  </a:cubicBezTo>
                  <a:cubicBezTo>
                    <a:pt x="11" y="21"/>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66"/>
            <p:cNvSpPr/>
            <p:nvPr/>
          </p:nvSpPr>
          <p:spPr>
            <a:xfrm>
              <a:off x="2390904" y="1732559"/>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66"/>
            <p:cNvSpPr/>
            <p:nvPr/>
          </p:nvSpPr>
          <p:spPr>
            <a:xfrm>
              <a:off x="2391094" y="1733170"/>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66"/>
            <p:cNvSpPr/>
            <p:nvPr/>
          </p:nvSpPr>
          <p:spPr>
            <a:xfrm>
              <a:off x="2384726" y="1733930"/>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66"/>
            <p:cNvSpPr/>
            <p:nvPr/>
          </p:nvSpPr>
          <p:spPr>
            <a:xfrm>
              <a:off x="2379308" y="1731459"/>
              <a:ext cx="299" cy="163"/>
            </a:xfrm>
            <a:custGeom>
              <a:avLst/>
              <a:gdLst/>
              <a:ahLst/>
              <a:cxnLst/>
              <a:rect l="l" t="t" r="r" b="b"/>
              <a:pathLst>
                <a:path w="22" h="12" extrusionOk="0">
                  <a:moveTo>
                    <a:pt x="1" y="1"/>
                  </a:moveTo>
                  <a:lnTo>
                    <a:pt x="22" y="1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66"/>
            <p:cNvSpPr/>
            <p:nvPr/>
          </p:nvSpPr>
          <p:spPr>
            <a:xfrm>
              <a:off x="2385350"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66"/>
            <p:cNvSpPr/>
            <p:nvPr/>
          </p:nvSpPr>
          <p:spPr>
            <a:xfrm>
              <a:off x="2379784" y="1731744"/>
              <a:ext cx="543" cy="299"/>
            </a:xfrm>
            <a:custGeom>
              <a:avLst/>
              <a:gdLst/>
              <a:ahLst/>
              <a:cxnLst/>
              <a:rect l="l" t="t" r="r" b="b"/>
              <a:pathLst>
                <a:path w="40" h="22" extrusionOk="0">
                  <a:moveTo>
                    <a:pt x="39"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66"/>
            <p:cNvSpPr/>
            <p:nvPr/>
          </p:nvSpPr>
          <p:spPr>
            <a:xfrm>
              <a:off x="2385826" y="173579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66"/>
            <p:cNvSpPr/>
            <p:nvPr/>
          </p:nvSpPr>
          <p:spPr>
            <a:xfrm>
              <a:off x="2385676" y="173522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66"/>
            <p:cNvSpPr/>
            <p:nvPr/>
          </p:nvSpPr>
          <p:spPr>
            <a:xfrm>
              <a:off x="2381264" y="1715682"/>
              <a:ext cx="434" cy="774"/>
            </a:xfrm>
            <a:custGeom>
              <a:avLst/>
              <a:gdLst/>
              <a:ahLst/>
              <a:cxnLst/>
              <a:rect l="l" t="t" r="r" b="b"/>
              <a:pathLst>
                <a:path w="32" h="57" extrusionOk="0">
                  <a:moveTo>
                    <a:pt x="0" y="0"/>
                  </a:moveTo>
                  <a:cubicBezTo>
                    <a:pt x="7" y="18"/>
                    <a:pt x="21" y="39"/>
                    <a:pt x="32" y="56"/>
                  </a:cubicBezTo>
                  <a:lnTo>
                    <a:pt x="14" y="25"/>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66"/>
            <p:cNvSpPr/>
            <p:nvPr/>
          </p:nvSpPr>
          <p:spPr>
            <a:xfrm>
              <a:off x="2379404" y="1731324"/>
              <a:ext cx="14" cy="54"/>
            </a:xfrm>
            <a:custGeom>
              <a:avLst/>
              <a:gdLst/>
              <a:ahLst/>
              <a:cxnLst/>
              <a:rect l="l" t="t" r="r" b="b"/>
              <a:pathLst>
                <a:path w="1" h="4" extrusionOk="0">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66"/>
            <p:cNvSpPr/>
            <p:nvPr/>
          </p:nvSpPr>
          <p:spPr>
            <a:xfrm>
              <a:off x="2385826" y="1735981"/>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66"/>
            <p:cNvSpPr/>
            <p:nvPr/>
          </p:nvSpPr>
          <p:spPr>
            <a:xfrm>
              <a:off x="2497528" y="1743000"/>
              <a:ext cx="87140" cy="73726"/>
            </a:xfrm>
            <a:custGeom>
              <a:avLst/>
              <a:gdLst/>
              <a:ahLst/>
              <a:cxnLst/>
              <a:rect l="l" t="t" r="r" b="b"/>
              <a:pathLst>
                <a:path w="6418" h="5430" extrusionOk="0">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66"/>
            <p:cNvSpPr/>
            <p:nvPr/>
          </p:nvSpPr>
          <p:spPr>
            <a:xfrm>
              <a:off x="2595449" y="1751378"/>
              <a:ext cx="0" cy="14"/>
            </a:xfrm>
            <a:custGeom>
              <a:avLst/>
              <a:gdLst/>
              <a:ahLst/>
              <a:cxnLst/>
              <a:rect l="l" t="t" r="r" b="b"/>
              <a:pathLst>
                <a:path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66"/>
            <p:cNvSpPr/>
            <p:nvPr/>
          </p:nvSpPr>
          <p:spPr>
            <a:xfrm>
              <a:off x="2589692" y="1751432"/>
              <a:ext cx="11134" cy="4046"/>
            </a:xfrm>
            <a:custGeom>
              <a:avLst/>
              <a:gdLst/>
              <a:ahLst/>
              <a:cxnLst/>
              <a:rect l="l" t="t" r="r" b="b"/>
              <a:pathLst>
                <a:path w="820" h="298" extrusionOk="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66"/>
            <p:cNvSpPr/>
            <p:nvPr/>
          </p:nvSpPr>
          <p:spPr>
            <a:xfrm>
              <a:off x="2541736" y="1751432"/>
              <a:ext cx="434" cy="109"/>
            </a:xfrm>
            <a:custGeom>
              <a:avLst/>
              <a:gdLst/>
              <a:ahLst/>
              <a:cxnLst/>
              <a:rect l="l" t="t" r="r" b="b"/>
              <a:pathLst>
                <a:path w="32" h="8" extrusionOk="0">
                  <a:moveTo>
                    <a:pt x="32" y="0"/>
                  </a:moveTo>
                  <a:cubicBezTo>
                    <a:pt x="21" y="0"/>
                    <a:pt x="11" y="4"/>
                    <a:pt x="0" y="4"/>
                  </a:cubicBezTo>
                  <a:lnTo>
                    <a:pt x="0" y="7"/>
                  </a:ln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66"/>
            <p:cNvSpPr/>
            <p:nvPr/>
          </p:nvSpPr>
          <p:spPr>
            <a:xfrm>
              <a:off x="2550955" y="1754039"/>
              <a:ext cx="394" cy="258"/>
            </a:xfrm>
            <a:custGeom>
              <a:avLst/>
              <a:gdLst/>
              <a:ahLst/>
              <a:cxnLst/>
              <a:rect l="l" t="t" r="r" b="b"/>
              <a:pathLst>
                <a:path w="29" h="19" extrusionOk="0">
                  <a:moveTo>
                    <a:pt x="0" y="1"/>
                  </a:moveTo>
                  <a:lnTo>
                    <a:pt x="28" y="18"/>
                  </a:lnTo>
                  <a:lnTo>
                    <a:pt x="2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66"/>
            <p:cNvSpPr/>
            <p:nvPr/>
          </p:nvSpPr>
          <p:spPr>
            <a:xfrm>
              <a:off x="2549950" y="1753523"/>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66"/>
            <p:cNvSpPr/>
            <p:nvPr/>
          </p:nvSpPr>
          <p:spPr>
            <a:xfrm>
              <a:off x="2550236" y="175361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66"/>
            <p:cNvSpPr/>
            <p:nvPr/>
          </p:nvSpPr>
          <p:spPr>
            <a:xfrm>
              <a:off x="2549244" y="1753278"/>
              <a:ext cx="244" cy="14"/>
            </a:xfrm>
            <a:custGeom>
              <a:avLst/>
              <a:gdLst/>
              <a:ahLst/>
              <a:cxnLst/>
              <a:rect l="l" t="t" r="r" b="b"/>
              <a:pathLst>
                <a:path w="18" h="1" extrusionOk="0">
                  <a:moveTo>
                    <a:pt x="18" y="1"/>
                  </a:moveTo>
                  <a:cubicBezTo>
                    <a:pt x="11" y="1"/>
                    <a:pt x="7" y="1"/>
                    <a:pt x="0" y="1"/>
                  </a:cubicBezTo>
                  <a:cubicBezTo>
                    <a:pt x="7" y="1"/>
                    <a:pt x="11" y="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66"/>
            <p:cNvSpPr/>
            <p:nvPr/>
          </p:nvSpPr>
          <p:spPr>
            <a:xfrm>
              <a:off x="2550480" y="1753754"/>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66"/>
            <p:cNvSpPr/>
            <p:nvPr/>
          </p:nvSpPr>
          <p:spPr>
            <a:xfrm>
              <a:off x="2550711" y="1753903"/>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66"/>
            <p:cNvSpPr/>
            <p:nvPr/>
          </p:nvSpPr>
          <p:spPr>
            <a:xfrm>
              <a:off x="2549625" y="1753373"/>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66"/>
            <p:cNvSpPr/>
            <p:nvPr/>
          </p:nvSpPr>
          <p:spPr>
            <a:xfrm>
              <a:off x="2551756" y="1754568"/>
              <a:ext cx="1439" cy="910"/>
            </a:xfrm>
            <a:custGeom>
              <a:avLst/>
              <a:gdLst/>
              <a:ahLst/>
              <a:cxnLst/>
              <a:rect l="l" t="t" r="r" b="b"/>
              <a:pathLst>
                <a:path w="106" h="67" extrusionOk="0">
                  <a:moveTo>
                    <a:pt x="1" y="0"/>
                  </a:moveTo>
                  <a:lnTo>
                    <a:pt x="106" y="67"/>
                  </a:lnTo>
                  <a:lnTo>
                    <a:pt x="106" y="60"/>
                  </a:lnTo>
                  <a:lnTo>
                    <a:pt x="88" y="53"/>
                  </a:lnTo>
                  <a:cubicBezTo>
                    <a:pt x="57" y="35"/>
                    <a:pt x="29"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66"/>
            <p:cNvSpPr/>
            <p:nvPr/>
          </p:nvSpPr>
          <p:spPr>
            <a:xfrm>
              <a:off x="2542917" y="1751147"/>
              <a:ext cx="543" cy="149"/>
            </a:xfrm>
            <a:custGeom>
              <a:avLst/>
              <a:gdLst/>
              <a:ahLst/>
              <a:cxnLst/>
              <a:rect l="l" t="t" r="r" b="b"/>
              <a:pathLst>
                <a:path w="40" h="11" extrusionOk="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66"/>
            <p:cNvSpPr/>
            <p:nvPr/>
          </p:nvSpPr>
          <p:spPr>
            <a:xfrm>
              <a:off x="2508784" y="176877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66"/>
            <p:cNvSpPr/>
            <p:nvPr/>
          </p:nvSpPr>
          <p:spPr>
            <a:xfrm>
              <a:off x="2511499" y="1770440"/>
              <a:ext cx="489" cy="14"/>
            </a:xfrm>
            <a:custGeom>
              <a:avLst/>
              <a:gdLst/>
              <a:ahLst/>
              <a:cxnLst/>
              <a:rect l="l" t="t" r="r" b="b"/>
              <a:pathLst>
                <a:path w="36" h="1" extrusionOk="0">
                  <a:moveTo>
                    <a:pt x="15" y="0"/>
                  </a:moveTo>
                  <a:lnTo>
                    <a:pt x="36"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66"/>
            <p:cNvSpPr/>
            <p:nvPr/>
          </p:nvSpPr>
          <p:spPr>
            <a:xfrm>
              <a:off x="2509734" y="1769965"/>
              <a:ext cx="1018" cy="394"/>
            </a:xfrm>
            <a:custGeom>
              <a:avLst/>
              <a:gdLst/>
              <a:ahLst/>
              <a:cxnLst/>
              <a:rect l="l" t="t" r="r" b="b"/>
              <a:pathLst>
                <a:path w="75" h="29" extrusionOk="0">
                  <a:moveTo>
                    <a:pt x="74" y="28"/>
                  </a:moveTo>
                  <a:cubicBezTo>
                    <a:pt x="50" y="21"/>
                    <a:pt x="25" y="11"/>
                    <a:pt x="1" y="0"/>
                  </a:cubicBezTo>
                  <a:cubicBezTo>
                    <a:pt x="25" y="11"/>
                    <a:pt x="50" y="21"/>
                    <a:pt x="7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66"/>
            <p:cNvSpPr/>
            <p:nvPr/>
          </p:nvSpPr>
          <p:spPr>
            <a:xfrm>
              <a:off x="2510888" y="1770345"/>
              <a:ext cx="475" cy="54"/>
            </a:xfrm>
            <a:custGeom>
              <a:avLst/>
              <a:gdLst/>
              <a:ahLst/>
              <a:cxnLst/>
              <a:rect l="l" t="t" r="r" b="b"/>
              <a:pathLst>
                <a:path w="35" h="4" extrusionOk="0">
                  <a:moveTo>
                    <a:pt x="35" y="4"/>
                  </a:moveTo>
                  <a:cubicBezTo>
                    <a:pt x="21" y="4"/>
                    <a:pt x="11" y="4"/>
                    <a:pt x="0" y="0"/>
                  </a:cubicBezTo>
                  <a:cubicBezTo>
                    <a:pt x="11" y="4"/>
                    <a:pt x="21" y="4"/>
                    <a:pt x="35"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66"/>
            <p:cNvSpPr/>
            <p:nvPr/>
          </p:nvSpPr>
          <p:spPr>
            <a:xfrm>
              <a:off x="2509354" y="1769680"/>
              <a:ext cx="299" cy="204"/>
            </a:xfrm>
            <a:custGeom>
              <a:avLst/>
              <a:gdLst/>
              <a:ahLst/>
              <a:cxnLst/>
              <a:rect l="l" t="t" r="r" b="b"/>
              <a:pathLst>
                <a:path w="22" h="15" extrusionOk="0">
                  <a:moveTo>
                    <a:pt x="22" y="14"/>
                  </a:moveTo>
                  <a:cubicBezTo>
                    <a:pt x="15" y="11"/>
                    <a:pt x="8" y="4"/>
                    <a:pt x="1" y="0"/>
                  </a:cubicBezTo>
                  <a:cubicBezTo>
                    <a:pt x="8" y="4"/>
                    <a:pt x="15" y="11"/>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66"/>
            <p:cNvSpPr/>
            <p:nvPr/>
          </p:nvSpPr>
          <p:spPr>
            <a:xfrm>
              <a:off x="2509069" y="1769300"/>
              <a:ext cx="204" cy="244"/>
            </a:xfrm>
            <a:custGeom>
              <a:avLst/>
              <a:gdLst/>
              <a:ahLst/>
              <a:cxnLst/>
              <a:rect l="l" t="t" r="r" b="b"/>
              <a:pathLst>
                <a:path w="15" h="18" extrusionOk="0">
                  <a:moveTo>
                    <a:pt x="15" y="18"/>
                  </a:moveTo>
                  <a:cubicBezTo>
                    <a:pt x="8" y="11"/>
                    <a:pt x="4" y="7"/>
                    <a:pt x="1" y="0"/>
                  </a:cubicBezTo>
                  <a:cubicBezTo>
                    <a:pt x="4" y="7"/>
                    <a:pt x="8"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66"/>
            <p:cNvSpPr/>
            <p:nvPr/>
          </p:nvSpPr>
          <p:spPr>
            <a:xfrm>
              <a:off x="2534975" y="1750997"/>
              <a:ext cx="489" cy="543"/>
            </a:xfrm>
            <a:custGeom>
              <a:avLst/>
              <a:gdLst/>
              <a:ahLst/>
              <a:cxnLst/>
              <a:rect l="l" t="t" r="r" b="b"/>
              <a:pathLst>
                <a:path w="36" h="40" extrusionOk="0">
                  <a:moveTo>
                    <a:pt x="36" y="1"/>
                  </a:moveTo>
                  <a:cubicBezTo>
                    <a:pt x="25" y="11"/>
                    <a:pt x="11" y="25"/>
                    <a:pt x="1" y="39"/>
                  </a:cubicBezTo>
                  <a:cubicBezTo>
                    <a:pt x="11" y="25"/>
                    <a:pt x="25" y="11"/>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66"/>
            <p:cNvSpPr/>
            <p:nvPr/>
          </p:nvSpPr>
          <p:spPr>
            <a:xfrm>
              <a:off x="2536780" y="1750047"/>
              <a:ext cx="109" cy="14"/>
            </a:xfrm>
            <a:custGeom>
              <a:avLst/>
              <a:gdLst/>
              <a:ahLst/>
              <a:cxnLst/>
              <a:rect l="l" t="t" r="r" b="b"/>
              <a:pathLst>
                <a:path w="8" h="1" extrusionOk="0">
                  <a:moveTo>
                    <a:pt x="1" y="0"/>
                  </a:moveTo>
                  <a:lnTo>
                    <a:pt x="1" y="0"/>
                  </a:lnTo>
                  <a:lnTo>
                    <a:pt x="8"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66"/>
            <p:cNvSpPr/>
            <p:nvPr/>
          </p:nvSpPr>
          <p:spPr>
            <a:xfrm>
              <a:off x="2512219" y="1770291"/>
              <a:ext cx="679" cy="109"/>
            </a:xfrm>
            <a:custGeom>
              <a:avLst/>
              <a:gdLst/>
              <a:ahLst/>
              <a:cxnLst/>
              <a:rect l="l" t="t" r="r" b="b"/>
              <a:pathLst>
                <a:path w="50" h="8" extrusionOk="0">
                  <a:moveTo>
                    <a:pt x="49" y="1"/>
                  </a:moveTo>
                  <a:cubicBezTo>
                    <a:pt x="32" y="4"/>
                    <a:pt x="14" y="8"/>
                    <a:pt x="0" y="8"/>
                  </a:cubicBezTo>
                  <a:cubicBezTo>
                    <a:pt x="14" y="8"/>
                    <a:pt x="32" y="4"/>
                    <a:pt x="4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66"/>
            <p:cNvSpPr/>
            <p:nvPr/>
          </p:nvSpPr>
          <p:spPr>
            <a:xfrm>
              <a:off x="2503230" y="1767779"/>
              <a:ext cx="679" cy="204"/>
            </a:xfrm>
            <a:custGeom>
              <a:avLst/>
              <a:gdLst/>
              <a:ahLst/>
              <a:cxnLst/>
              <a:rect l="l" t="t" r="r" b="b"/>
              <a:pathLst>
                <a:path w="50" h="15" extrusionOk="0">
                  <a:moveTo>
                    <a:pt x="49" y="0"/>
                  </a:moveTo>
                  <a:cubicBezTo>
                    <a:pt x="35" y="0"/>
                    <a:pt x="25" y="4"/>
                    <a:pt x="14" y="7"/>
                  </a:cubicBezTo>
                  <a:lnTo>
                    <a:pt x="0" y="14"/>
                  </a:lnTo>
                  <a:cubicBezTo>
                    <a:pt x="14" y="7"/>
                    <a:pt x="32" y="0"/>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66"/>
            <p:cNvSpPr/>
            <p:nvPr/>
          </p:nvSpPr>
          <p:spPr>
            <a:xfrm>
              <a:off x="2542917" y="1751187"/>
              <a:ext cx="489" cy="109"/>
            </a:xfrm>
            <a:custGeom>
              <a:avLst/>
              <a:gdLst/>
              <a:ahLst/>
              <a:cxnLst/>
              <a:rect l="l" t="t" r="r" b="b"/>
              <a:pathLst>
                <a:path w="36" h="8" extrusionOk="0">
                  <a:moveTo>
                    <a:pt x="36" y="1"/>
                  </a:moveTo>
                  <a:lnTo>
                    <a:pt x="36" y="1"/>
                  </a:lnTo>
                  <a:cubicBezTo>
                    <a:pt x="22" y="4"/>
                    <a:pt x="11" y="4"/>
                    <a:pt x="1" y="8"/>
                  </a:cubicBezTo>
                  <a:cubicBezTo>
                    <a:pt x="11" y="8"/>
                    <a:pt x="22" y="4"/>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66"/>
            <p:cNvSpPr/>
            <p:nvPr/>
          </p:nvSpPr>
          <p:spPr>
            <a:xfrm>
              <a:off x="2502035" y="1769436"/>
              <a:ext cx="68" cy="394"/>
            </a:xfrm>
            <a:custGeom>
              <a:avLst/>
              <a:gdLst/>
              <a:ahLst/>
              <a:cxnLst/>
              <a:rect l="l" t="t" r="r" b="b"/>
              <a:pathLst>
                <a:path w="5" h="29" extrusionOk="0">
                  <a:moveTo>
                    <a:pt x="1" y="29"/>
                  </a:moveTo>
                  <a:cubicBezTo>
                    <a:pt x="1" y="18"/>
                    <a:pt x="4" y="11"/>
                    <a:pt x="4" y="1"/>
                  </a:cubicBezTo>
                  <a:cubicBezTo>
                    <a:pt x="4" y="11"/>
                    <a:pt x="1" y="18"/>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66"/>
            <p:cNvSpPr/>
            <p:nvPr/>
          </p:nvSpPr>
          <p:spPr>
            <a:xfrm>
              <a:off x="2499143" y="1813793"/>
              <a:ext cx="14" cy="204"/>
            </a:xfrm>
            <a:custGeom>
              <a:avLst/>
              <a:gdLst/>
              <a:ahLst/>
              <a:cxnLst/>
              <a:rect l="l" t="t" r="r" b="b"/>
              <a:pathLst>
                <a:path w="1" h="15" extrusionOk="0">
                  <a:moveTo>
                    <a:pt x="0" y="14"/>
                  </a:moveTo>
                  <a:cubicBezTo>
                    <a:pt x="0" y="7"/>
                    <a:pt x="0" y="4"/>
                    <a:pt x="0" y="0"/>
                  </a:cubicBez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66"/>
            <p:cNvSpPr/>
            <p:nvPr/>
          </p:nvSpPr>
          <p:spPr>
            <a:xfrm>
              <a:off x="2500230" y="1774663"/>
              <a:ext cx="448" cy="489"/>
            </a:xfrm>
            <a:custGeom>
              <a:avLst/>
              <a:gdLst/>
              <a:ahLst/>
              <a:cxnLst/>
              <a:rect l="l" t="t" r="r" b="b"/>
              <a:pathLst>
                <a:path w="33" h="36" extrusionOk="0">
                  <a:moveTo>
                    <a:pt x="32" y="1"/>
                  </a:moveTo>
                  <a:cubicBezTo>
                    <a:pt x="22" y="15"/>
                    <a:pt x="11" y="25"/>
                    <a:pt x="1" y="36"/>
                  </a:cubicBezTo>
                  <a:cubicBezTo>
                    <a:pt x="15" y="25"/>
                    <a:pt x="22" y="15"/>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66"/>
            <p:cNvSpPr/>
            <p:nvPr/>
          </p:nvSpPr>
          <p:spPr>
            <a:xfrm>
              <a:off x="2502131" y="1767969"/>
              <a:ext cx="1113" cy="1385"/>
            </a:xfrm>
            <a:custGeom>
              <a:avLst/>
              <a:gdLst/>
              <a:ahLst/>
              <a:cxnLst/>
              <a:rect l="l" t="t" r="r" b="b"/>
              <a:pathLst>
                <a:path w="82" h="102" extrusionOk="0">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66"/>
            <p:cNvSpPr/>
            <p:nvPr/>
          </p:nvSpPr>
          <p:spPr>
            <a:xfrm>
              <a:off x="2500664" y="1769911"/>
              <a:ext cx="1480" cy="4725"/>
            </a:xfrm>
            <a:custGeom>
              <a:avLst/>
              <a:gdLst/>
              <a:ahLst/>
              <a:cxnLst/>
              <a:rect l="l" t="t" r="r" b="b"/>
              <a:pathLst>
                <a:path w="109" h="348" extrusionOk="0">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66"/>
            <p:cNvSpPr/>
            <p:nvPr/>
          </p:nvSpPr>
          <p:spPr>
            <a:xfrm>
              <a:off x="2503081" y="1767874"/>
              <a:ext cx="353" cy="204"/>
            </a:xfrm>
            <a:custGeom>
              <a:avLst/>
              <a:gdLst/>
              <a:ahLst/>
              <a:cxnLst/>
              <a:rect l="l" t="t" r="r" b="b"/>
              <a:pathLst>
                <a:path w="26" h="15" extrusionOk="0">
                  <a:moveTo>
                    <a:pt x="25" y="0"/>
                  </a:moveTo>
                  <a:cubicBezTo>
                    <a:pt x="15" y="4"/>
                    <a:pt x="8" y="7"/>
                    <a:pt x="1" y="14"/>
                  </a:cubicBezTo>
                  <a:lnTo>
                    <a:pt x="11" y="7"/>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66"/>
            <p:cNvSpPr/>
            <p:nvPr/>
          </p:nvSpPr>
          <p:spPr>
            <a:xfrm>
              <a:off x="2579848" y="175789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66"/>
            <p:cNvSpPr/>
            <p:nvPr/>
          </p:nvSpPr>
          <p:spPr>
            <a:xfrm>
              <a:off x="2583419" y="1758221"/>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66"/>
            <p:cNvSpPr/>
            <p:nvPr/>
          </p:nvSpPr>
          <p:spPr>
            <a:xfrm>
              <a:off x="2556318" y="1754568"/>
              <a:ext cx="204" cy="244"/>
            </a:xfrm>
            <a:custGeom>
              <a:avLst/>
              <a:gdLst/>
              <a:ahLst/>
              <a:cxnLst/>
              <a:rect l="l" t="t" r="r" b="b"/>
              <a:pathLst>
                <a:path w="15" h="18" extrusionOk="0">
                  <a:moveTo>
                    <a:pt x="1" y="18"/>
                  </a:moveTo>
                  <a:cubicBezTo>
                    <a:pt x="8" y="11"/>
                    <a:pt x="11" y="4"/>
                    <a:pt x="15" y="0"/>
                  </a:cubicBezTo>
                  <a:cubicBezTo>
                    <a:pt x="11"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66"/>
            <p:cNvSpPr/>
            <p:nvPr/>
          </p:nvSpPr>
          <p:spPr>
            <a:xfrm>
              <a:off x="2582319" y="175846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66"/>
            <p:cNvSpPr/>
            <p:nvPr/>
          </p:nvSpPr>
          <p:spPr>
            <a:xfrm>
              <a:off x="2584030" y="175812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66"/>
            <p:cNvSpPr/>
            <p:nvPr/>
          </p:nvSpPr>
          <p:spPr>
            <a:xfrm>
              <a:off x="2551335" y="1754283"/>
              <a:ext cx="394" cy="244"/>
            </a:xfrm>
            <a:custGeom>
              <a:avLst/>
              <a:gdLst/>
              <a:ahLst/>
              <a:cxnLst/>
              <a:rect l="l" t="t" r="r" b="b"/>
              <a:pathLst>
                <a:path w="29" h="18" extrusionOk="0">
                  <a:moveTo>
                    <a:pt x="0" y="0"/>
                  </a:moveTo>
                  <a:lnTo>
                    <a:pt x="28" y="18"/>
                  </a:lnTo>
                  <a:lnTo>
                    <a:pt x="18" y="1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66"/>
            <p:cNvSpPr/>
            <p:nvPr/>
          </p:nvSpPr>
          <p:spPr>
            <a:xfrm>
              <a:off x="2582890" y="1758370"/>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66"/>
            <p:cNvSpPr/>
            <p:nvPr/>
          </p:nvSpPr>
          <p:spPr>
            <a:xfrm>
              <a:off x="2581803" y="175850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66"/>
            <p:cNvSpPr/>
            <p:nvPr/>
          </p:nvSpPr>
          <p:spPr>
            <a:xfrm>
              <a:off x="2596494" y="1752423"/>
              <a:ext cx="2811" cy="1344"/>
            </a:xfrm>
            <a:custGeom>
              <a:avLst/>
              <a:gdLst/>
              <a:ahLst/>
              <a:cxnLst/>
              <a:rect l="l" t="t" r="r" b="b"/>
              <a:pathLst>
                <a:path w="207" h="99" extrusionOk="0">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66"/>
            <p:cNvSpPr/>
            <p:nvPr/>
          </p:nvSpPr>
          <p:spPr>
            <a:xfrm>
              <a:off x="2600147" y="1753618"/>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66"/>
            <p:cNvSpPr/>
            <p:nvPr/>
          </p:nvSpPr>
          <p:spPr>
            <a:xfrm>
              <a:off x="2596250" y="1752097"/>
              <a:ext cx="54" cy="54"/>
            </a:xfrm>
            <a:custGeom>
              <a:avLst/>
              <a:gdLst/>
              <a:ahLst/>
              <a:cxnLst/>
              <a:rect l="l" t="t" r="r" b="b"/>
              <a:pathLst>
                <a:path w="4"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66"/>
            <p:cNvSpPr/>
            <p:nvPr/>
          </p:nvSpPr>
          <p:spPr>
            <a:xfrm>
              <a:off x="2599536" y="1753563"/>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66"/>
            <p:cNvSpPr/>
            <p:nvPr/>
          </p:nvSpPr>
          <p:spPr>
            <a:xfrm>
              <a:off x="2595639" y="1751473"/>
              <a:ext cx="190" cy="163"/>
            </a:xfrm>
            <a:custGeom>
              <a:avLst/>
              <a:gdLst/>
              <a:ahLst/>
              <a:cxnLst/>
              <a:rect l="l" t="t" r="r" b="b"/>
              <a:pathLst>
                <a:path w="14"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66"/>
            <p:cNvSpPr/>
            <p:nvPr/>
          </p:nvSpPr>
          <p:spPr>
            <a:xfrm>
              <a:off x="2595965" y="1751758"/>
              <a:ext cx="149" cy="109"/>
            </a:xfrm>
            <a:custGeom>
              <a:avLst/>
              <a:gdLst/>
              <a:ahLst/>
              <a:cxnLst/>
              <a:rect l="l" t="t" r="r" b="b"/>
              <a:pathLst>
                <a:path w="11"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66"/>
            <p:cNvSpPr/>
            <p:nvPr/>
          </p:nvSpPr>
          <p:spPr>
            <a:xfrm>
              <a:off x="2600812" y="17537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66"/>
            <p:cNvSpPr/>
            <p:nvPr/>
          </p:nvSpPr>
          <p:spPr>
            <a:xfrm>
              <a:off x="2578952" y="1755709"/>
              <a:ext cx="774" cy="2050"/>
            </a:xfrm>
            <a:custGeom>
              <a:avLst/>
              <a:gdLst/>
              <a:ahLst/>
              <a:cxnLst/>
              <a:rect l="l" t="t" r="r" b="b"/>
              <a:pathLst>
                <a:path w="57" h="151" extrusionOk="0">
                  <a:moveTo>
                    <a:pt x="53" y="144"/>
                  </a:moveTo>
                  <a:lnTo>
                    <a:pt x="56" y="151"/>
                  </a:lnTo>
                  <a:lnTo>
                    <a:pt x="53" y="144"/>
                  </a:lnTo>
                  <a:cubicBezTo>
                    <a:pt x="18" y="105"/>
                    <a:pt x="0" y="53"/>
                    <a:pt x="7" y="0"/>
                  </a:cubicBezTo>
                  <a:cubicBezTo>
                    <a:pt x="0" y="53"/>
                    <a:pt x="18" y="105"/>
                    <a:pt x="53"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66"/>
            <p:cNvSpPr/>
            <p:nvPr/>
          </p:nvSpPr>
          <p:spPr>
            <a:xfrm>
              <a:off x="2556183" y="1754853"/>
              <a:ext cx="149" cy="204"/>
            </a:xfrm>
            <a:custGeom>
              <a:avLst/>
              <a:gdLst/>
              <a:ahLst/>
              <a:cxnLst/>
              <a:rect l="l" t="t" r="r" b="b"/>
              <a:pathLst>
                <a:path w="11" h="15" extrusionOk="0">
                  <a:moveTo>
                    <a:pt x="11" y="0"/>
                  </a:moveTo>
                  <a:lnTo>
                    <a:pt x="11" y="0"/>
                  </a:lnTo>
                  <a:cubicBezTo>
                    <a:pt x="7" y="4"/>
                    <a:pt x="4" y="11"/>
                    <a:pt x="0" y="14"/>
                  </a:cubicBezTo>
                  <a:cubicBezTo>
                    <a:pt x="7" y="11"/>
                    <a:pt x="7" y="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66"/>
            <p:cNvSpPr/>
            <p:nvPr/>
          </p:nvSpPr>
          <p:spPr>
            <a:xfrm>
              <a:off x="2556033" y="1755138"/>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66"/>
            <p:cNvSpPr/>
            <p:nvPr/>
          </p:nvSpPr>
          <p:spPr>
            <a:xfrm>
              <a:off x="2589692" y="1751378"/>
              <a:ext cx="5716" cy="4100"/>
            </a:xfrm>
            <a:custGeom>
              <a:avLst/>
              <a:gdLst/>
              <a:ahLst/>
              <a:cxnLst/>
              <a:rect l="l" t="t" r="r" b="b"/>
              <a:pathLst>
                <a:path w="421" h="302" extrusionOk="0">
                  <a:moveTo>
                    <a:pt x="420" y="1"/>
                  </a:moveTo>
                  <a:cubicBezTo>
                    <a:pt x="350" y="1"/>
                    <a:pt x="140" y="179"/>
                    <a:pt x="0" y="302"/>
                  </a:cubicBezTo>
                  <a:cubicBezTo>
                    <a:pt x="144" y="179"/>
                    <a:pt x="354" y="1"/>
                    <a:pt x="4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66"/>
            <p:cNvSpPr/>
            <p:nvPr/>
          </p:nvSpPr>
          <p:spPr>
            <a:xfrm>
              <a:off x="2552951" y="175527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66"/>
            <p:cNvSpPr/>
            <p:nvPr/>
          </p:nvSpPr>
          <p:spPr>
            <a:xfrm>
              <a:off x="2551566" y="1754419"/>
              <a:ext cx="1398" cy="828"/>
            </a:xfrm>
            <a:custGeom>
              <a:avLst/>
              <a:gdLst/>
              <a:ahLst/>
              <a:cxnLst/>
              <a:rect l="l" t="t" r="r" b="b"/>
              <a:pathLst>
                <a:path w="103" h="61" extrusionOk="0">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66"/>
            <p:cNvSpPr/>
            <p:nvPr/>
          </p:nvSpPr>
          <p:spPr>
            <a:xfrm>
              <a:off x="2502185" y="1754514"/>
              <a:ext cx="119265" cy="108620"/>
            </a:xfrm>
            <a:custGeom>
              <a:avLst/>
              <a:gdLst/>
              <a:ahLst/>
              <a:cxnLst/>
              <a:rect l="l" t="t" r="r" b="b"/>
              <a:pathLst>
                <a:path w="8784" h="8000" extrusionOk="0">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66"/>
            <p:cNvSpPr/>
            <p:nvPr/>
          </p:nvSpPr>
          <p:spPr>
            <a:xfrm>
              <a:off x="2562306" y="1858137"/>
              <a:ext cx="4155" cy="353"/>
            </a:xfrm>
            <a:custGeom>
              <a:avLst/>
              <a:gdLst/>
              <a:ahLst/>
              <a:cxnLst/>
              <a:rect l="l" t="t" r="r" b="b"/>
              <a:pathLst>
                <a:path w="306" h="26" extrusionOk="0">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66"/>
            <p:cNvSpPr/>
            <p:nvPr/>
          </p:nvSpPr>
          <p:spPr>
            <a:xfrm>
              <a:off x="2597961" y="1785077"/>
              <a:ext cx="5431" cy="8187"/>
            </a:xfrm>
            <a:custGeom>
              <a:avLst/>
              <a:gdLst/>
              <a:ahLst/>
              <a:cxnLst/>
              <a:rect l="l" t="t" r="r" b="b"/>
              <a:pathLst>
                <a:path w="400" h="603" extrusionOk="0">
                  <a:moveTo>
                    <a:pt x="400" y="554"/>
                  </a:moveTo>
                  <a:cubicBezTo>
                    <a:pt x="169" y="603"/>
                    <a:pt x="39" y="158"/>
                    <a:pt x="1" y="1"/>
                  </a:cubicBezTo>
                  <a:cubicBezTo>
                    <a:pt x="39" y="158"/>
                    <a:pt x="169" y="603"/>
                    <a:pt x="400" y="55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66"/>
            <p:cNvSpPr/>
            <p:nvPr/>
          </p:nvSpPr>
          <p:spPr>
            <a:xfrm>
              <a:off x="2605903" y="1793210"/>
              <a:ext cx="720" cy="815"/>
            </a:xfrm>
            <a:custGeom>
              <a:avLst/>
              <a:gdLst/>
              <a:ahLst/>
              <a:cxnLst/>
              <a:rect l="l" t="t" r="r" b="b"/>
              <a:pathLst>
                <a:path w="53" h="60" extrusionOk="0">
                  <a:moveTo>
                    <a:pt x="53" y="60"/>
                  </a:moveTo>
                  <a:cubicBezTo>
                    <a:pt x="39" y="35"/>
                    <a:pt x="21" y="14"/>
                    <a:pt x="0" y="0"/>
                  </a:cubicBezTo>
                  <a:cubicBezTo>
                    <a:pt x="21" y="14"/>
                    <a:pt x="39" y="35"/>
                    <a:pt x="53"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66"/>
            <p:cNvSpPr/>
            <p:nvPr/>
          </p:nvSpPr>
          <p:spPr>
            <a:xfrm>
              <a:off x="2580663" y="1829951"/>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66"/>
            <p:cNvSpPr/>
            <p:nvPr/>
          </p:nvSpPr>
          <p:spPr>
            <a:xfrm>
              <a:off x="2555273" y="1862360"/>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66"/>
            <p:cNvSpPr/>
            <p:nvPr/>
          </p:nvSpPr>
          <p:spPr>
            <a:xfrm>
              <a:off x="2554798" y="1863080"/>
              <a:ext cx="68" cy="54"/>
            </a:xfrm>
            <a:custGeom>
              <a:avLst/>
              <a:gdLst/>
              <a:ahLst/>
              <a:cxnLst/>
              <a:rect l="l" t="t" r="r" b="b"/>
              <a:pathLst>
                <a:path w="5" h="4" extrusionOk="0">
                  <a:moveTo>
                    <a:pt x="1" y="4"/>
                  </a:moveTo>
                  <a:lnTo>
                    <a:pt x="4" y="1"/>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66"/>
            <p:cNvSpPr/>
            <p:nvPr/>
          </p:nvSpPr>
          <p:spPr>
            <a:xfrm>
              <a:off x="2580853" y="1829801"/>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66"/>
            <p:cNvSpPr/>
            <p:nvPr/>
          </p:nvSpPr>
          <p:spPr>
            <a:xfrm>
              <a:off x="2620255" y="1767725"/>
              <a:ext cx="530" cy="258"/>
            </a:xfrm>
            <a:custGeom>
              <a:avLst/>
              <a:gdLst/>
              <a:ahLst/>
              <a:cxnLst/>
              <a:rect l="l" t="t" r="r" b="b"/>
              <a:pathLst>
                <a:path w="39" h="19" extrusionOk="0">
                  <a:moveTo>
                    <a:pt x="0" y="1"/>
                  </a:moveTo>
                  <a:lnTo>
                    <a:pt x="3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66"/>
            <p:cNvSpPr/>
            <p:nvPr/>
          </p:nvSpPr>
          <p:spPr>
            <a:xfrm>
              <a:off x="2619589" y="1767345"/>
              <a:ext cx="434" cy="258"/>
            </a:xfrm>
            <a:custGeom>
              <a:avLst/>
              <a:gdLst/>
              <a:ahLst/>
              <a:cxnLst/>
              <a:rect l="l" t="t" r="r" b="b"/>
              <a:pathLst>
                <a:path w="32" h="19" extrusionOk="0">
                  <a:moveTo>
                    <a:pt x="0"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66"/>
            <p:cNvSpPr/>
            <p:nvPr/>
          </p:nvSpPr>
          <p:spPr>
            <a:xfrm>
              <a:off x="2612081" y="1759510"/>
              <a:ext cx="4290" cy="6286"/>
            </a:xfrm>
            <a:custGeom>
              <a:avLst/>
              <a:gdLst/>
              <a:ahLst/>
              <a:cxnLst/>
              <a:rect l="l" t="t" r="r" b="b"/>
              <a:pathLst>
                <a:path w="316" h="463" extrusionOk="0">
                  <a:moveTo>
                    <a:pt x="315" y="462"/>
                  </a:moveTo>
                  <a:lnTo>
                    <a:pt x="315" y="462"/>
                  </a:lnTo>
                  <a:cubicBezTo>
                    <a:pt x="130" y="382"/>
                    <a:pt x="7" y="203"/>
                    <a:pt x="0" y="0"/>
                  </a:cubicBezTo>
                  <a:cubicBezTo>
                    <a:pt x="7" y="203"/>
                    <a:pt x="130" y="382"/>
                    <a:pt x="315" y="4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66"/>
            <p:cNvSpPr/>
            <p:nvPr/>
          </p:nvSpPr>
          <p:spPr>
            <a:xfrm>
              <a:off x="2620920" y="1768064"/>
              <a:ext cx="530" cy="339"/>
            </a:xfrm>
            <a:custGeom>
              <a:avLst/>
              <a:gdLst/>
              <a:ahLst/>
              <a:cxnLst/>
              <a:rect l="l" t="t" r="r" b="b"/>
              <a:pathLst>
                <a:path w="39" h="25" extrusionOk="0">
                  <a:moveTo>
                    <a:pt x="39"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66"/>
            <p:cNvSpPr/>
            <p:nvPr/>
          </p:nvSpPr>
          <p:spPr>
            <a:xfrm>
              <a:off x="2618870" y="1766964"/>
              <a:ext cx="448" cy="258"/>
            </a:xfrm>
            <a:custGeom>
              <a:avLst/>
              <a:gdLst/>
              <a:ahLst/>
              <a:cxnLst/>
              <a:rect l="l" t="t" r="r" b="b"/>
              <a:pathLst>
                <a:path w="33" h="19" extrusionOk="0">
                  <a:moveTo>
                    <a:pt x="1"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66"/>
            <p:cNvSpPr/>
            <p:nvPr/>
          </p:nvSpPr>
          <p:spPr>
            <a:xfrm>
              <a:off x="2608660" y="1756754"/>
              <a:ext cx="3476" cy="2770"/>
            </a:xfrm>
            <a:custGeom>
              <a:avLst/>
              <a:gdLst/>
              <a:ahLst/>
              <a:cxnLst/>
              <a:rect l="l" t="t" r="r" b="b"/>
              <a:pathLst>
                <a:path w="256" h="204" extrusionOk="0">
                  <a:moveTo>
                    <a:pt x="0" y="0"/>
                  </a:moveTo>
                  <a:lnTo>
                    <a:pt x="0" y="0"/>
                  </a:lnTo>
                  <a:cubicBezTo>
                    <a:pt x="95" y="70"/>
                    <a:pt x="228" y="165"/>
                    <a:pt x="256" y="203"/>
                  </a:cubicBezTo>
                  <a:cubicBezTo>
                    <a:pt x="228" y="165"/>
                    <a:pt x="98" y="7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66"/>
            <p:cNvSpPr/>
            <p:nvPr/>
          </p:nvSpPr>
          <p:spPr>
            <a:xfrm>
              <a:off x="2606093" y="1754894"/>
              <a:ext cx="1154" cy="869"/>
            </a:xfrm>
            <a:custGeom>
              <a:avLst/>
              <a:gdLst/>
              <a:ahLst/>
              <a:cxnLst/>
              <a:rect l="l" t="t" r="r" b="b"/>
              <a:pathLst>
                <a:path w="85" h="64" extrusionOk="0">
                  <a:moveTo>
                    <a:pt x="0" y="1"/>
                  </a:moveTo>
                  <a:cubicBezTo>
                    <a:pt x="28" y="22"/>
                    <a:pt x="56" y="43"/>
                    <a:pt x="84" y="64"/>
                  </a:cubicBezTo>
                  <a:cubicBezTo>
                    <a:pt x="56" y="43"/>
                    <a:pt x="28"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66"/>
            <p:cNvSpPr/>
            <p:nvPr/>
          </p:nvSpPr>
          <p:spPr>
            <a:xfrm>
              <a:off x="2616358" y="1765783"/>
              <a:ext cx="720" cy="339"/>
            </a:xfrm>
            <a:custGeom>
              <a:avLst/>
              <a:gdLst/>
              <a:ahLst/>
              <a:cxnLst/>
              <a:rect l="l" t="t" r="r" b="b"/>
              <a:pathLst>
                <a:path w="53" h="25" extrusionOk="0">
                  <a:moveTo>
                    <a:pt x="0" y="0"/>
                  </a:moveTo>
                  <a:lnTo>
                    <a:pt x="53"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66"/>
            <p:cNvSpPr/>
            <p:nvPr/>
          </p:nvSpPr>
          <p:spPr>
            <a:xfrm>
              <a:off x="2618164" y="1766639"/>
              <a:ext cx="394" cy="204"/>
            </a:xfrm>
            <a:custGeom>
              <a:avLst/>
              <a:gdLst/>
              <a:ahLst/>
              <a:cxnLst/>
              <a:rect l="l" t="t" r="r" b="b"/>
              <a:pathLst>
                <a:path w="29" h="15" extrusionOk="0">
                  <a:moveTo>
                    <a:pt x="0" y="0"/>
                  </a:moveTo>
                  <a:lnTo>
                    <a:pt x="2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66"/>
            <p:cNvSpPr/>
            <p:nvPr/>
          </p:nvSpPr>
          <p:spPr>
            <a:xfrm>
              <a:off x="2607465" y="1755940"/>
              <a:ext cx="1208" cy="828"/>
            </a:xfrm>
            <a:custGeom>
              <a:avLst/>
              <a:gdLst/>
              <a:ahLst/>
              <a:cxnLst/>
              <a:rect l="l" t="t" r="r" b="b"/>
              <a:pathLst>
                <a:path w="89" h="61" extrusionOk="0">
                  <a:moveTo>
                    <a:pt x="1" y="1"/>
                  </a:moveTo>
                  <a:lnTo>
                    <a:pt x="88"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66"/>
            <p:cNvSpPr/>
            <p:nvPr/>
          </p:nvSpPr>
          <p:spPr>
            <a:xfrm>
              <a:off x="2617349" y="1766258"/>
              <a:ext cx="489" cy="204"/>
            </a:xfrm>
            <a:custGeom>
              <a:avLst/>
              <a:gdLst/>
              <a:ahLst/>
              <a:cxnLst/>
              <a:rect l="l" t="t" r="r" b="b"/>
              <a:pathLst>
                <a:path w="36" h="15" extrusionOk="0">
                  <a:moveTo>
                    <a:pt x="1" y="0"/>
                  </a:moveTo>
                  <a:lnTo>
                    <a:pt x="36"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66"/>
            <p:cNvSpPr/>
            <p:nvPr/>
          </p:nvSpPr>
          <p:spPr>
            <a:xfrm>
              <a:off x="2514350" y="18328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66"/>
            <p:cNvSpPr/>
            <p:nvPr/>
          </p:nvSpPr>
          <p:spPr>
            <a:xfrm>
              <a:off x="2505742" y="1822252"/>
              <a:ext cx="1059" cy="910"/>
            </a:xfrm>
            <a:custGeom>
              <a:avLst/>
              <a:gdLst/>
              <a:ahLst/>
              <a:cxnLst/>
              <a:rect l="l" t="t" r="r" b="b"/>
              <a:pathLst>
                <a:path w="78" h="67" extrusionOk="0">
                  <a:moveTo>
                    <a:pt x="78" y="67"/>
                  </a:moveTo>
                  <a:cubicBezTo>
                    <a:pt x="50" y="46"/>
                    <a:pt x="22" y="25"/>
                    <a:pt x="1" y="0"/>
                  </a:cubicBezTo>
                  <a:cubicBezTo>
                    <a:pt x="22" y="25"/>
                    <a:pt x="50" y="46"/>
                    <a:pt x="78"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66"/>
            <p:cNvSpPr/>
            <p:nvPr/>
          </p:nvSpPr>
          <p:spPr>
            <a:xfrm>
              <a:off x="2514635" y="1833942"/>
              <a:ext cx="394" cy="149"/>
            </a:xfrm>
            <a:custGeom>
              <a:avLst/>
              <a:gdLst/>
              <a:ahLst/>
              <a:cxnLst/>
              <a:rect l="l" t="t" r="r" b="b"/>
              <a:pathLst>
                <a:path w="29" h="11" extrusionOk="0">
                  <a:moveTo>
                    <a:pt x="1" y="0"/>
                  </a:moveTo>
                  <a:cubicBezTo>
                    <a:pt x="11" y="4"/>
                    <a:pt x="22" y="7"/>
                    <a:pt x="29" y="11"/>
                  </a:cubicBezTo>
                  <a:cubicBezTo>
                    <a:pt x="22" y="7"/>
                    <a:pt x="1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66"/>
            <p:cNvSpPr/>
            <p:nvPr/>
          </p:nvSpPr>
          <p:spPr>
            <a:xfrm>
              <a:off x="2517772" y="18378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66"/>
            <p:cNvSpPr/>
            <p:nvPr/>
          </p:nvSpPr>
          <p:spPr>
            <a:xfrm>
              <a:off x="2518016" y="1839034"/>
              <a:ext cx="14" cy="394"/>
            </a:xfrm>
            <a:custGeom>
              <a:avLst/>
              <a:gdLst/>
              <a:ahLst/>
              <a:cxnLst/>
              <a:rect l="l" t="t" r="r" b="b"/>
              <a:pathLst>
                <a:path w="1" h="29" extrusionOk="0">
                  <a:moveTo>
                    <a:pt x="0" y="0"/>
                  </a:moveTo>
                  <a:cubicBezTo>
                    <a:pt x="0" y="11"/>
                    <a:pt x="0" y="18"/>
                    <a:pt x="0" y="28"/>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66"/>
            <p:cNvSpPr/>
            <p:nvPr/>
          </p:nvSpPr>
          <p:spPr>
            <a:xfrm>
              <a:off x="2517962" y="1838654"/>
              <a:ext cx="14" cy="299"/>
            </a:xfrm>
            <a:custGeom>
              <a:avLst/>
              <a:gdLst/>
              <a:ahLst/>
              <a:cxnLst/>
              <a:rect l="l" t="t" r="r" b="b"/>
              <a:pathLst>
                <a:path w="1" h="22" extrusionOk="0">
                  <a:moveTo>
                    <a:pt x="1" y="21"/>
                  </a:moveTo>
                  <a:lnTo>
                    <a:pt x="1" y="0"/>
                  </a:lnTo>
                  <a:cubicBezTo>
                    <a:pt x="1" y="7"/>
                    <a:pt x="1"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66"/>
            <p:cNvSpPr/>
            <p:nvPr/>
          </p:nvSpPr>
          <p:spPr>
            <a:xfrm>
              <a:off x="2517867" y="1838219"/>
              <a:ext cx="68" cy="258"/>
            </a:xfrm>
            <a:custGeom>
              <a:avLst/>
              <a:gdLst/>
              <a:ahLst/>
              <a:cxnLst/>
              <a:rect l="l" t="t" r="r" b="b"/>
              <a:pathLst>
                <a:path w="5" h="19" extrusionOk="0">
                  <a:moveTo>
                    <a:pt x="4" y="18"/>
                  </a:moveTo>
                  <a:cubicBezTo>
                    <a:pt x="4" y="11"/>
                    <a:pt x="4" y="8"/>
                    <a:pt x="1" y="1"/>
                  </a:cubicBezTo>
                  <a:cubicBezTo>
                    <a:pt x="4"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66"/>
            <p:cNvSpPr/>
            <p:nvPr/>
          </p:nvSpPr>
          <p:spPr>
            <a:xfrm>
              <a:off x="2514500" y="1833603"/>
              <a:ext cx="54" cy="109"/>
            </a:xfrm>
            <a:custGeom>
              <a:avLst/>
              <a:gdLst/>
              <a:ahLst/>
              <a:cxnLst/>
              <a:rect l="l" t="t" r="r" b="b"/>
              <a:pathLst>
                <a:path w="4" h="8" extrusionOk="0">
                  <a:moveTo>
                    <a:pt x="0" y="1"/>
                  </a:moveTo>
                  <a:lnTo>
                    <a:pt x="4" y="8"/>
                  </a:lnTo>
                  <a:cubicBezTo>
                    <a:pt x="4" y="4"/>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66"/>
            <p:cNvSpPr/>
            <p:nvPr/>
          </p:nvSpPr>
          <p:spPr>
            <a:xfrm>
              <a:off x="2514500" y="183337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66"/>
            <p:cNvSpPr/>
            <p:nvPr/>
          </p:nvSpPr>
          <p:spPr>
            <a:xfrm>
              <a:off x="2503556" y="181883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66"/>
            <p:cNvSpPr/>
            <p:nvPr/>
          </p:nvSpPr>
          <p:spPr>
            <a:xfrm>
              <a:off x="2514310" y="18324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66"/>
            <p:cNvSpPr/>
            <p:nvPr/>
          </p:nvSpPr>
          <p:spPr>
            <a:xfrm>
              <a:off x="2505606" y="18504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66"/>
            <p:cNvSpPr/>
            <p:nvPr/>
          </p:nvSpPr>
          <p:spPr>
            <a:xfrm>
              <a:off x="2503801" y="1819251"/>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66"/>
            <p:cNvSpPr/>
            <p:nvPr/>
          </p:nvSpPr>
          <p:spPr>
            <a:xfrm>
              <a:off x="2514595" y="1833793"/>
              <a:ext cx="54" cy="109"/>
            </a:xfrm>
            <a:custGeom>
              <a:avLst/>
              <a:gdLst/>
              <a:ahLst/>
              <a:cxnLst/>
              <a:rect l="l" t="t" r="r" b="b"/>
              <a:pathLst>
                <a:path w="4" h="8" extrusionOk="0">
                  <a:moveTo>
                    <a:pt x="4" y="8"/>
                  </a:moveTo>
                  <a:cubicBezTo>
                    <a:pt x="0" y="4"/>
                    <a:pt x="0" y="4"/>
                    <a:pt x="0" y="1"/>
                  </a:cubicBezTo>
                  <a:cubicBezTo>
                    <a:pt x="0" y="4"/>
                    <a:pt x="0" y="4"/>
                    <a:pt x="4"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66"/>
            <p:cNvSpPr/>
            <p:nvPr/>
          </p:nvSpPr>
          <p:spPr>
            <a:xfrm>
              <a:off x="2514405" y="1833087"/>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66"/>
            <p:cNvSpPr/>
            <p:nvPr/>
          </p:nvSpPr>
          <p:spPr>
            <a:xfrm>
              <a:off x="2514255" y="18321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66"/>
            <p:cNvSpPr/>
            <p:nvPr/>
          </p:nvSpPr>
          <p:spPr>
            <a:xfrm>
              <a:off x="2507412" y="1823623"/>
              <a:ext cx="720" cy="543"/>
            </a:xfrm>
            <a:custGeom>
              <a:avLst/>
              <a:gdLst/>
              <a:ahLst/>
              <a:cxnLst/>
              <a:rect l="l" t="t" r="r" b="b"/>
              <a:pathLst>
                <a:path w="53" h="40" extrusionOk="0">
                  <a:moveTo>
                    <a:pt x="0" y="1"/>
                  </a:moveTo>
                  <a:cubicBezTo>
                    <a:pt x="14" y="15"/>
                    <a:pt x="32" y="25"/>
                    <a:pt x="53" y="39"/>
                  </a:cubicBezTo>
                  <a:cubicBezTo>
                    <a:pt x="35"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66"/>
            <p:cNvSpPr/>
            <p:nvPr/>
          </p:nvSpPr>
          <p:spPr>
            <a:xfrm>
              <a:off x="2602998" y="1754704"/>
              <a:ext cx="258" cy="204"/>
            </a:xfrm>
            <a:custGeom>
              <a:avLst/>
              <a:gdLst/>
              <a:ahLst/>
              <a:cxnLst/>
              <a:rect l="l" t="t" r="r" b="b"/>
              <a:pathLst>
                <a:path w="19" h="15" extrusionOk="0">
                  <a:moveTo>
                    <a:pt x="18" y="15"/>
                  </a:moveTo>
                  <a:cubicBezTo>
                    <a:pt x="15" y="8"/>
                    <a:pt x="8" y="4"/>
                    <a:pt x="1" y="1"/>
                  </a:cubicBezTo>
                  <a:cubicBezTo>
                    <a:pt x="8" y="4"/>
                    <a:pt x="15" y="8"/>
                    <a:pt x="18"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66"/>
            <p:cNvSpPr/>
            <p:nvPr/>
          </p:nvSpPr>
          <p:spPr>
            <a:xfrm>
              <a:off x="2605564" y="1754799"/>
              <a:ext cx="394" cy="109"/>
            </a:xfrm>
            <a:custGeom>
              <a:avLst/>
              <a:gdLst/>
              <a:ahLst/>
              <a:cxnLst/>
              <a:rect l="l" t="t" r="r" b="b"/>
              <a:pathLst>
                <a:path w="29" h="8" extrusionOk="0">
                  <a:moveTo>
                    <a:pt x="1" y="8"/>
                  </a:moveTo>
                  <a:lnTo>
                    <a:pt x="29" y="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66"/>
            <p:cNvSpPr/>
            <p:nvPr/>
          </p:nvSpPr>
          <p:spPr>
            <a:xfrm>
              <a:off x="2554513" y="1799007"/>
              <a:ext cx="3435" cy="774"/>
            </a:xfrm>
            <a:custGeom>
              <a:avLst/>
              <a:gdLst/>
              <a:ahLst/>
              <a:cxnLst/>
              <a:rect l="l" t="t" r="r" b="b"/>
              <a:pathLst>
                <a:path w="253" h="57" extrusionOk="0">
                  <a:moveTo>
                    <a:pt x="1" y="56"/>
                  </a:moveTo>
                  <a:cubicBezTo>
                    <a:pt x="81" y="21"/>
                    <a:pt x="165" y="0"/>
                    <a:pt x="253" y="0"/>
                  </a:cubicBezTo>
                  <a:cubicBezTo>
                    <a:pt x="165" y="0"/>
                    <a:pt x="81" y="21"/>
                    <a:pt x="1"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66"/>
            <p:cNvSpPr/>
            <p:nvPr/>
          </p:nvSpPr>
          <p:spPr>
            <a:xfrm>
              <a:off x="2599196" y="175637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66"/>
            <p:cNvSpPr/>
            <p:nvPr/>
          </p:nvSpPr>
          <p:spPr>
            <a:xfrm>
              <a:off x="2502796" y="1817215"/>
              <a:ext cx="964" cy="109"/>
            </a:xfrm>
            <a:custGeom>
              <a:avLst/>
              <a:gdLst/>
              <a:ahLst/>
              <a:cxnLst/>
              <a:rect l="l" t="t" r="r" b="b"/>
              <a:pathLst>
                <a:path w="71" h="8" extrusionOk="0">
                  <a:moveTo>
                    <a:pt x="7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66"/>
            <p:cNvSpPr/>
            <p:nvPr/>
          </p:nvSpPr>
          <p:spPr>
            <a:xfrm>
              <a:off x="2513264"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66"/>
            <p:cNvSpPr/>
            <p:nvPr/>
          </p:nvSpPr>
          <p:spPr>
            <a:xfrm>
              <a:off x="2516020" y="181830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66"/>
            <p:cNvSpPr/>
            <p:nvPr/>
          </p:nvSpPr>
          <p:spPr>
            <a:xfrm>
              <a:off x="2514119"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66"/>
            <p:cNvSpPr/>
            <p:nvPr/>
          </p:nvSpPr>
          <p:spPr>
            <a:xfrm>
              <a:off x="2596725" y="17568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66"/>
            <p:cNvSpPr/>
            <p:nvPr/>
          </p:nvSpPr>
          <p:spPr>
            <a:xfrm>
              <a:off x="2599766" y="175618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66"/>
            <p:cNvSpPr/>
            <p:nvPr/>
          </p:nvSpPr>
          <p:spPr>
            <a:xfrm>
              <a:off x="2502131" y="1817161"/>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66"/>
            <p:cNvSpPr/>
            <p:nvPr/>
          </p:nvSpPr>
          <p:spPr>
            <a:xfrm>
              <a:off x="2595109" y="1756659"/>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66"/>
            <p:cNvSpPr/>
            <p:nvPr/>
          </p:nvSpPr>
          <p:spPr>
            <a:xfrm>
              <a:off x="2602672" y="1754568"/>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66"/>
            <p:cNvSpPr/>
            <p:nvPr/>
          </p:nvSpPr>
          <p:spPr>
            <a:xfrm>
              <a:off x="2595544" y="1756795"/>
              <a:ext cx="190" cy="14"/>
            </a:xfrm>
            <a:custGeom>
              <a:avLst/>
              <a:gdLst/>
              <a:ahLst/>
              <a:cxnLst/>
              <a:rect l="l" t="t" r="r" b="b"/>
              <a:pathLst>
                <a:path w="14"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66"/>
            <p:cNvSpPr/>
            <p:nvPr/>
          </p:nvSpPr>
          <p:spPr>
            <a:xfrm>
              <a:off x="2595965" y="1756849"/>
              <a:ext cx="244" cy="14"/>
            </a:xfrm>
            <a:custGeom>
              <a:avLst/>
              <a:gdLst/>
              <a:ahLst/>
              <a:cxnLst/>
              <a:rect l="l" t="t" r="r" b="b"/>
              <a:pathLst>
                <a:path w="18"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66"/>
            <p:cNvSpPr/>
            <p:nvPr/>
          </p:nvSpPr>
          <p:spPr>
            <a:xfrm>
              <a:off x="2602047" y="1754948"/>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66"/>
            <p:cNvSpPr/>
            <p:nvPr/>
          </p:nvSpPr>
          <p:spPr>
            <a:xfrm>
              <a:off x="2507127" y="1817690"/>
              <a:ext cx="1005" cy="109"/>
            </a:xfrm>
            <a:custGeom>
              <a:avLst/>
              <a:gdLst/>
              <a:ahLst/>
              <a:cxnLst/>
              <a:rect l="l" t="t" r="r" b="b"/>
              <a:pathLst>
                <a:path w="74" h="8" extrusionOk="0">
                  <a:moveTo>
                    <a:pt x="7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66"/>
            <p:cNvSpPr/>
            <p:nvPr/>
          </p:nvSpPr>
          <p:spPr>
            <a:xfrm>
              <a:off x="2526665" y="18172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66"/>
            <p:cNvSpPr/>
            <p:nvPr/>
          </p:nvSpPr>
          <p:spPr>
            <a:xfrm>
              <a:off x="2597010" y="1756795"/>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66"/>
            <p:cNvSpPr/>
            <p:nvPr/>
          </p:nvSpPr>
          <p:spPr>
            <a:xfrm>
              <a:off x="2527330" y="18171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66"/>
            <p:cNvSpPr/>
            <p:nvPr/>
          </p:nvSpPr>
          <p:spPr>
            <a:xfrm>
              <a:off x="2598626" y="175656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66"/>
            <p:cNvSpPr/>
            <p:nvPr/>
          </p:nvSpPr>
          <p:spPr>
            <a:xfrm>
              <a:off x="2600337" y="1755940"/>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66"/>
            <p:cNvSpPr/>
            <p:nvPr/>
          </p:nvSpPr>
          <p:spPr>
            <a:xfrm>
              <a:off x="2598056" y="1756659"/>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66"/>
            <p:cNvSpPr/>
            <p:nvPr/>
          </p:nvSpPr>
          <p:spPr>
            <a:xfrm>
              <a:off x="2597485" y="175675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66"/>
            <p:cNvSpPr/>
            <p:nvPr/>
          </p:nvSpPr>
          <p:spPr>
            <a:xfrm>
              <a:off x="2601477" y="1755329"/>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66"/>
            <p:cNvSpPr/>
            <p:nvPr/>
          </p:nvSpPr>
          <p:spPr>
            <a:xfrm>
              <a:off x="2508498" y="1817880"/>
              <a:ext cx="923" cy="109"/>
            </a:xfrm>
            <a:custGeom>
              <a:avLst/>
              <a:gdLst/>
              <a:ahLst/>
              <a:cxnLst/>
              <a:rect l="l" t="t" r="r" b="b"/>
              <a:pathLst>
                <a:path w="68" h="8" extrusionOk="0">
                  <a:moveTo>
                    <a:pt x="67"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66"/>
            <p:cNvSpPr/>
            <p:nvPr/>
          </p:nvSpPr>
          <p:spPr>
            <a:xfrm>
              <a:off x="2600907" y="1755654"/>
              <a:ext cx="258" cy="163"/>
            </a:xfrm>
            <a:custGeom>
              <a:avLst/>
              <a:gdLst/>
              <a:ahLst/>
              <a:cxnLst/>
              <a:rect l="l" t="t" r="r" b="b"/>
              <a:pathLst>
                <a:path w="19" h="12" extrusionOk="0">
                  <a:moveTo>
                    <a:pt x="1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66"/>
            <p:cNvSpPr/>
            <p:nvPr/>
          </p:nvSpPr>
          <p:spPr>
            <a:xfrm>
              <a:off x="2504181" y="1817310"/>
              <a:ext cx="1195" cy="149"/>
            </a:xfrm>
            <a:custGeom>
              <a:avLst/>
              <a:gdLst/>
              <a:ahLst/>
              <a:cxnLst/>
              <a:rect l="l" t="t" r="r" b="b"/>
              <a:pathLst>
                <a:path w="88" h="11" extrusionOk="0">
                  <a:moveTo>
                    <a:pt x="88"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66"/>
            <p:cNvSpPr/>
            <p:nvPr/>
          </p:nvSpPr>
          <p:spPr>
            <a:xfrm>
              <a:off x="2512640" y="181839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66"/>
            <p:cNvSpPr/>
            <p:nvPr/>
          </p:nvSpPr>
          <p:spPr>
            <a:xfrm>
              <a:off x="2505457" y="1817446"/>
              <a:ext cx="1344" cy="204"/>
            </a:xfrm>
            <a:custGeom>
              <a:avLst/>
              <a:gdLst/>
              <a:ahLst/>
              <a:cxnLst/>
              <a:rect l="l" t="t" r="r" b="b"/>
              <a:pathLst>
                <a:path w="99" h="15" extrusionOk="0">
                  <a:moveTo>
                    <a:pt x="99"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66"/>
            <p:cNvSpPr/>
            <p:nvPr/>
          </p:nvSpPr>
          <p:spPr>
            <a:xfrm>
              <a:off x="2509788" y="1818070"/>
              <a:ext cx="1195" cy="204"/>
            </a:xfrm>
            <a:custGeom>
              <a:avLst/>
              <a:gdLst/>
              <a:ahLst/>
              <a:cxnLst/>
              <a:rect l="l" t="t" r="r" b="b"/>
              <a:pathLst>
                <a:path w="88" h="15" extrusionOk="0">
                  <a:moveTo>
                    <a:pt x="88"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66"/>
            <p:cNvSpPr/>
            <p:nvPr/>
          </p:nvSpPr>
          <p:spPr>
            <a:xfrm>
              <a:off x="2511404" y="1818355"/>
              <a:ext cx="149" cy="14"/>
            </a:xfrm>
            <a:custGeom>
              <a:avLst/>
              <a:gdLst/>
              <a:ahLst/>
              <a:cxnLst/>
              <a:rect l="l" t="t" r="r" b="b"/>
              <a:pathLst>
                <a:path w="11"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66"/>
            <p:cNvSpPr/>
            <p:nvPr/>
          </p:nvSpPr>
          <p:spPr>
            <a:xfrm>
              <a:off x="251202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66"/>
            <p:cNvSpPr/>
            <p:nvPr/>
          </p:nvSpPr>
          <p:spPr>
            <a:xfrm>
              <a:off x="2991016" y="2067204"/>
              <a:ext cx="18968" cy="6409"/>
            </a:xfrm>
            <a:custGeom>
              <a:avLst/>
              <a:gdLst/>
              <a:ahLst/>
              <a:cxnLst/>
              <a:rect l="l" t="t" r="r" b="b"/>
              <a:pathLst>
                <a:path w="1397" h="472" extrusionOk="0">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66"/>
            <p:cNvSpPr/>
            <p:nvPr/>
          </p:nvSpPr>
          <p:spPr>
            <a:xfrm>
              <a:off x="3012726" y="2048969"/>
              <a:ext cx="73699" cy="62008"/>
            </a:xfrm>
            <a:custGeom>
              <a:avLst/>
              <a:gdLst/>
              <a:ahLst/>
              <a:cxnLst/>
              <a:rect l="l" t="t" r="r" b="b"/>
              <a:pathLst>
                <a:path w="5428" h="4567" extrusionOk="0">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66"/>
            <p:cNvSpPr/>
            <p:nvPr/>
          </p:nvSpPr>
          <p:spPr>
            <a:xfrm>
              <a:off x="2746593" y="2003634"/>
              <a:ext cx="83583" cy="84330"/>
            </a:xfrm>
            <a:custGeom>
              <a:avLst/>
              <a:gdLst/>
              <a:ahLst/>
              <a:cxnLst/>
              <a:rect l="l" t="t" r="r" b="b"/>
              <a:pathLst>
                <a:path w="6156" h="6211" extrusionOk="0">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66"/>
            <p:cNvSpPr/>
            <p:nvPr/>
          </p:nvSpPr>
          <p:spPr>
            <a:xfrm>
              <a:off x="2846320" y="2013450"/>
              <a:ext cx="74445" cy="60949"/>
            </a:xfrm>
            <a:custGeom>
              <a:avLst/>
              <a:gdLst/>
              <a:ahLst/>
              <a:cxnLst/>
              <a:rect l="l" t="t" r="r" b="b"/>
              <a:pathLst>
                <a:path w="5483" h="4489" extrusionOk="0">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66"/>
            <p:cNvSpPr/>
            <p:nvPr/>
          </p:nvSpPr>
          <p:spPr>
            <a:xfrm>
              <a:off x="2823415" y="2090109"/>
              <a:ext cx="73061" cy="19457"/>
            </a:xfrm>
            <a:custGeom>
              <a:avLst/>
              <a:gdLst/>
              <a:ahLst/>
              <a:cxnLst/>
              <a:rect l="l" t="t" r="r" b="b"/>
              <a:pathLst>
                <a:path w="5381" h="1433" extrusionOk="0">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66"/>
            <p:cNvSpPr/>
            <p:nvPr/>
          </p:nvSpPr>
          <p:spPr>
            <a:xfrm>
              <a:off x="2838907" y="2066647"/>
              <a:ext cx="2675" cy="2281"/>
            </a:xfrm>
            <a:custGeom>
              <a:avLst/>
              <a:gdLst/>
              <a:ahLst/>
              <a:cxnLst/>
              <a:rect l="l" t="t" r="r" b="b"/>
              <a:pathLst>
                <a:path w="197" h="168" extrusionOk="0">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66"/>
            <p:cNvSpPr/>
            <p:nvPr/>
          </p:nvSpPr>
          <p:spPr>
            <a:xfrm>
              <a:off x="2928980" y="2107991"/>
              <a:ext cx="29246" cy="3842"/>
            </a:xfrm>
            <a:custGeom>
              <a:avLst/>
              <a:gdLst/>
              <a:ahLst/>
              <a:cxnLst/>
              <a:rect l="l" t="t" r="r" b="b"/>
              <a:pathLst>
                <a:path w="2154" h="283" extrusionOk="0">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66"/>
            <p:cNvSpPr/>
            <p:nvPr/>
          </p:nvSpPr>
          <p:spPr>
            <a:xfrm>
              <a:off x="2771508" y="2053260"/>
              <a:ext cx="2240" cy="3666"/>
            </a:xfrm>
            <a:custGeom>
              <a:avLst/>
              <a:gdLst/>
              <a:ahLst/>
              <a:cxnLst/>
              <a:rect l="l" t="t" r="r" b="b"/>
              <a:pathLst>
                <a:path w="165" h="270" extrusionOk="0">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66"/>
            <p:cNvSpPr/>
            <p:nvPr/>
          </p:nvSpPr>
          <p:spPr>
            <a:xfrm>
              <a:off x="2920182" y="2034251"/>
              <a:ext cx="46788" cy="53482"/>
            </a:xfrm>
            <a:custGeom>
              <a:avLst/>
              <a:gdLst/>
              <a:ahLst/>
              <a:cxnLst/>
              <a:rect l="l" t="t" r="r" b="b"/>
              <a:pathLst>
                <a:path w="3446" h="3939" extrusionOk="0">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66"/>
            <p:cNvSpPr/>
            <p:nvPr/>
          </p:nvSpPr>
          <p:spPr>
            <a:xfrm>
              <a:off x="2975850" y="2069105"/>
              <a:ext cx="7658" cy="4046"/>
            </a:xfrm>
            <a:custGeom>
              <a:avLst/>
              <a:gdLst/>
              <a:ahLst/>
              <a:cxnLst/>
              <a:rect l="l" t="t" r="r" b="b"/>
              <a:pathLst>
                <a:path w="564" h="298" extrusionOk="0">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66"/>
            <p:cNvSpPr/>
            <p:nvPr/>
          </p:nvSpPr>
          <p:spPr>
            <a:xfrm>
              <a:off x="2759899" y="2034536"/>
              <a:ext cx="923" cy="204"/>
            </a:xfrm>
            <a:custGeom>
              <a:avLst/>
              <a:gdLst/>
              <a:ahLst/>
              <a:cxnLst/>
              <a:rect l="l" t="t" r="r" b="b"/>
              <a:pathLst>
                <a:path w="68" h="15" extrusionOk="0">
                  <a:moveTo>
                    <a:pt x="67" y="14"/>
                  </a:moveTo>
                  <a:lnTo>
                    <a:pt x="1" y="0"/>
                  </a:lnTo>
                  <a:lnTo>
                    <a:pt x="1" y="0"/>
                  </a:lnTo>
                  <a:lnTo>
                    <a:pt x="6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66"/>
            <p:cNvSpPr/>
            <p:nvPr/>
          </p:nvSpPr>
          <p:spPr>
            <a:xfrm>
              <a:off x="2760660" y="2035011"/>
              <a:ext cx="3870" cy="5227"/>
            </a:xfrm>
            <a:custGeom>
              <a:avLst/>
              <a:gdLst/>
              <a:ahLst/>
              <a:cxnLst/>
              <a:rect l="l" t="t" r="r" b="b"/>
              <a:pathLst>
                <a:path w="285" h="385" extrusionOk="0">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66"/>
            <p:cNvSpPr/>
            <p:nvPr/>
          </p:nvSpPr>
          <p:spPr>
            <a:xfrm>
              <a:off x="2956787" y="2113666"/>
              <a:ext cx="11093" cy="8595"/>
            </a:xfrm>
            <a:custGeom>
              <a:avLst/>
              <a:gdLst/>
              <a:ahLst/>
              <a:cxnLst/>
              <a:rect l="l" t="t" r="r" b="b"/>
              <a:pathLst>
                <a:path w="817" h="633" extrusionOk="0">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66"/>
            <p:cNvSpPr/>
            <p:nvPr/>
          </p:nvSpPr>
          <p:spPr>
            <a:xfrm>
              <a:off x="2901173" y="2106945"/>
              <a:ext cx="20312" cy="6490"/>
            </a:xfrm>
            <a:custGeom>
              <a:avLst/>
              <a:gdLst/>
              <a:ahLst/>
              <a:cxnLst/>
              <a:rect l="l" t="t" r="r" b="b"/>
              <a:pathLst>
                <a:path w="1496" h="478" extrusionOk="0">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66"/>
            <p:cNvSpPr/>
            <p:nvPr/>
          </p:nvSpPr>
          <p:spPr>
            <a:xfrm>
              <a:off x="2923413" y="2117536"/>
              <a:ext cx="11527" cy="4711"/>
            </a:xfrm>
            <a:custGeom>
              <a:avLst/>
              <a:gdLst/>
              <a:ahLst/>
              <a:cxnLst/>
              <a:rect l="l" t="t" r="r" b="b"/>
              <a:pathLst>
                <a:path w="849" h="347" extrusionOk="0">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66"/>
            <p:cNvSpPr/>
            <p:nvPr/>
          </p:nvSpPr>
          <p:spPr>
            <a:xfrm>
              <a:off x="2984729" y="2031441"/>
              <a:ext cx="10713" cy="16320"/>
            </a:xfrm>
            <a:custGeom>
              <a:avLst/>
              <a:gdLst/>
              <a:ahLst/>
              <a:cxnLst/>
              <a:rect l="l" t="t" r="r" b="b"/>
              <a:pathLst>
                <a:path w="789" h="1202" extrusionOk="0">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66"/>
            <p:cNvSpPr/>
            <p:nvPr/>
          </p:nvSpPr>
          <p:spPr>
            <a:xfrm>
              <a:off x="2859015" y="203900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66"/>
            <p:cNvSpPr/>
            <p:nvPr/>
          </p:nvSpPr>
          <p:spPr>
            <a:xfrm>
              <a:off x="2860481" y="203909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66"/>
            <p:cNvSpPr/>
            <p:nvPr/>
          </p:nvSpPr>
          <p:spPr>
            <a:xfrm>
              <a:off x="2860156" y="203919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66"/>
            <p:cNvSpPr/>
            <p:nvPr/>
          </p:nvSpPr>
          <p:spPr>
            <a:xfrm>
              <a:off x="2858160" y="20385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66"/>
            <p:cNvSpPr/>
            <p:nvPr/>
          </p:nvSpPr>
          <p:spPr>
            <a:xfrm>
              <a:off x="2858581" y="203875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66"/>
            <p:cNvSpPr/>
            <p:nvPr/>
          </p:nvSpPr>
          <p:spPr>
            <a:xfrm>
              <a:off x="2860821" y="203894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66"/>
            <p:cNvSpPr/>
            <p:nvPr/>
          </p:nvSpPr>
          <p:spPr>
            <a:xfrm>
              <a:off x="2852457" y="203377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66"/>
            <p:cNvSpPr/>
            <p:nvPr/>
          </p:nvSpPr>
          <p:spPr>
            <a:xfrm>
              <a:off x="2852267" y="2033301"/>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66"/>
            <p:cNvSpPr/>
            <p:nvPr/>
          </p:nvSpPr>
          <p:spPr>
            <a:xfrm>
              <a:off x="2852647" y="203415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66"/>
            <p:cNvSpPr/>
            <p:nvPr/>
          </p:nvSpPr>
          <p:spPr>
            <a:xfrm>
              <a:off x="2852118" y="2032826"/>
              <a:ext cx="109" cy="244"/>
            </a:xfrm>
            <a:custGeom>
              <a:avLst/>
              <a:gdLst/>
              <a:ahLst/>
              <a:cxnLst/>
              <a:rect l="l" t="t" r="r" b="b"/>
              <a:pathLst>
                <a:path w="8" h="18" extrusionOk="0">
                  <a:moveTo>
                    <a:pt x="1" y="0"/>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66"/>
            <p:cNvSpPr/>
            <p:nvPr/>
          </p:nvSpPr>
          <p:spPr>
            <a:xfrm>
              <a:off x="2851602" y="2031060"/>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66"/>
            <p:cNvSpPr/>
            <p:nvPr/>
          </p:nvSpPr>
          <p:spPr>
            <a:xfrm>
              <a:off x="2851928" y="2032296"/>
              <a:ext cx="109" cy="244"/>
            </a:xfrm>
            <a:custGeom>
              <a:avLst/>
              <a:gdLst/>
              <a:ahLst/>
              <a:cxnLst/>
              <a:rect l="l" t="t" r="r" b="b"/>
              <a:pathLst>
                <a:path w="8" h="18"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66"/>
            <p:cNvSpPr/>
            <p:nvPr/>
          </p:nvSpPr>
          <p:spPr>
            <a:xfrm>
              <a:off x="2857725" y="203818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66"/>
            <p:cNvSpPr/>
            <p:nvPr/>
          </p:nvSpPr>
          <p:spPr>
            <a:xfrm>
              <a:off x="2851792" y="2031671"/>
              <a:ext cx="109" cy="299"/>
            </a:xfrm>
            <a:custGeom>
              <a:avLst/>
              <a:gdLst/>
              <a:ahLst/>
              <a:cxnLst/>
              <a:rect l="l" t="t" r="r" b="b"/>
              <a:pathLst>
                <a:path w="8" h="22" extrusionOk="0">
                  <a:moveTo>
                    <a:pt x="0" y="1"/>
                  </a:moveTo>
                  <a:lnTo>
                    <a:pt x="7"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66"/>
            <p:cNvSpPr/>
            <p:nvPr/>
          </p:nvSpPr>
          <p:spPr>
            <a:xfrm>
              <a:off x="2852837" y="2034482"/>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66"/>
            <p:cNvSpPr/>
            <p:nvPr/>
          </p:nvSpPr>
          <p:spPr>
            <a:xfrm>
              <a:off x="2856870" y="2037523"/>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66"/>
            <p:cNvSpPr/>
            <p:nvPr/>
          </p:nvSpPr>
          <p:spPr>
            <a:xfrm>
              <a:off x="2852973" y="2034821"/>
              <a:ext cx="109" cy="149"/>
            </a:xfrm>
            <a:custGeom>
              <a:avLst/>
              <a:gdLst/>
              <a:ahLst/>
              <a:cxnLst/>
              <a:rect l="l" t="t" r="r" b="b"/>
              <a:pathLst>
                <a:path w="8" h="11" extrusionOk="0">
                  <a:moveTo>
                    <a:pt x="1" y="0"/>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66"/>
            <p:cNvSpPr/>
            <p:nvPr/>
          </p:nvSpPr>
          <p:spPr>
            <a:xfrm>
              <a:off x="2854019" y="2035772"/>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66"/>
            <p:cNvSpPr/>
            <p:nvPr/>
          </p:nvSpPr>
          <p:spPr>
            <a:xfrm>
              <a:off x="2857304" y="203790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66"/>
            <p:cNvSpPr/>
            <p:nvPr/>
          </p:nvSpPr>
          <p:spPr>
            <a:xfrm>
              <a:off x="2854263" y="2035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66"/>
            <p:cNvSpPr/>
            <p:nvPr/>
          </p:nvSpPr>
          <p:spPr>
            <a:xfrm>
              <a:off x="2853163" y="2035107"/>
              <a:ext cx="109" cy="109"/>
            </a:xfrm>
            <a:custGeom>
              <a:avLst/>
              <a:gdLst/>
              <a:ahLst/>
              <a:cxnLst/>
              <a:rect l="l" t="t" r="r" b="b"/>
              <a:pathLst>
                <a:path w="8" h="8" extrusionOk="0">
                  <a:moveTo>
                    <a:pt x="1" y="0"/>
                  </a:move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66"/>
            <p:cNvSpPr/>
            <p:nvPr/>
          </p:nvSpPr>
          <p:spPr>
            <a:xfrm>
              <a:off x="2853598" y="2035487"/>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66"/>
            <p:cNvSpPr/>
            <p:nvPr/>
          </p:nvSpPr>
          <p:spPr>
            <a:xfrm>
              <a:off x="2853788" y="2035622"/>
              <a:ext cx="109" cy="109"/>
            </a:xfrm>
            <a:custGeom>
              <a:avLst/>
              <a:gdLst/>
              <a:ahLst/>
              <a:cxnLst/>
              <a:rect l="l" t="t" r="r" b="b"/>
              <a:pathLst>
                <a:path w="8"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66"/>
            <p:cNvSpPr/>
            <p:nvPr/>
          </p:nvSpPr>
          <p:spPr>
            <a:xfrm>
              <a:off x="2859490" y="2039139"/>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66"/>
            <p:cNvSpPr/>
            <p:nvPr/>
          </p:nvSpPr>
          <p:spPr>
            <a:xfrm>
              <a:off x="2889049" y="2032921"/>
              <a:ext cx="3204" cy="2105"/>
            </a:xfrm>
            <a:custGeom>
              <a:avLst/>
              <a:gdLst/>
              <a:ahLst/>
              <a:cxnLst/>
              <a:rect l="l" t="t" r="r" b="b"/>
              <a:pathLst>
                <a:path w="236" h="155" extrusionOk="0">
                  <a:moveTo>
                    <a:pt x="235" y="0"/>
                  </a:moveTo>
                  <a:cubicBezTo>
                    <a:pt x="204" y="112"/>
                    <a:pt x="102" y="130"/>
                    <a:pt x="1" y="154"/>
                  </a:cubicBezTo>
                  <a:cubicBezTo>
                    <a:pt x="106" y="133"/>
                    <a:pt x="204" y="112"/>
                    <a:pt x="2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66"/>
            <p:cNvSpPr/>
            <p:nvPr/>
          </p:nvSpPr>
          <p:spPr>
            <a:xfrm>
              <a:off x="2861242" y="2038243"/>
              <a:ext cx="4440" cy="530"/>
            </a:xfrm>
            <a:custGeom>
              <a:avLst/>
              <a:gdLst/>
              <a:ahLst/>
              <a:cxnLst/>
              <a:rect l="l" t="t" r="r" b="b"/>
              <a:pathLst>
                <a:path w="327" h="39" extrusionOk="0">
                  <a:moveTo>
                    <a:pt x="326" y="7"/>
                  </a:moveTo>
                  <a:cubicBezTo>
                    <a:pt x="197" y="4"/>
                    <a:pt x="53" y="0"/>
                    <a:pt x="1" y="39"/>
                  </a:cubicBezTo>
                  <a:cubicBezTo>
                    <a:pt x="53" y="0"/>
                    <a:pt x="197" y="4"/>
                    <a:pt x="326"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66"/>
            <p:cNvSpPr/>
            <p:nvPr/>
          </p:nvSpPr>
          <p:spPr>
            <a:xfrm>
              <a:off x="2910922" y="2013858"/>
              <a:ext cx="54" cy="14"/>
            </a:xfrm>
            <a:custGeom>
              <a:avLst/>
              <a:gdLst/>
              <a:ahLst/>
              <a:cxnLst/>
              <a:rect l="l" t="t" r="r" b="b"/>
              <a:pathLst>
                <a:path w="4" h="1" extrusionOk="0">
                  <a:moveTo>
                    <a:pt x="4" y="0"/>
                  </a:moveTo>
                  <a:lnTo>
                    <a:pt x="0"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66"/>
            <p:cNvSpPr/>
            <p:nvPr/>
          </p:nvSpPr>
          <p:spPr>
            <a:xfrm>
              <a:off x="2853353" y="2035297"/>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66"/>
            <p:cNvSpPr/>
            <p:nvPr/>
          </p:nvSpPr>
          <p:spPr>
            <a:xfrm>
              <a:off x="2860006" y="203919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66"/>
            <p:cNvSpPr/>
            <p:nvPr/>
          </p:nvSpPr>
          <p:spPr>
            <a:xfrm>
              <a:off x="2899598" y="2013287"/>
              <a:ext cx="8486" cy="1765"/>
            </a:xfrm>
            <a:custGeom>
              <a:avLst/>
              <a:gdLst/>
              <a:ahLst/>
              <a:cxnLst/>
              <a:rect l="l" t="t" r="r" b="b"/>
              <a:pathLst>
                <a:path w="625" h="130" extrusionOk="0">
                  <a:moveTo>
                    <a:pt x="624" y="11"/>
                  </a:moveTo>
                  <a:cubicBezTo>
                    <a:pt x="424" y="7"/>
                    <a:pt x="120" y="0"/>
                    <a:pt x="1" y="130"/>
                  </a:cubicBezTo>
                  <a:cubicBezTo>
                    <a:pt x="120" y="0"/>
                    <a:pt x="424" y="7"/>
                    <a:pt x="62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66"/>
            <p:cNvSpPr/>
            <p:nvPr/>
          </p:nvSpPr>
          <p:spPr>
            <a:xfrm>
              <a:off x="2909971" y="2013518"/>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66"/>
            <p:cNvSpPr/>
            <p:nvPr/>
          </p:nvSpPr>
          <p:spPr>
            <a:xfrm>
              <a:off x="2909632" y="201347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66"/>
            <p:cNvSpPr/>
            <p:nvPr/>
          </p:nvSpPr>
          <p:spPr>
            <a:xfrm>
              <a:off x="2910392" y="2013668"/>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66"/>
            <p:cNvSpPr/>
            <p:nvPr/>
          </p:nvSpPr>
          <p:spPr>
            <a:xfrm>
              <a:off x="2962544" y="2114711"/>
              <a:ext cx="394" cy="204"/>
            </a:xfrm>
            <a:custGeom>
              <a:avLst/>
              <a:gdLst/>
              <a:ahLst/>
              <a:cxnLst/>
              <a:rect l="l" t="t" r="r" b="b"/>
              <a:pathLst>
                <a:path w="29" h="15" extrusionOk="0">
                  <a:moveTo>
                    <a:pt x="28" y="1"/>
                  </a:moveTo>
                  <a:lnTo>
                    <a:pt x="0" y="8"/>
                  </a:lnTo>
                  <a:lnTo>
                    <a:pt x="4" y="8"/>
                  </a:lnTo>
                  <a:lnTo>
                    <a:pt x="11" y="11"/>
                  </a:lnTo>
                  <a:lnTo>
                    <a:pt x="14" y="11"/>
                  </a:lnTo>
                  <a:lnTo>
                    <a:pt x="21" y="15"/>
                  </a:lnTo>
                  <a:cubicBezTo>
                    <a:pt x="21" y="11"/>
                    <a:pt x="25" y="4"/>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66"/>
            <p:cNvSpPr/>
            <p:nvPr/>
          </p:nvSpPr>
          <p:spPr>
            <a:xfrm>
              <a:off x="2968192" y="2108113"/>
              <a:ext cx="14895" cy="5757"/>
            </a:xfrm>
            <a:custGeom>
              <a:avLst/>
              <a:gdLst/>
              <a:ahLst/>
              <a:cxnLst/>
              <a:rect l="l" t="t" r="r" b="b"/>
              <a:pathLst>
                <a:path w="1097" h="424" extrusionOk="0">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66"/>
            <p:cNvSpPr/>
            <p:nvPr/>
          </p:nvSpPr>
          <p:spPr>
            <a:xfrm>
              <a:off x="2962679" y="211486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66"/>
            <p:cNvSpPr/>
            <p:nvPr/>
          </p:nvSpPr>
          <p:spPr>
            <a:xfrm>
              <a:off x="2968246" y="2112675"/>
              <a:ext cx="530" cy="530"/>
            </a:xfrm>
            <a:custGeom>
              <a:avLst/>
              <a:gdLst/>
              <a:ahLst/>
              <a:cxnLst/>
              <a:rect l="l" t="t" r="r" b="b"/>
              <a:pathLst>
                <a:path w="39" h="39" extrusionOk="0">
                  <a:moveTo>
                    <a:pt x="0" y="0"/>
                  </a:moveTo>
                  <a:cubicBezTo>
                    <a:pt x="11" y="11"/>
                    <a:pt x="25" y="25"/>
                    <a:pt x="39" y="39"/>
                  </a:cubicBezTo>
                  <a:cubicBezTo>
                    <a:pt x="25" y="25"/>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66"/>
            <p:cNvSpPr/>
            <p:nvPr/>
          </p:nvSpPr>
          <p:spPr>
            <a:xfrm>
              <a:off x="2962544" y="2114806"/>
              <a:ext cx="0" cy="14"/>
            </a:xfrm>
            <a:custGeom>
              <a:avLst/>
              <a:gdLst/>
              <a:ahLst/>
              <a:cxnLst/>
              <a:rect l="l" t="t" r="r" b="b"/>
              <a:pathLst>
                <a:path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66"/>
            <p:cNvSpPr/>
            <p:nvPr/>
          </p:nvSpPr>
          <p:spPr>
            <a:xfrm>
              <a:off x="2962924" y="211471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66"/>
            <p:cNvSpPr/>
            <p:nvPr/>
          </p:nvSpPr>
          <p:spPr>
            <a:xfrm>
              <a:off x="2968816" y="2113286"/>
              <a:ext cx="530" cy="584"/>
            </a:xfrm>
            <a:custGeom>
              <a:avLst/>
              <a:gdLst/>
              <a:ahLst/>
              <a:cxnLst/>
              <a:rect l="l" t="t" r="r" b="b"/>
              <a:pathLst>
                <a:path w="39" h="43" extrusionOk="0">
                  <a:moveTo>
                    <a:pt x="39" y="43"/>
                  </a:moveTo>
                  <a:cubicBezTo>
                    <a:pt x="25" y="29"/>
                    <a:pt x="14" y="15"/>
                    <a:pt x="0" y="1"/>
                  </a:cubicBezTo>
                  <a:cubicBezTo>
                    <a:pt x="14" y="15"/>
                    <a:pt x="25" y="29"/>
                    <a:pt x="39"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66"/>
            <p:cNvSpPr/>
            <p:nvPr/>
          </p:nvSpPr>
          <p:spPr>
            <a:xfrm>
              <a:off x="2109605" y="1718303"/>
              <a:ext cx="11147" cy="17827"/>
            </a:xfrm>
            <a:custGeom>
              <a:avLst/>
              <a:gdLst/>
              <a:ahLst/>
              <a:cxnLst/>
              <a:rect l="l" t="t" r="r" b="b"/>
              <a:pathLst>
                <a:path w="821" h="1313" extrusionOk="0">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66"/>
            <p:cNvSpPr/>
            <p:nvPr/>
          </p:nvSpPr>
          <p:spPr>
            <a:xfrm>
              <a:off x="2142544" y="1743706"/>
              <a:ext cx="19171" cy="11066"/>
            </a:xfrm>
            <a:custGeom>
              <a:avLst/>
              <a:gdLst/>
              <a:ahLst/>
              <a:cxnLst/>
              <a:rect l="l" t="t" r="r" b="b"/>
              <a:pathLst>
                <a:path w="1412" h="815" extrusionOk="0">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66"/>
            <p:cNvSpPr/>
            <p:nvPr/>
          </p:nvSpPr>
          <p:spPr>
            <a:xfrm>
              <a:off x="2099300" y="1663436"/>
              <a:ext cx="82904" cy="79917"/>
            </a:xfrm>
            <a:custGeom>
              <a:avLst/>
              <a:gdLst/>
              <a:ahLst/>
              <a:cxnLst/>
              <a:rect l="l" t="t" r="r" b="b"/>
              <a:pathLst>
                <a:path w="6106" h="5886" extrusionOk="0">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66"/>
            <p:cNvSpPr/>
            <p:nvPr/>
          </p:nvSpPr>
          <p:spPr>
            <a:xfrm>
              <a:off x="2139082" y="1663966"/>
              <a:ext cx="1344" cy="2485"/>
            </a:xfrm>
            <a:custGeom>
              <a:avLst/>
              <a:gdLst/>
              <a:ahLst/>
              <a:cxnLst/>
              <a:rect l="l" t="t" r="r" b="b"/>
              <a:pathLst>
                <a:path w="99" h="183" extrusionOk="0">
                  <a:moveTo>
                    <a:pt x="98" y="183"/>
                  </a:moveTo>
                  <a:lnTo>
                    <a:pt x="98" y="183"/>
                  </a:lnTo>
                  <a:cubicBezTo>
                    <a:pt x="42" y="148"/>
                    <a:pt x="21" y="70"/>
                    <a:pt x="0" y="0"/>
                  </a:cubicBezTo>
                  <a:cubicBezTo>
                    <a:pt x="21" y="70"/>
                    <a:pt x="42" y="148"/>
                    <a:pt x="98" y="18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66"/>
            <p:cNvSpPr/>
            <p:nvPr/>
          </p:nvSpPr>
          <p:spPr>
            <a:xfrm>
              <a:off x="2128057" y="1665391"/>
              <a:ext cx="299" cy="204"/>
            </a:xfrm>
            <a:custGeom>
              <a:avLst/>
              <a:gdLst/>
              <a:ahLst/>
              <a:cxnLst/>
              <a:rect l="l" t="t" r="r" b="b"/>
              <a:pathLst>
                <a:path w="22" h="15" extrusionOk="0">
                  <a:moveTo>
                    <a:pt x="21" y="14"/>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66"/>
            <p:cNvSpPr/>
            <p:nvPr/>
          </p:nvSpPr>
          <p:spPr>
            <a:xfrm>
              <a:off x="2142734" y="1667061"/>
              <a:ext cx="923" cy="149"/>
            </a:xfrm>
            <a:custGeom>
              <a:avLst/>
              <a:gdLst/>
              <a:ahLst/>
              <a:cxnLst/>
              <a:rect l="l" t="t" r="r" b="b"/>
              <a:pathLst>
                <a:path w="68" h="11" extrusionOk="0">
                  <a:moveTo>
                    <a:pt x="67"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66"/>
            <p:cNvSpPr/>
            <p:nvPr/>
          </p:nvSpPr>
          <p:spPr>
            <a:xfrm>
              <a:off x="2105477" y="1674515"/>
              <a:ext cx="299" cy="14"/>
            </a:xfrm>
            <a:custGeom>
              <a:avLst/>
              <a:gdLst/>
              <a:ahLst/>
              <a:cxnLst/>
              <a:rect l="l" t="t" r="r" b="b"/>
              <a:pathLst>
                <a:path w="22" h="1" extrusionOk="0">
                  <a:moveTo>
                    <a:pt x="2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66"/>
            <p:cNvSpPr/>
            <p:nvPr/>
          </p:nvSpPr>
          <p:spPr>
            <a:xfrm>
              <a:off x="2105097" y="1674570"/>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66"/>
            <p:cNvSpPr/>
            <p:nvPr/>
          </p:nvSpPr>
          <p:spPr>
            <a:xfrm>
              <a:off x="2101866" y="1674610"/>
              <a:ext cx="2770" cy="204"/>
            </a:xfrm>
            <a:custGeom>
              <a:avLst/>
              <a:gdLst/>
              <a:ahLst/>
              <a:cxnLst/>
              <a:rect l="l" t="t" r="r" b="b"/>
              <a:pathLst>
                <a:path w="204" h="15" extrusionOk="0">
                  <a:moveTo>
                    <a:pt x="203"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66"/>
            <p:cNvSpPr/>
            <p:nvPr/>
          </p:nvSpPr>
          <p:spPr>
            <a:xfrm>
              <a:off x="2104622" y="1674570"/>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66"/>
            <p:cNvSpPr/>
            <p:nvPr/>
          </p:nvSpPr>
          <p:spPr>
            <a:xfrm>
              <a:off x="2101526" y="16748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66"/>
            <p:cNvSpPr/>
            <p:nvPr/>
          </p:nvSpPr>
          <p:spPr>
            <a:xfrm>
              <a:off x="2127296" y="1665391"/>
              <a:ext cx="774" cy="720"/>
            </a:xfrm>
            <a:custGeom>
              <a:avLst/>
              <a:gdLst/>
              <a:ahLst/>
              <a:cxnLst/>
              <a:rect l="l" t="t" r="r" b="b"/>
              <a:pathLst>
                <a:path w="57" h="53" extrusionOk="0">
                  <a:moveTo>
                    <a:pt x="0" y="53"/>
                  </a:moveTo>
                  <a:lnTo>
                    <a:pt x="56" y="0"/>
                  </a:lnTo>
                  <a:lnTo>
                    <a:pt x="5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66"/>
            <p:cNvSpPr/>
            <p:nvPr/>
          </p:nvSpPr>
          <p:spPr>
            <a:xfrm>
              <a:off x="2106903" y="16744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66"/>
            <p:cNvSpPr/>
            <p:nvPr/>
          </p:nvSpPr>
          <p:spPr>
            <a:xfrm>
              <a:off x="2106659"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66"/>
            <p:cNvSpPr/>
            <p:nvPr/>
          </p:nvSpPr>
          <p:spPr>
            <a:xfrm>
              <a:off x="2105858" y="1674515"/>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66"/>
            <p:cNvSpPr/>
            <p:nvPr/>
          </p:nvSpPr>
          <p:spPr>
            <a:xfrm>
              <a:off x="2107134"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66"/>
            <p:cNvSpPr/>
            <p:nvPr/>
          </p:nvSpPr>
          <p:spPr>
            <a:xfrm>
              <a:off x="2106183" y="1674475"/>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66"/>
            <p:cNvSpPr/>
            <p:nvPr/>
          </p:nvSpPr>
          <p:spPr>
            <a:xfrm>
              <a:off x="2102762" y="1677652"/>
              <a:ext cx="68" cy="448"/>
            </a:xfrm>
            <a:custGeom>
              <a:avLst/>
              <a:gdLst/>
              <a:ahLst/>
              <a:cxnLst/>
              <a:rect l="l" t="t" r="r" b="b"/>
              <a:pathLst>
                <a:path w="5" h="33" extrusionOk="0">
                  <a:moveTo>
                    <a:pt x="4" y="32"/>
                  </a:moveTo>
                  <a:cubicBezTo>
                    <a:pt x="4" y="22"/>
                    <a:pt x="4" y="11"/>
                    <a:pt x="1" y="1"/>
                  </a:cubicBezTo>
                  <a:cubicBezTo>
                    <a:pt x="4" y="11"/>
                    <a:pt x="4" y="22"/>
                    <a:pt x="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66"/>
            <p:cNvSpPr/>
            <p:nvPr/>
          </p:nvSpPr>
          <p:spPr>
            <a:xfrm>
              <a:off x="2101771" y="1676416"/>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66"/>
            <p:cNvSpPr/>
            <p:nvPr/>
          </p:nvSpPr>
          <p:spPr>
            <a:xfrm>
              <a:off x="2102572" y="1688826"/>
              <a:ext cx="3584" cy="434"/>
            </a:xfrm>
            <a:custGeom>
              <a:avLst/>
              <a:gdLst/>
              <a:ahLst/>
              <a:cxnLst/>
              <a:rect l="l" t="t" r="r" b="b"/>
              <a:pathLst>
                <a:path w="264" h="32" extrusionOk="0">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66"/>
            <p:cNvSpPr/>
            <p:nvPr/>
          </p:nvSpPr>
          <p:spPr>
            <a:xfrm>
              <a:off x="2106374" y="1691813"/>
              <a:ext cx="163" cy="353"/>
            </a:xfrm>
            <a:custGeom>
              <a:avLst/>
              <a:gdLst/>
              <a:ahLst/>
              <a:cxnLst/>
              <a:rect l="l" t="t" r="r" b="b"/>
              <a:pathLst>
                <a:path w="12" h="26" extrusionOk="0">
                  <a:moveTo>
                    <a:pt x="1" y="25"/>
                  </a:moveTo>
                  <a:lnTo>
                    <a:pt x="1" y="25"/>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66"/>
            <p:cNvSpPr/>
            <p:nvPr/>
          </p:nvSpPr>
          <p:spPr>
            <a:xfrm>
              <a:off x="2101676" y="167628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66"/>
            <p:cNvSpPr/>
            <p:nvPr/>
          </p:nvSpPr>
          <p:spPr>
            <a:xfrm>
              <a:off x="2101907" y="1676606"/>
              <a:ext cx="543" cy="394"/>
            </a:xfrm>
            <a:custGeom>
              <a:avLst/>
              <a:gdLst/>
              <a:ahLst/>
              <a:cxnLst/>
              <a:rect l="l" t="t" r="r" b="b"/>
              <a:pathLst>
                <a:path w="40" h="29" extrusionOk="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66"/>
            <p:cNvSpPr/>
            <p:nvPr/>
          </p:nvSpPr>
          <p:spPr>
            <a:xfrm>
              <a:off x="2143359" y="1670619"/>
              <a:ext cx="54" cy="448"/>
            </a:xfrm>
            <a:custGeom>
              <a:avLst/>
              <a:gdLst/>
              <a:ahLst/>
              <a:cxnLst/>
              <a:rect l="l" t="t" r="r" b="b"/>
              <a:pathLst>
                <a:path w="4" h="33" extrusionOk="0">
                  <a:moveTo>
                    <a:pt x="4" y="1"/>
                  </a:moveTo>
                  <a:cubicBezTo>
                    <a:pt x="4" y="11"/>
                    <a:pt x="0" y="22"/>
                    <a:pt x="4" y="32"/>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66"/>
            <p:cNvSpPr/>
            <p:nvPr/>
          </p:nvSpPr>
          <p:spPr>
            <a:xfrm>
              <a:off x="2143304" y="1674760"/>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66"/>
            <p:cNvSpPr/>
            <p:nvPr/>
          </p:nvSpPr>
          <p:spPr>
            <a:xfrm>
              <a:off x="2143454" y="1669383"/>
              <a:ext cx="14" cy="489"/>
            </a:xfrm>
            <a:custGeom>
              <a:avLst/>
              <a:gdLst/>
              <a:ahLst/>
              <a:cxnLst/>
              <a:rect l="l" t="t" r="r" b="b"/>
              <a:pathLst>
                <a:path w="1" h="36" extrusionOk="0">
                  <a:moveTo>
                    <a:pt x="0" y="1"/>
                  </a:moveTo>
                  <a:cubicBezTo>
                    <a:pt x="0" y="15"/>
                    <a:pt x="0" y="25"/>
                    <a:pt x="0" y="36"/>
                  </a:cubicBezTo>
                  <a:cubicBezTo>
                    <a:pt x="0" y="25"/>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66"/>
            <p:cNvSpPr/>
            <p:nvPr/>
          </p:nvSpPr>
          <p:spPr>
            <a:xfrm>
              <a:off x="2143304" y="1672044"/>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66"/>
            <p:cNvSpPr/>
            <p:nvPr/>
          </p:nvSpPr>
          <p:spPr>
            <a:xfrm>
              <a:off x="2143304" y="1673524"/>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66"/>
            <p:cNvSpPr/>
            <p:nvPr/>
          </p:nvSpPr>
          <p:spPr>
            <a:xfrm>
              <a:off x="2143494" y="1668297"/>
              <a:ext cx="68" cy="434"/>
            </a:xfrm>
            <a:custGeom>
              <a:avLst/>
              <a:gdLst/>
              <a:ahLst/>
              <a:cxnLst/>
              <a:rect l="l" t="t" r="r" b="b"/>
              <a:pathLst>
                <a:path w="5" h="32" extrusionOk="0">
                  <a:moveTo>
                    <a:pt x="4" y="0"/>
                  </a:moveTo>
                  <a:cubicBezTo>
                    <a:pt x="4" y="11"/>
                    <a:pt x="4" y="21"/>
                    <a:pt x="1" y="32"/>
                  </a:cubicBezTo>
                  <a:cubicBezTo>
                    <a:pt x="4"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66"/>
            <p:cNvSpPr/>
            <p:nvPr/>
          </p:nvSpPr>
          <p:spPr>
            <a:xfrm>
              <a:off x="2143589" y="1667251"/>
              <a:ext cx="68" cy="394"/>
            </a:xfrm>
            <a:custGeom>
              <a:avLst/>
              <a:gdLst/>
              <a:ahLst/>
              <a:cxnLst/>
              <a:rect l="l" t="t" r="r" b="b"/>
              <a:pathLst>
                <a:path w="5" h="29" extrusionOk="0">
                  <a:moveTo>
                    <a:pt x="4"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66"/>
            <p:cNvSpPr/>
            <p:nvPr/>
          </p:nvSpPr>
          <p:spPr>
            <a:xfrm>
              <a:off x="2184186" y="1698140"/>
              <a:ext cx="6626" cy="9138"/>
            </a:xfrm>
            <a:custGeom>
              <a:avLst/>
              <a:gdLst/>
              <a:ahLst/>
              <a:cxnLst/>
              <a:rect l="l" t="t" r="r" b="b"/>
              <a:pathLst>
                <a:path w="488" h="673" extrusionOk="0">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66"/>
            <p:cNvSpPr/>
            <p:nvPr/>
          </p:nvSpPr>
          <p:spPr>
            <a:xfrm>
              <a:off x="2184336" y="17022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66"/>
            <p:cNvSpPr/>
            <p:nvPr/>
          </p:nvSpPr>
          <p:spPr>
            <a:xfrm>
              <a:off x="2184376" y="170266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66"/>
            <p:cNvSpPr/>
            <p:nvPr/>
          </p:nvSpPr>
          <p:spPr>
            <a:xfrm>
              <a:off x="2184376" y="17024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66"/>
            <p:cNvSpPr/>
            <p:nvPr/>
          </p:nvSpPr>
          <p:spPr>
            <a:xfrm>
              <a:off x="2184336" y="1702132"/>
              <a:ext cx="14" cy="68"/>
            </a:xfrm>
            <a:custGeom>
              <a:avLst/>
              <a:gdLst/>
              <a:ahLst/>
              <a:cxnLst/>
              <a:rect l="l" t="t" r="r" b="b"/>
              <a:pathLst>
                <a:path w="1" h="5" extrusionOk="0">
                  <a:moveTo>
                    <a:pt x="0" y="1"/>
                  </a:moveTo>
                  <a:lnTo>
                    <a:pt x="0" y="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66"/>
            <p:cNvSpPr/>
            <p:nvPr/>
          </p:nvSpPr>
          <p:spPr>
            <a:xfrm>
              <a:off x="2185666" y="1698615"/>
              <a:ext cx="394" cy="679"/>
            </a:xfrm>
            <a:custGeom>
              <a:avLst/>
              <a:gdLst/>
              <a:ahLst/>
              <a:cxnLst/>
              <a:rect l="l" t="t" r="r" b="b"/>
              <a:pathLst>
                <a:path w="29" h="50" extrusionOk="0">
                  <a:moveTo>
                    <a:pt x="28" y="1"/>
                  </a:moveTo>
                  <a:lnTo>
                    <a:pt x="28" y="1"/>
                  </a:lnTo>
                  <a:cubicBezTo>
                    <a:pt x="18" y="18"/>
                    <a:pt x="7" y="32"/>
                    <a:pt x="0" y="50"/>
                  </a:cubicBezTo>
                  <a:cubicBezTo>
                    <a:pt x="7" y="36"/>
                    <a:pt x="18" y="18"/>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66"/>
            <p:cNvSpPr/>
            <p:nvPr/>
          </p:nvSpPr>
          <p:spPr>
            <a:xfrm>
              <a:off x="2184241" y="1703558"/>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66"/>
            <p:cNvSpPr/>
            <p:nvPr/>
          </p:nvSpPr>
          <p:spPr>
            <a:xfrm>
              <a:off x="2184145" y="170403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66"/>
            <p:cNvSpPr/>
            <p:nvPr/>
          </p:nvSpPr>
          <p:spPr>
            <a:xfrm>
              <a:off x="2185422" y="169952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66"/>
            <p:cNvSpPr/>
            <p:nvPr/>
          </p:nvSpPr>
          <p:spPr>
            <a:xfrm>
              <a:off x="2184336" y="17029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66"/>
            <p:cNvSpPr/>
            <p:nvPr/>
          </p:nvSpPr>
          <p:spPr>
            <a:xfrm>
              <a:off x="2184336" y="170323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66"/>
            <p:cNvSpPr/>
            <p:nvPr/>
          </p:nvSpPr>
          <p:spPr>
            <a:xfrm>
              <a:off x="2188178" y="1703177"/>
              <a:ext cx="2580" cy="4195"/>
            </a:xfrm>
            <a:custGeom>
              <a:avLst/>
              <a:gdLst/>
              <a:ahLst/>
              <a:cxnLst/>
              <a:rect l="l" t="t" r="r" b="b"/>
              <a:pathLst>
                <a:path w="190" h="309" extrusionOk="0">
                  <a:moveTo>
                    <a:pt x="1" y="309"/>
                  </a:moveTo>
                  <a:cubicBezTo>
                    <a:pt x="36" y="190"/>
                    <a:pt x="102" y="85"/>
                    <a:pt x="190" y="1"/>
                  </a:cubicBezTo>
                  <a:lnTo>
                    <a:pt x="190" y="1"/>
                  </a:lnTo>
                  <a:cubicBezTo>
                    <a:pt x="102" y="85"/>
                    <a:pt x="36" y="190"/>
                    <a:pt x="1" y="3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66"/>
            <p:cNvSpPr/>
            <p:nvPr/>
          </p:nvSpPr>
          <p:spPr>
            <a:xfrm>
              <a:off x="2186372" y="1671338"/>
              <a:ext cx="27820" cy="35044"/>
            </a:xfrm>
            <a:custGeom>
              <a:avLst/>
              <a:gdLst/>
              <a:ahLst/>
              <a:cxnLst/>
              <a:rect l="l" t="t" r="r" b="b"/>
              <a:pathLst>
                <a:path w="2049" h="2581" extrusionOk="0">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66"/>
            <p:cNvSpPr/>
            <p:nvPr/>
          </p:nvSpPr>
          <p:spPr>
            <a:xfrm>
              <a:off x="2189889" y="1694393"/>
              <a:ext cx="109" cy="149"/>
            </a:xfrm>
            <a:custGeom>
              <a:avLst/>
              <a:gdLst/>
              <a:ahLst/>
              <a:cxnLst/>
              <a:rect l="l" t="t" r="r" b="b"/>
              <a:pathLst>
                <a:path w="8" h="11" extrusionOk="0">
                  <a:moveTo>
                    <a:pt x="8" y="0"/>
                  </a:moveTo>
                  <a:cubicBezTo>
                    <a:pt x="8" y="4"/>
                    <a:pt x="4" y="7"/>
                    <a:pt x="1" y="11"/>
                  </a:cubicBezTo>
                  <a:lnTo>
                    <a:pt x="4" y="7"/>
                  </a:ln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66"/>
            <p:cNvSpPr/>
            <p:nvPr/>
          </p:nvSpPr>
          <p:spPr>
            <a:xfrm>
              <a:off x="2189373" y="1694773"/>
              <a:ext cx="244" cy="109"/>
            </a:xfrm>
            <a:custGeom>
              <a:avLst/>
              <a:gdLst/>
              <a:ahLst/>
              <a:cxnLst/>
              <a:rect l="l" t="t" r="r" b="b"/>
              <a:pathLst>
                <a:path w="18" h="8" extrusionOk="0">
                  <a:moveTo>
                    <a:pt x="0" y="7"/>
                  </a:moveTo>
                  <a:cubicBezTo>
                    <a:pt x="7" y="4"/>
                    <a:pt x="11" y="4"/>
                    <a:pt x="18" y="0"/>
                  </a:cubicBezTo>
                  <a:cubicBezTo>
                    <a:pt x="11" y="4"/>
                    <a:pt x="7"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66"/>
            <p:cNvSpPr/>
            <p:nvPr/>
          </p:nvSpPr>
          <p:spPr>
            <a:xfrm>
              <a:off x="2189658" y="1694583"/>
              <a:ext cx="204" cy="149"/>
            </a:xfrm>
            <a:custGeom>
              <a:avLst/>
              <a:gdLst/>
              <a:ahLst/>
              <a:cxnLst/>
              <a:rect l="l" t="t" r="r" b="b"/>
              <a:pathLst>
                <a:path w="15" h="11" extrusionOk="0">
                  <a:moveTo>
                    <a:pt x="0" y="11"/>
                  </a:moveTo>
                  <a:cubicBezTo>
                    <a:pt x="4" y="7"/>
                    <a:pt x="11" y="4"/>
                    <a:pt x="14" y="0"/>
                  </a:cubicBezTo>
                  <a:cubicBezTo>
                    <a:pt x="11" y="4"/>
                    <a:pt x="4"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66"/>
            <p:cNvSpPr/>
            <p:nvPr/>
          </p:nvSpPr>
          <p:spPr>
            <a:xfrm>
              <a:off x="2190798" y="1683599"/>
              <a:ext cx="54" cy="434"/>
            </a:xfrm>
            <a:custGeom>
              <a:avLst/>
              <a:gdLst/>
              <a:ahLst/>
              <a:cxnLst/>
              <a:rect l="l" t="t" r="r" b="b"/>
              <a:pathLst>
                <a:path w="4" h="32" extrusionOk="0">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66"/>
            <p:cNvSpPr/>
            <p:nvPr/>
          </p:nvSpPr>
          <p:spPr>
            <a:xfrm>
              <a:off x="2190649" y="16926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66"/>
            <p:cNvSpPr/>
            <p:nvPr/>
          </p:nvSpPr>
          <p:spPr>
            <a:xfrm>
              <a:off x="2190894" y="1684020"/>
              <a:ext cx="204" cy="1969"/>
            </a:xfrm>
            <a:custGeom>
              <a:avLst/>
              <a:gdLst/>
              <a:ahLst/>
              <a:cxnLst/>
              <a:rect l="l" t="t" r="r" b="b"/>
              <a:pathLst>
                <a:path w="15" h="145" extrusionOk="0">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66"/>
            <p:cNvSpPr/>
            <p:nvPr/>
          </p:nvSpPr>
          <p:spPr>
            <a:xfrm>
              <a:off x="2190554" y="1682404"/>
              <a:ext cx="258" cy="1208"/>
            </a:xfrm>
            <a:custGeom>
              <a:avLst/>
              <a:gdLst/>
              <a:ahLst/>
              <a:cxnLst/>
              <a:rect l="l" t="t" r="r" b="b"/>
              <a:pathLst>
                <a:path w="19" h="89" extrusionOk="0">
                  <a:moveTo>
                    <a:pt x="1" y="1"/>
                  </a:moveTo>
                  <a:cubicBezTo>
                    <a:pt x="8" y="29"/>
                    <a:pt x="15" y="57"/>
                    <a:pt x="18" y="88"/>
                  </a:cubicBezTo>
                  <a:lnTo>
                    <a:pt x="18" y="88"/>
                  </a:lnTo>
                  <a:cubicBezTo>
                    <a:pt x="15" y="57"/>
                    <a:pt x="8"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66"/>
            <p:cNvSpPr/>
            <p:nvPr/>
          </p:nvSpPr>
          <p:spPr>
            <a:xfrm>
              <a:off x="2186331" y="1673334"/>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66"/>
            <p:cNvSpPr/>
            <p:nvPr/>
          </p:nvSpPr>
          <p:spPr>
            <a:xfrm>
              <a:off x="2187418" y="1676280"/>
              <a:ext cx="204" cy="109"/>
            </a:xfrm>
            <a:custGeom>
              <a:avLst/>
              <a:gdLst/>
              <a:ahLst/>
              <a:cxnLst/>
              <a:rect l="l" t="t" r="r" b="b"/>
              <a:pathLst>
                <a:path w="15" h="8" extrusionOk="0">
                  <a:moveTo>
                    <a:pt x="15" y="7"/>
                  </a:moveTo>
                  <a:cubicBezTo>
                    <a:pt x="8" y="4"/>
                    <a:pt x="4" y="4"/>
                    <a:pt x="1" y="0"/>
                  </a:cubicBezTo>
                  <a:cubicBezTo>
                    <a:pt x="4" y="4"/>
                    <a:pt x="8" y="4"/>
                    <a:pt x="1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66"/>
            <p:cNvSpPr/>
            <p:nvPr/>
          </p:nvSpPr>
          <p:spPr>
            <a:xfrm>
              <a:off x="2186522" y="1674380"/>
              <a:ext cx="109" cy="394"/>
            </a:xfrm>
            <a:custGeom>
              <a:avLst/>
              <a:gdLst/>
              <a:ahLst/>
              <a:cxnLst/>
              <a:rect l="l" t="t" r="r" b="b"/>
              <a:pathLst>
                <a:path w="8" h="29" extrusionOk="0">
                  <a:moveTo>
                    <a:pt x="7" y="28"/>
                  </a:moveTo>
                  <a:cubicBezTo>
                    <a:pt x="7" y="18"/>
                    <a:pt x="4" y="11"/>
                    <a:pt x="0" y="0"/>
                  </a:cubicBezTo>
                  <a:cubicBezTo>
                    <a:pt x="4" y="11"/>
                    <a:pt x="7" y="18"/>
                    <a:pt x="7"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66"/>
            <p:cNvSpPr/>
            <p:nvPr/>
          </p:nvSpPr>
          <p:spPr>
            <a:xfrm>
              <a:off x="2187228" y="1676090"/>
              <a:ext cx="163" cy="109"/>
            </a:xfrm>
            <a:custGeom>
              <a:avLst/>
              <a:gdLst/>
              <a:ahLst/>
              <a:cxnLst/>
              <a:rect l="l" t="t" r="r" b="b"/>
              <a:pathLst>
                <a:path w="12" h="8" extrusionOk="0">
                  <a:moveTo>
                    <a:pt x="11" y="7"/>
                  </a:moveTo>
                  <a:cubicBezTo>
                    <a:pt x="8" y="7"/>
                    <a:pt x="4" y="4"/>
                    <a:pt x="1" y="0"/>
                  </a:cubicBezTo>
                  <a:cubicBezTo>
                    <a:pt x="4" y="4"/>
                    <a:pt x="8" y="7"/>
                    <a:pt x="1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66"/>
            <p:cNvSpPr/>
            <p:nvPr/>
          </p:nvSpPr>
          <p:spPr>
            <a:xfrm>
              <a:off x="2187037" y="1675805"/>
              <a:ext cx="163" cy="204"/>
            </a:xfrm>
            <a:custGeom>
              <a:avLst/>
              <a:gdLst/>
              <a:ahLst/>
              <a:cxnLst/>
              <a:rect l="l" t="t" r="r" b="b"/>
              <a:pathLst>
                <a:path w="12" h="15" extrusionOk="0">
                  <a:moveTo>
                    <a:pt x="11" y="14"/>
                  </a:moveTo>
                  <a:cubicBezTo>
                    <a:pt x="8" y="11"/>
                    <a:pt x="4" y="4"/>
                    <a:pt x="1" y="0"/>
                  </a:cubicBezTo>
                  <a:cubicBezTo>
                    <a:pt x="4" y="4"/>
                    <a:pt x="8" y="11"/>
                    <a:pt x="1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66"/>
            <p:cNvSpPr/>
            <p:nvPr/>
          </p:nvSpPr>
          <p:spPr>
            <a:xfrm>
              <a:off x="2186372" y="1673714"/>
              <a:ext cx="109" cy="434"/>
            </a:xfrm>
            <a:custGeom>
              <a:avLst/>
              <a:gdLst/>
              <a:ahLst/>
              <a:cxnLst/>
              <a:rect l="l" t="t" r="r" b="b"/>
              <a:pathLst>
                <a:path w="8" h="32" extrusionOk="0">
                  <a:moveTo>
                    <a:pt x="8" y="32"/>
                  </a:moveTo>
                  <a:cubicBezTo>
                    <a:pt x="8" y="21"/>
                    <a:pt x="4" y="11"/>
                    <a:pt x="1" y="0"/>
                  </a:cubicBezTo>
                  <a:cubicBezTo>
                    <a:pt x="4" y="11"/>
                    <a:pt x="8" y="21"/>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66"/>
            <p:cNvSpPr/>
            <p:nvPr/>
          </p:nvSpPr>
          <p:spPr>
            <a:xfrm>
              <a:off x="2186902" y="1675425"/>
              <a:ext cx="109" cy="244"/>
            </a:xfrm>
            <a:custGeom>
              <a:avLst/>
              <a:gdLst/>
              <a:ahLst/>
              <a:cxnLst/>
              <a:rect l="l" t="t" r="r" b="b"/>
              <a:pathLst>
                <a:path w="8" h="18" extrusionOk="0">
                  <a:moveTo>
                    <a:pt x="7" y="18"/>
                  </a:moveTo>
                  <a:cubicBezTo>
                    <a:pt x="4" y="14"/>
                    <a:pt x="0" y="7"/>
                    <a:pt x="0" y="0"/>
                  </a:cubicBezTo>
                  <a:cubicBezTo>
                    <a:pt x="0" y="7"/>
                    <a:pt x="4" y="14"/>
                    <a:pt x="7"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66"/>
            <p:cNvSpPr/>
            <p:nvPr/>
          </p:nvSpPr>
          <p:spPr>
            <a:xfrm>
              <a:off x="2186712" y="1674950"/>
              <a:ext cx="109" cy="299"/>
            </a:xfrm>
            <a:custGeom>
              <a:avLst/>
              <a:gdLst/>
              <a:ahLst/>
              <a:cxnLst/>
              <a:rect l="l" t="t" r="r" b="b"/>
              <a:pathLst>
                <a:path w="8" h="22" extrusionOk="0">
                  <a:moveTo>
                    <a:pt x="0" y="0"/>
                  </a:moveTo>
                  <a:cubicBezTo>
                    <a:pt x="0" y="11"/>
                    <a:pt x="4" y="18"/>
                    <a:pt x="7" y="21"/>
                  </a:cubicBezTo>
                  <a:cubicBezTo>
                    <a:pt x="4" y="18"/>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66"/>
            <p:cNvSpPr/>
            <p:nvPr/>
          </p:nvSpPr>
          <p:spPr>
            <a:xfrm>
              <a:off x="2190989" y="168511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66"/>
            <p:cNvSpPr/>
            <p:nvPr/>
          </p:nvSpPr>
          <p:spPr>
            <a:xfrm>
              <a:off x="2190839" y="1683599"/>
              <a:ext cx="163" cy="1480"/>
            </a:xfrm>
            <a:custGeom>
              <a:avLst/>
              <a:gdLst/>
              <a:ahLst/>
              <a:cxnLst/>
              <a:rect l="l" t="t" r="r" b="b"/>
              <a:pathLst>
                <a:path w="12" h="109" extrusionOk="0">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66"/>
            <p:cNvSpPr/>
            <p:nvPr/>
          </p:nvSpPr>
          <p:spPr>
            <a:xfrm>
              <a:off x="2193745" y="1702892"/>
              <a:ext cx="679" cy="299"/>
            </a:xfrm>
            <a:custGeom>
              <a:avLst/>
              <a:gdLst/>
              <a:ahLst/>
              <a:cxnLst/>
              <a:rect l="l" t="t" r="r" b="b"/>
              <a:pathLst>
                <a:path w="50" h="22" extrusionOk="0">
                  <a:moveTo>
                    <a:pt x="49" y="22"/>
                  </a:moveTo>
                  <a:cubicBezTo>
                    <a:pt x="32" y="15"/>
                    <a:pt x="14" y="4"/>
                    <a:pt x="0" y="1"/>
                  </a:cubicBezTo>
                  <a:cubicBezTo>
                    <a:pt x="14" y="4"/>
                    <a:pt x="32" y="15"/>
                    <a:pt x="49"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66"/>
            <p:cNvSpPr/>
            <p:nvPr/>
          </p:nvSpPr>
          <p:spPr>
            <a:xfrm>
              <a:off x="2192740" y="1702512"/>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66"/>
            <p:cNvSpPr/>
            <p:nvPr/>
          </p:nvSpPr>
          <p:spPr>
            <a:xfrm>
              <a:off x="2194546" y="1703272"/>
              <a:ext cx="679" cy="353"/>
            </a:xfrm>
            <a:custGeom>
              <a:avLst/>
              <a:gdLst/>
              <a:ahLst/>
              <a:cxnLst/>
              <a:rect l="l" t="t" r="r" b="b"/>
              <a:pathLst>
                <a:path w="50" h="26" extrusionOk="0">
                  <a:moveTo>
                    <a:pt x="50"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66"/>
            <p:cNvSpPr/>
            <p:nvPr/>
          </p:nvSpPr>
          <p:spPr>
            <a:xfrm>
              <a:off x="2193270" y="1702661"/>
              <a:ext cx="299" cy="149"/>
            </a:xfrm>
            <a:custGeom>
              <a:avLst/>
              <a:gdLst/>
              <a:ahLst/>
              <a:cxnLst/>
              <a:rect l="l" t="t" r="r" b="b"/>
              <a:pathLst>
                <a:path w="22" h="11" extrusionOk="0">
                  <a:moveTo>
                    <a:pt x="2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66"/>
            <p:cNvSpPr/>
            <p:nvPr/>
          </p:nvSpPr>
          <p:spPr>
            <a:xfrm>
              <a:off x="2195646" y="1703843"/>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66"/>
            <p:cNvSpPr/>
            <p:nvPr/>
          </p:nvSpPr>
          <p:spPr>
            <a:xfrm>
              <a:off x="2196067" y="1672098"/>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66"/>
            <p:cNvSpPr/>
            <p:nvPr/>
          </p:nvSpPr>
          <p:spPr>
            <a:xfrm>
              <a:off x="2197017" y="1672289"/>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66"/>
            <p:cNvSpPr/>
            <p:nvPr/>
          </p:nvSpPr>
          <p:spPr>
            <a:xfrm>
              <a:off x="2196596" y="167219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66"/>
            <p:cNvSpPr/>
            <p:nvPr/>
          </p:nvSpPr>
          <p:spPr>
            <a:xfrm>
              <a:off x="2186331" y="1671189"/>
              <a:ext cx="6762" cy="2159"/>
            </a:xfrm>
            <a:custGeom>
              <a:avLst/>
              <a:gdLst/>
              <a:ahLst/>
              <a:cxnLst/>
              <a:rect l="l" t="t" r="r" b="b"/>
              <a:pathLst>
                <a:path w="498" h="159" extrusionOk="0">
                  <a:moveTo>
                    <a:pt x="497" y="1"/>
                  </a:moveTo>
                  <a:cubicBezTo>
                    <a:pt x="424" y="25"/>
                    <a:pt x="189" y="99"/>
                    <a:pt x="0" y="158"/>
                  </a:cubicBezTo>
                  <a:cubicBezTo>
                    <a:pt x="193" y="102"/>
                    <a:pt x="424" y="25"/>
                    <a:pt x="4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66"/>
            <p:cNvSpPr/>
            <p:nvPr/>
          </p:nvSpPr>
          <p:spPr>
            <a:xfrm>
              <a:off x="2196311" y="167213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66"/>
            <p:cNvSpPr/>
            <p:nvPr/>
          </p:nvSpPr>
          <p:spPr>
            <a:xfrm>
              <a:off x="2197397" y="1672614"/>
              <a:ext cx="68" cy="109"/>
            </a:xfrm>
            <a:custGeom>
              <a:avLst/>
              <a:gdLst/>
              <a:ahLst/>
              <a:cxnLst/>
              <a:rect l="l" t="t" r="r" b="b"/>
              <a:pathLst>
                <a:path w="5" h="8" extrusionOk="0">
                  <a:moveTo>
                    <a:pt x="4"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66"/>
            <p:cNvSpPr/>
            <p:nvPr/>
          </p:nvSpPr>
          <p:spPr>
            <a:xfrm>
              <a:off x="2197546" y="1672900"/>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66"/>
            <p:cNvSpPr/>
            <p:nvPr/>
          </p:nvSpPr>
          <p:spPr>
            <a:xfrm>
              <a:off x="2197302" y="167232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66"/>
            <p:cNvSpPr/>
            <p:nvPr/>
          </p:nvSpPr>
          <p:spPr>
            <a:xfrm>
              <a:off x="2211572" y="1686029"/>
              <a:ext cx="584" cy="2811"/>
            </a:xfrm>
            <a:custGeom>
              <a:avLst/>
              <a:gdLst/>
              <a:ahLst/>
              <a:cxnLst/>
              <a:rect l="l" t="t" r="r" b="b"/>
              <a:pathLst>
                <a:path w="43" h="207" extrusionOk="0">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66"/>
            <p:cNvSpPr/>
            <p:nvPr/>
          </p:nvSpPr>
          <p:spPr>
            <a:xfrm>
              <a:off x="2198253" y="1673904"/>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66"/>
            <p:cNvSpPr/>
            <p:nvPr/>
          </p:nvSpPr>
          <p:spPr>
            <a:xfrm>
              <a:off x="2198022" y="1673565"/>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66"/>
            <p:cNvSpPr/>
            <p:nvPr/>
          </p:nvSpPr>
          <p:spPr>
            <a:xfrm>
              <a:off x="2197777" y="1673280"/>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66"/>
            <p:cNvSpPr/>
            <p:nvPr/>
          </p:nvSpPr>
          <p:spPr>
            <a:xfrm>
              <a:off x="2211803" y="1688826"/>
              <a:ext cx="258" cy="299"/>
            </a:xfrm>
            <a:custGeom>
              <a:avLst/>
              <a:gdLst/>
              <a:ahLst/>
              <a:cxnLst/>
              <a:rect l="l" t="t" r="r" b="b"/>
              <a:pathLst>
                <a:path w="19" h="22" extrusionOk="0">
                  <a:moveTo>
                    <a:pt x="18" y="0"/>
                  </a:moveTo>
                  <a:cubicBezTo>
                    <a:pt x="15" y="11"/>
                    <a:pt x="8" y="18"/>
                    <a:pt x="1" y="21"/>
                  </a:cubicBezTo>
                  <a:cubicBezTo>
                    <a:pt x="8" y="18"/>
                    <a:pt x="15" y="14"/>
                    <a:pt x="18" y="7"/>
                  </a:cubicBez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66"/>
            <p:cNvSpPr/>
            <p:nvPr/>
          </p:nvSpPr>
          <p:spPr>
            <a:xfrm>
              <a:off x="2211762" y="1700095"/>
              <a:ext cx="489" cy="679"/>
            </a:xfrm>
            <a:custGeom>
              <a:avLst/>
              <a:gdLst/>
              <a:ahLst/>
              <a:cxnLst/>
              <a:rect l="l" t="t" r="r" b="b"/>
              <a:pathLst>
                <a:path w="36" h="50" extrusionOk="0">
                  <a:moveTo>
                    <a:pt x="0" y="49"/>
                  </a:moveTo>
                  <a:cubicBezTo>
                    <a:pt x="11" y="32"/>
                    <a:pt x="21" y="14"/>
                    <a:pt x="35" y="0"/>
                  </a:cubicBezTo>
                  <a:cubicBezTo>
                    <a:pt x="21" y="14"/>
                    <a:pt x="11" y="32"/>
                    <a:pt x="0"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66"/>
            <p:cNvSpPr/>
            <p:nvPr/>
          </p:nvSpPr>
          <p:spPr>
            <a:xfrm>
              <a:off x="2211233" y="1700761"/>
              <a:ext cx="543" cy="1819"/>
            </a:xfrm>
            <a:custGeom>
              <a:avLst/>
              <a:gdLst/>
              <a:ahLst/>
              <a:cxnLst/>
              <a:rect l="l" t="t" r="r" b="b"/>
              <a:pathLst>
                <a:path w="40" h="134" extrusionOk="0">
                  <a:moveTo>
                    <a:pt x="1" y="133"/>
                  </a:moveTo>
                  <a:cubicBezTo>
                    <a:pt x="1" y="84"/>
                    <a:pt x="15" y="39"/>
                    <a:pt x="39" y="0"/>
                  </a:cubicBezTo>
                  <a:cubicBezTo>
                    <a:pt x="15" y="39"/>
                    <a:pt x="1" y="84"/>
                    <a:pt x="1" y="1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66"/>
            <p:cNvSpPr/>
            <p:nvPr/>
          </p:nvSpPr>
          <p:spPr>
            <a:xfrm>
              <a:off x="2211192" y="1702852"/>
              <a:ext cx="109" cy="1344"/>
            </a:xfrm>
            <a:custGeom>
              <a:avLst/>
              <a:gdLst/>
              <a:ahLst/>
              <a:cxnLst/>
              <a:rect l="l" t="t" r="r" b="b"/>
              <a:pathLst>
                <a:path w="8" h="99" extrusionOk="0">
                  <a:moveTo>
                    <a:pt x="7" y="0"/>
                  </a:moveTo>
                  <a:cubicBezTo>
                    <a:pt x="7" y="32"/>
                    <a:pt x="7" y="63"/>
                    <a:pt x="0" y="98"/>
                  </a:cubicBezTo>
                  <a:lnTo>
                    <a:pt x="0" y="98"/>
                  </a:lnTo>
                  <a:cubicBezTo>
                    <a:pt x="7" y="63"/>
                    <a:pt x="7" y="32"/>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66"/>
            <p:cNvSpPr/>
            <p:nvPr/>
          </p:nvSpPr>
          <p:spPr>
            <a:xfrm>
              <a:off x="2212047" y="1688772"/>
              <a:ext cx="109" cy="163"/>
            </a:xfrm>
            <a:custGeom>
              <a:avLst/>
              <a:gdLst/>
              <a:ahLst/>
              <a:cxnLst/>
              <a:rect l="l" t="t" r="r" b="b"/>
              <a:pathLst>
                <a:path w="8" h="12" extrusionOk="0">
                  <a:moveTo>
                    <a:pt x="7" y="1"/>
                  </a:moveTo>
                  <a:lnTo>
                    <a:pt x="4" y="4"/>
                  </a:lnTo>
                  <a:lnTo>
                    <a:pt x="0" y="11"/>
                  </a:lnTo>
                  <a:cubicBezTo>
                    <a:pt x="4" y="8"/>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66"/>
            <p:cNvSpPr/>
            <p:nvPr/>
          </p:nvSpPr>
          <p:spPr>
            <a:xfrm>
              <a:off x="2200208" y="1705703"/>
              <a:ext cx="2444" cy="489"/>
            </a:xfrm>
            <a:custGeom>
              <a:avLst/>
              <a:gdLst/>
              <a:ahLst/>
              <a:cxnLst/>
              <a:rect l="l" t="t" r="r" b="b"/>
              <a:pathLst>
                <a:path w="180" h="36" extrusionOk="0">
                  <a:moveTo>
                    <a:pt x="179" y="0"/>
                  </a:moveTo>
                  <a:lnTo>
                    <a:pt x="0"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66"/>
            <p:cNvSpPr/>
            <p:nvPr/>
          </p:nvSpPr>
          <p:spPr>
            <a:xfrm>
              <a:off x="2207906" y="1704657"/>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66"/>
            <p:cNvSpPr/>
            <p:nvPr/>
          </p:nvSpPr>
          <p:spPr>
            <a:xfrm>
              <a:off x="2208857" y="1704467"/>
              <a:ext cx="543" cy="109"/>
            </a:xfrm>
            <a:custGeom>
              <a:avLst/>
              <a:gdLst/>
              <a:ahLst/>
              <a:cxnLst/>
              <a:rect l="l" t="t" r="r" b="b"/>
              <a:pathLst>
                <a:path w="40" h="8" extrusionOk="0">
                  <a:moveTo>
                    <a:pt x="39"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66"/>
            <p:cNvSpPr/>
            <p:nvPr/>
          </p:nvSpPr>
          <p:spPr>
            <a:xfrm>
              <a:off x="2206100" y="1704942"/>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66"/>
            <p:cNvSpPr/>
            <p:nvPr/>
          </p:nvSpPr>
          <p:spPr>
            <a:xfrm>
              <a:off x="2209766" y="1704318"/>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66"/>
            <p:cNvSpPr/>
            <p:nvPr/>
          </p:nvSpPr>
          <p:spPr>
            <a:xfrm>
              <a:off x="2203493" y="1705418"/>
              <a:ext cx="625" cy="149"/>
            </a:xfrm>
            <a:custGeom>
              <a:avLst/>
              <a:gdLst/>
              <a:ahLst/>
              <a:cxnLst/>
              <a:rect l="l" t="t" r="r" b="b"/>
              <a:pathLst>
                <a:path w="46" h="11" extrusionOk="0">
                  <a:moveTo>
                    <a:pt x="46"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66"/>
            <p:cNvSpPr/>
            <p:nvPr/>
          </p:nvSpPr>
          <p:spPr>
            <a:xfrm>
              <a:off x="2210662" y="1704182"/>
              <a:ext cx="489" cy="109"/>
            </a:xfrm>
            <a:custGeom>
              <a:avLst/>
              <a:gdLst/>
              <a:ahLst/>
              <a:cxnLst/>
              <a:rect l="l" t="t" r="r" b="b"/>
              <a:pathLst>
                <a:path w="36" h="8" extrusionOk="0">
                  <a:moveTo>
                    <a:pt x="36"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66"/>
            <p:cNvSpPr/>
            <p:nvPr/>
          </p:nvSpPr>
          <p:spPr>
            <a:xfrm>
              <a:off x="2205150" y="1705078"/>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66"/>
            <p:cNvSpPr/>
            <p:nvPr/>
          </p:nvSpPr>
          <p:spPr>
            <a:xfrm>
              <a:off x="2202679" y="1705553"/>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66"/>
            <p:cNvSpPr/>
            <p:nvPr/>
          </p:nvSpPr>
          <p:spPr>
            <a:xfrm>
              <a:off x="2204295" y="1705268"/>
              <a:ext cx="679" cy="109"/>
            </a:xfrm>
            <a:custGeom>
              <a:avLst/>
              <a:gdLst/>
              <a:ahLst/>
              <a:cxnLst/>
              <a:rect l="l" t="t" r="r" b="b"/>
              <a:pathLst>
                <a:path w="50" h="8" extrusionOk="0">
                  <a:moveTo>
                    <a:pt x="50"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66"/>
            <p:cNvSpPr/>
            <p:nvPr/>
          </p:nvSpPr>
          <p:spPr>
            <a:xfrm>
              <a:off x="2207010" y="1704793"/>
              <a:ext cx="584" cy="109"/>
            </a:xfrm>
            <a:custGeom>
              <a:avLst/>
              <a:gdLst/>
              <a:ahLst/>
              <a:cxnLst/>
              <a:rect l="l" t="t" r="r" b="b"/>
              <a:pathLst>
                <a:path w="43" h="8" extrusionOk="0">
                  <a:moveTo>
                    <a:pt x="4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66"/>
            <p:cNvSpPr/>
            <p:nvPr/>
          </p:nvSpPr>
          <p:spPr>
            <a:xfrm>
              <a:off x="2189604" y="1699050"/>
              <a:ext cx="299" cy="339"/>
            </a:xfrm>
            <a:custGeom>
              <a:avLst/>
              <a:gdLst/>
              <a:ahLst/>
              <a:cxnLst/>
              <a:rect l="l" t="t" r="r" b="b"/>
              <a:pathLst>
                <a:path w="22" h="25" extrusionOk="0">
                  <a:moveTo>
                    <a:pt x="2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66"/>
            <p:cNvSpPr/>
            <p:nvPr/>
          </p:nvSpPr>
          <p:spPr>
            <a:xfrm>
              <a:off x="2190364" y="1699946"/>
              <a:ext cx="353" cy="394"/>
            </a:xfrm>
            <a:custGeom>
              <a:avLst/>
              <a:gdLst/>
              <a:ahLst/>
              <a:cxnLst/>
              <a:rect l="l" t="t" r="r" b="b"/>
              <a:pathLst>
                <a:path w="26" h="29" extrusionOk="0">
                  <a:moveTo>
                    <a:pt x="25"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66"/>
            <p:cNvSpPr/>
            <p:nvPr/>
          </p:nvSpPr>
          <p:spPr>
            <a:xfrm>
              <a:off x="2191314" y="1701046"/>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66"/>
            <p:cNvSpPr/>
            <p:nvPr/>
          </p:nvSpPr>
          <p:spPr>
            <a:xfrm>
              <a:off x="2188178" y="1697475"/>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66"/>
            <p:cNvSpPr/>
            <p:nvPr/>
          </p:nvSpPr>
          <p:spPr>
            <a:xfrm>
              <a:off x="2188843" y="1698235"/>
              <a:ext cx="299" cy="353"/>
            </a:xfrm>
            <a:custGeom>
              <a:avLst/>
              <a:gdLst/>
              <a:ahLst/>
              <a:cxnLst/>
              <a:rect l="l" t="t" r="r" b="b"/>
              <a:pathLst>
                <a:path w="22" h="26" extrusionOk="0">
                  <a:moveTo>
                    <a:pt x="22"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66"/>
            <p:cNvSpPr/>
            <p:nvPr/>
          </p:nvSpPr>
          <p:spPr>
            <a:xfrm>
              <a:off x="2191980" y="1701901"/>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66"/>
            <p:cNvSpPr/>
            <p:nvPr/>
          </p:nvSpPr>
          <p:spPr>
            <a:xfrm>
              <a:off x="2187513" y="1696769"/>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932"/>
        <p:cNvGrpSpPr/>
        <p:nvPr/>
      </p:nvGrpSpPr>
      <p:grpSpPr>
        <a:xfrm>
          <a:off x="0" y="0"/>
          <a:ext cx="0" cy="0"/>
          <a:chOff x="0" y="0"/>
          <a:chExt cx="0" cy="0"/>
        </a:xfrm>
      </p:grpSpPr>
      <p:grpSp>
        <p:nvGrpSpPr>
          <p:cNvPr id="9933" name="Google Shape;9933;p67"/>
          <p:cNvGrpSpPr/>
          <p:nvPr/>
        </p:nvGrpSpPr>
        <p:grpSpPr>
          <a:xfrm>
            <a:off x="2100561" y="3398658"/>
            <a:ext cx="1102891" cy="760337"/>
            <a:chOff x="4967783" y="2151471"/>
            <a:chExt cx="3920692" cy="2702940"/>
          </a:xfrm>
        </p:grpSpPr>
        <p:grpSp>
          <p:nvGrpSpPr>
            <p:cNvPr id="9934" name="Google Shape;9934;p67"/>
            <p:cNvGrpSpPr/>
            <p:nvPr/>
          </p:nvGrpSpPr>
          <p:grpSpPr>
            <a:xfrm>
              <a:off x="5045709" y="2252109"/>
              <a:ext cx="3761071" cy="2501708"/>
              <a:chOff x="2691784" y="1805334"/>
              <a:chExt cx="3761071" cy="2501708"/>
            </a:xfrm>
          </p:grpSpPr>
          <p:sp>
            <p:nvSpPr>
              <p:cNvPr id="9935" name="Google Shape;9935;p67"/>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67"/>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67"/>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67"/>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67"/>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67"/>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67"/>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67"/>
            <p:cNvGrpSpPr/>
            <p:nvPr/>
          </p:nvGrpSpPr>
          <p:grpSpPr>
            <a:xfrm>
              <a:off x="4967783" y="2151471"/>
              <a:ext cx="3920692" cy="2702940"/>
              <a:chOff x="2613858" y="1704696"/>
              <a:chExt cx="3920692" cy="2702940"/>
            </a:xfrm>
          </p:grpSpPr>
          <p:sp>
            <p:nvSpPr>
              <p:cNvPr id="9943" name="Google Shape;9943;p67"/>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67"/>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67"/>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67"/>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67"/>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48" name="Google Shape;9948;p67"/>
          <p:cNvGrpSpPr/>
          <p:nvPr/>
        </p:nvGrpSpPr>
        <p:grpSpPr>
          <a:xfrm>
            <a:off x="3504470" y="1286935"/>
            <a:ext cx="1561911" cy="708580"/>
            <a:chOff x="3530532" y="1496185"/>
            <a:chExt cx="1561911" cy="708580"/>
          </a:xfrm>
        </p:grpSpPr>
        <p:grpSp>
          <p:nvGrpSpPr>
            <p:cNvPr id="9949" name="Google Shape;9949;p67"/>
            <p:cNvGrpSpPr/>
            <p:nvPr/>
          </p:nvGrpSpPr>
          <p:grpSpPr>
            <a:xfrm>
              <a:off x="3720318" y="1857562"/>
              <a:ext cx="1372125" cy="54"/>
              <a:chOff x="3720318" y="1857562"/>
              <a:chExt cx="1372125" cy="54"/>
            </a:xfrm>
          </p:grpSpPr>
          <p:cxnSp>
            <p:nvCxnSpPr>
              <p:cNvPr id="9950" name="Google Shape;9950;p67"/>
              <p:cNvCxnSpPr>
                <a:endCxn id="9951" idx="2"/>
              </p:cNvCxnSpPr>
              <p:nvPr/>
            </p:nvCxnSpPr>
            <p:spPr>
              <a:xfrm>
                <a:off x="4440243" y="1857616"/>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9952" name="Google Shape;9952;p67"/>
              <p:cNvCxnSpPr/>
              <p:nvPr/>
            </p:nvCxnSpPr>
            <p:spPr>
              <a:xfrm>
                <a:off x="4074943"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9953" name="Google Shape;9953;p67"/>
              <p:cNvCxnSpPr/>
              <p:nvPr/>
            </p:nvCxnSpPr>
            <p:spPr>
              <a:xfrm>
                <a:off x="3720318"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9954" name="Google Shape;9954;p67"/>
              <p:cNvCxnSpPr>
                <a:stCxn id="9951" idx="6"/>
              </p:cNvCxnSpPr>
              <p:nvPr/>
            </p:nvCxnSpPr>
            <p:spPr>
              <a:xfrm>
                <a:off x="4801443" y="1857616"/>
                <a:ext cx="291000" cy="0"/>
              </a:xfrm>
              <a:prstGeom prst="straightConnector1">
                <a:avLst/>
              </a:prstGeom>
              <a:noFill/>
              <a:ln w="9525" cap="flat" cmpd="sng">
                <a:solidFill>
                  <a:srgbClr val="A5B7C6"/>
                </a:solidFill>
                <a:prstDash val="solid"/>
                <a:round/>
                <a:headEnd type="none" w="med" len="med"/>
                <a:tailEnd type="triangle" w="med" len="med"/>
              </a:ln>
            </p:spPr>
          </p:cxnSp>
        </p:grpSp>
        <p:grpSp>
          <p:nvGrpSpPr>
            <p:cNvPr id="9955" name="Google Shape;9955;p67"/>
            <p:cNvGrpSpPr/>
            <p:nvPr/>
          </p:nvGrpSpPr>
          <p:grpSpPr>
            <a:xfrm>
              <a:off x="3567462" y="1496185"/>
              <a:ext cx="286500" cy="272914"/>
              <a:chOff x="3567462" y="1496185"/>
              <a:chExt cx="286500" cy="272914"/>
            </a:xfrm>
          </p:grpSpPr>
          <p:cxnSp>
            <p:nvCxnSpPr>
              <p:cNvPr id="9956" name="Google Shape;9956;p67"/>
              <p:cNvCxnSpPr/>
              <p:nvPr/>
            </p:nvCxnSpPr>
            <p:spPr>
              <a:xfrm rot="10800000">
                <a:off x="3626625"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9957" name="Google Shape;9957;p67"/>
              <p:cNvSpPr/>
              <p:nvPr/>
            </p:nvSpPr>
            <p:spPr>
              <a:xfrm>
                <a:off x="3567462"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8" name="Google Shape;9958;p67"/>
            <p:cNvSpPr/>
            <p:nvPr/>
          </p:nvSpPr>
          <p:spPr>
            <a:xfrm>
              <a:off x="3530532"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67"/>
            <p:cNvSpPr/>
            <p:nvPr/>
          </p:nvSpPr>
          <p:spPr>
            <a:xfrm>
              <a:off x="3891569" y="1779209"/>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0" name="Google Shape;9960;p67"/>
            <p:cNvGrpSpPr/>
            <p:nvPr/>
          </p:nvGrpSpPr>
          <p:grpSpPr>
            <a:xfrm>
              <a:off x="3929014" y="1960574"/>
              <a:ext cx="286500" cy="242342"/>
              <a:chOff x="3929014" y="1960574"/>
              <a:chExt cx="286500" cy="242342"/>
            </a:xfrm>
          </p:grpSpPr>
          <p:cxnSp>
            <p:nvCxnSpPr>
              <p:cNvPr id="9961" name="Google Shape;9961;p67"/>
              <p:cNvCxnSpPr/>
              <p:nvPr/>
            </p:nvCxnSpPr>
            <p:spPr>
              <a:xfrm rot="10800000">
                <a:off x="3988400" y="1960574"/>
                <a:ext cx="0" cy="144300"/>
              </a:xfrm>
              <a:prstGeom prst="straightConnector1">
                <a:avLst/>
              </a:prstGeom>
              <a:noFill/>
              <a:ln w="9525" cap="flat" cmpd="sng">
                <a:solidFill>
                  <a:srgbClr val="A5B7C6"/>
                </a:solidFill>
                <a:prstDash val="solid"/>
                <a:round/>
                <a:headEnd type="none" w="med" len="med"/>
                <a:tailEnd type="none" w="med" len="med"/>
              </a:ln>
            </p:spPr>
          </p:cxnSp>
          <p:sp>
            <p:nvSpPr>
              <p:cNvPr id="9962" name="Google Shape;9962;p67"/>
              <p:cNvSpPr/>
              <p:nvPr/>
            </p:nvSpPr>
            <p:spPr>
              <a:xfrm>
                <a:off x="3929014" y="210301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3" name="Google Shape;9963;p67"/>
            <p:cNvGrpSpPr/>
            <p:nvPr/>
          </p:nvGrpSpPr>
          <p:grpSpPr>
            <a:xfrm>
              <a:off x="4290828" y="1496185"/>
              <a:ext cx="286500" cy="272914"/>
              <a:chOff x="4290828" y="1496185"/>
              <a:chExt cx="286500" cy="272914"/>
            </a:xfrm>
          </p:grpSpPr>
          <p:cxnSp>
            <p:nvCxnSpPr>
              <p:cNvPr id="9964" name="Google Shape;9964;p67"/>
              <p:cNvCxnSpPr/>
              <p:nvPr/>
            </p:nvCxnSpPr>
            <p:spPr>
              <a:xfrm rot="10800000">
                <a:off x="4350000"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9965" name="Google Shape;9965;p67"/>
              <p:cNvSpPr/>
              <p:nvPr/>
            </p:nvSpPr>
            <p:spPr>
              <a:xfrm>
                <a:off x="4290828"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6" name="Google Shape;9966;p67"/>
            <p:cNvSpPr/>
            <p:nvPr/>
          </p:nvSpPr>
          <p:spPr>
            <a:xfrm>
              <a:off x="4252606"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67"/>
            <p:cNvSpPr/>
            <p:nvPr/>
          </p:nvSpPr>
          <p:spPr>
            <a:xfrm>
              <a:off x="4613643" y="1763716"/>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7" name="Google Shape;9967;p67"/>
            <p:cNvGrpSpPr/>
            <p:nvPr/>
          </p:nvGrpSpPr>
          <p:grpSpPr>
            <a:xfrm>
              <a:off x="4657726" y="1959674"/>
              <a:ext cx="286500" cy="245092"/>
              <a:chOff x="4657726" y="1959674"/>
              <a:chExt cx="286500" cy="245092"/>
            </a:xfrm>
          </p:grpSpPr>
          <p:cxnSp>
            <p:nvCxnSpPr>
              <p:cNvPr id="9968" name="Google Shape;9968;p67"/>
              <p:cNvCxnSpPr/>
              <p:nvPr/>
            </p:nvCxnSpPr>
            <p:spPr>
              <a:xfrm rot="10800000">
                <a:off x="4707475" y="1959674"/>
                <a:ext cx="0" cy="145200"/>
              </a:xfrm>
              <a:prstGeom prst="straightConnector1">
                <a:avLst/>
              </a:prstGeom>
              <a:noFill/>
              <a:ln w="9525" cap="flat" cmpd="sng">
                <a:solidFill>
                  <a:srgbClr val="A5B7C6"/>
                </a:solidFill>
                <a:prstDash val="solid"/>
                <a:round/>
                <a:headEnd type="none" w="med" len="med"/>
                <a:tailEnd type="none" w="med" len="med"/>
              </a:ln>
            </p:spPr>
          </p:cxnSp>
          <p:sp>
            <p:nvSpPr>
              <p:cNvPr id="9969" name="Google Shape;9969;p67"/>
              <p:cNvSpPr/>
              <p:nvPr/>
            </p:nvSpPr>
            <p:spPr>
              <a:xfrm>
                <a:off x="4657726" y="210486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70" name="Google Shape;9970;p67"/>
          <p:cNvGrpSpPr/>
          <p:nvPr/>
        </p:nvGrpSpPr>
        <p:grpSpPr>
          <a:xfrm>
            <a:off x="3486489" y="2149032"/>
            <a:ext cx="1597032" cy="378649"/>
            <a:chOff x="3512551" y="2358282"/>
            <a:chExt cx="1597032" cy="378649"/>
          </a:xfrm>
        </p:grpSpPr>
        <p:grpSp>
          <p:nvGrpSpPr>
            <p:cNvPr id="9971" name="Google Shape;9971;p67"/>
            <p:cNvGrpSpPr/>
            <p:nvPr/>
          </p:nvGrpSpPr>
          <p:grpSpPr>
            <a:xfrm>
              <a:off x="3738198" y="2553002"/>
              <a:ext cx="1145834" cy="117"/>
              <a:chOff x="3738198" y="2553002"/>
              <a:chExt cx="1145834" cy="117"/>
            </a:xfrm>
          </p:grpSpPr>
          <p:cxnSp>
            <p:nvCxnSpPr>
              <p:cNvPr id="9972" name="Google Shape;9972;p67"/>
              <p:cNvCxnSpPr/>
              <p:nvPr/>
            </p:nvCxnSpPr>
            <p:spPr>
              <a:xfrm>
                <a:off x="4195395"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9973" name="Google Shape;9973;p67"/>
              <p:cNvCxnSpPr/>
              <p:nvPr/>
            </p:nvCxnSpPr>
            <p:spPr>
              <a:xfrm>
                <a:off x="4652432"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9974" name="Google Shape;9974;p67"/>
              <p:cNvCxnSpPr>
                <a:stCxn id="9975" idx="6"/>
                <a:endCxn id="9976" idx="2"/>
              </p:cNvCxnSpPr>
              <p:nvPr/>
            </p:nvCxnSpPr>
            <p:spPr>
              <a:xfrm>
                <a:off x="3738198" y="2553118"/>
                <a:ext cx="231300" cy="0"/>
              </a:xfrm>
              <a:prstGeom prst="straightConnector1">
                <a:avLst/>
              </a:prstGeom>
              <a:noFill/>
              <a:ln w="9525" cap="flat" cmpd="sng">
                <a:solidFill>
                  <a:srgbClr val="435D74"/>
                </a:solidFill>
                <a:prstDash val="solid"/>
                <a:round/>
                <a:headEnd type="none" w="med" len="med"/>
                <a:tailEnd type="none" w="med" len="med"/>
              </a:ln>
            </p:spPr>
          </p:cxnSp>
        </p:grpSp>
        <p:grpSp>
          <p:nvGrpSpPr>
            <p:cNvPr id="9977" name="Google Shape;9977;p67"/>
            <p:cNvGrpSpPr/>
            <p:nvPr/>
          </p:nvGrpSpPr>
          <p:grpSpPr>
            <a:xfrm>
              <a:off x="3969644" y="2440153"/>
              <a:ext cx="225900" cy="296779"/>
              <a:chOff x="3969644" y="2440153"/>
              <a:chExt cx="225900" cy="296779"/>
            </a:xfrm>
          </p:grpSpPr>
          <p:cxnSp>
            <p:nvCxnSpPr>
              <p:cNvPr id="9978" name="Google Shape;9978;p67"/>
              <p:cNvCxnSpPr/>
              <p:nvPr/>
            </p:nvCxnSpPr>
            <p:spPr>
              <a:xfrm>
                <a:off x="4082390" y="2637031"/>
                <a:ext cx="0" cy="99900"/>
              </a:xfrm>
              <a:prstGeom prst="straightConnector1">
                <a:avLst/>
              </a:prstGeom>
              <a:noFill/>
              <a:ln w="9525" cap="flat" cmpd="sng">
                <a:solidFill>
                  <a:srgbClr val="435D74"/>
                </a:solidFill>
                <a:prstDash val="solid"/>
                <a:round/>
                <a:headEnd type="none" w="med" len="med"/>
                <a:tailEnd type="none" w="med" len="med"/>
              </a:ln>
            </p:spPr>
          </p:cxnSp>
          <p:sp>
            <p:nvSpPr>
              <p:cNvPr id="9976" name="Google Shape;9976;p67"/>
              <p:cNvSpPr/>
              <p:nvPr/>
            </p:nvSpPr>
            <p:spPr>
              <a:xfrm>
                <a:off x="3969644" y="2440153"/>
                <a:ext cx="225900" cy="2259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67"/>
              <p:cNvSpPr/>
              <p:nvPr/>
            </p:nvSpPr>
            <p:spPr>
              <a:xfrm>
                <a:off x="3998471" y="2468982"/>
                <a:ext cx="168300" cy="1683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0" name="Google Shape;9980;p67"/>
            <p:cNvGrpSpPr/>
            <p:nvPr/>
          </p:nvGrpSpPr>
          <p:grpSpPr>
            <a:xfrm>
              <a:off x="4426818" y="2358282"/>
              <a:ext cx="225600" cy="307471"/>
              <a:chOff x="4426818" y="2358282"/>
              <a:chExt cx="225600" cy="307471"/>
            </a:xfrm>
          </p:grpSpPr>
          <p:cxnSp>
            <p:nvCxnSpPr>
              <p:cNvPr id="9981" name="Google Shape;9981;p67"/>
              <p:cNvCxnSpPr>
                <a:stCxn id="9982" idx="0"/>
              </p:cNvCxnSpPr>
              <p:nvPr/>
            </p:nvCxnSpPr>
            <p:spPr>
              <a:xfrm rot="10800000">
                <a:off x="4539644" y="2358282"/>
                <a:ext cx="0" cy="110700"/>
              </a:xfrm>
              <a:prstGeom prst="straightConnector1">
                <a:avLst/>
              </a:prstGeom>
              <a:noFill/>
              <a:ln w="9525" cap="flat" cmpd="sng">
                <a:solidFill>
                  <a:srgbClr val="435D74"/>
                </a:solidFill>
                <a:prstDash val="solid"/>
                <a:round/>
                <a:headEnd type="none" w="med" len="med"/>
                <a:tailEnd type="none" w="med" len="med"/>
              </a:ln>
            </p:spPr>
          </p:cxnSp>
          <p:sp>
            <p:nvSpPr>
              <p:cNvPr id="9983" name="Google Shape;9983;p67"/>
              <p:cNvSpPr/>
              <p:nvPr/>
            </p:nvSpPr>
            <p:spPr>
              <a:xfrm>
                <a:off x="4426818"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67"/>
              <p:cNvSpPr/>
              <p:nvPr/>
            </p:nvSpPr>
            <p:spPr>
              <a:xfrm>
                <a:off x="4455644"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4" name="Google Shape;9984;p67"/>
            <p:cNvGrpSpPr/>
            <p:nvPr/>
          </p:nvGrpSpPr>
          <p:grpSpPr>
            <a:xfrm>
              <a:off x="4883984" y="2440153"/>
              <a:ext cx="225600" cy="296479"/>
              <a:chOff x="4883984" y="2440153"/>
              <a:chExt cx="225600" cy="296479"/>
            </a:xfrm>
          </p:grpSpPr>
          <p:cxnSp>
            <p:nvCxnSpPr>
              <p:cNvPr id="9985" name="Google Shape;9985;p67"/>
              <p:cNvCxnSpPr/>
              <p:nvPr/>
            </p:nvCxnSpPr>
            <p:spPr>
              <a:xfrm>
                <a:off x="4996858" y="2637031"/>
                <a:ext cx="0" cy="99600"/>
              </a:xfrm>
              <a:prstGeom prst="straightConnector1">
                <a:avLst/>
              </a:prstGeom>
              <a:noFill/>
              <a:ln w="9525" cap="flat" cmpd="sng">
                <a:solidFill>
                  <a:srgbClr val="435D74"/>
                </a:solidFill>
                <a:prstDash val="solid"/>
                <a:round/>
                <a:headEnd type="none" w="med" len="med"/>
                <a:tailEnd type="none" w="med" len="med"/>
              </a:ln>
            </p:spPr>
          </p:cxnSp>
          <p:sp>
            <p:nvSpPr>
              <p:cNvPr id="9986" name="Google Shape;9986;p67"/>
              <p:cNvSpPr/>
              <p:nvPr/>
            </p:nvSpPr>
            <p:spPr>
              <a:xfrm>
                <a:off x="4883984"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67"/>
              <p:cNvSpPr/>
              <p:nvPr/>
            </p:nvSpPr>
            <p:spPr>
              <a:xfrm>
                <a:off x="4912810"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8" name="Google Shape;9988;p67"/>
            <p:cNvGrpSpPr/>
            <p:nvPr/>
          </p:nvGrpSpPr>
          <p:grpSpPr>
            <a:xfrm>
              <a:off x="3512551" y="2358356"/>
              <a:ext cx="225647" cy="307629"/>
              <a:chOff x="2182679" y="2005014"/>
              <a:chExt cx="792300" cy="1080158"/>
            </a:xfrm>
          </p:grpSpPr>
          <p:cxnSp>
            <p:nvCxnSpPr>
              <p:cNvPr id="9989" name="Google Shape;9989;p67"/>
              <p:cNvCxnSpPr>
                <a:stCxn id="9990" idx="0"/>
              </p:cNvCxnSpPr>
              <p:nvPr/>
            </p:nvCxnSpPr>
            <p:spPr>
              <a:xfrm rot="10800000">
                <a:off x="2578961" y="2005014"/>
                <a:ext cx="0" cy="388800"/>
              </a:xfrm>
              <a:prstGeom prst="straightConnector1">
                <a:avLst/>
              </a:prstGeom>
              <a:noFill/>
              <a:ln w="9525" cap="flat" cmpd="sng">
                <a:solidFill>
                  <a:srgbClr val="435D74"/>
                </a:solidFill>
                <a:prstDash val="solid"/>
                <a:round/>
                <a:headEnd type="none" w="med" len="med"/>
                <a:tailEnd type="none" w="med" len="med"/>
              </a:ln>
            </p:spPr>
          </p:cxnSp>
          <p:sp>
            <p:nvSpPr>
              <p:cNvPr id="9975" name="Google Shape;9975;p67"/>
              <p:cNvSpPr/>
              <p:nvPr/>
            </p:nvSpPr>
            <p:spPr>
              <a:xfrm>
                <a:off x="2182679" y="2292572"/>
                <a:ext cx="792300" cy="792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67"/>
              <p:cNvSpPr/>
              <p:nvPr/>
            </p:nvSpPr>
            <p:spPr>
              <a:xfrm>
                <a:off x="2283911" y="2393814"/>
                <a:ext cx="590100" cy="5901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91" name="Google Shape;9991;p67"/>
          <p:cNvGrpSpPr/>
          <p:nvPr/>
        </p:nvGrpSpPr>
        <p:grpSpPr>
          <a:xfrm>
            <a:off x="6846571" y="972829"/>
            <a:ext cx="1559809" cy="722610"/>
            <a:chOff x="634175" y="2986275"/>
            <a:chExt cx="3147949" cy="1458344"/>
          </a:xfrm>
        </p:grpSpPr>
        <p:cxnSp>
          <p:nvCxnSpPr>
            <p:cNvPr id="9992" name="Google Shape;9992;p67"/>
            <p:cNvCxnSpPr>
              <a:stCxn id="9993" idx="4"/>
              <a:endCxn id="9994" idx="0"/>
            </p:cNvCxnSpPr>
            <p:nvPr/>
          </p:nvCxnSpPr>
          <p:spPr>
            <a:xfrm>
              <a:off x="929975" y="3577875"/>
              <a:ext cx="591300" cy="275100"/>
            </a:xfrm>
            <a:prstGeom prst="straightConnector1">
              <a:avLst/>
            </a:prstGeom>
            <a:noFill/>
            <a:ln w="9525" cap="flat" cmpd="sng">
              <a:solidFill>
                <a:srgbClr val="435D74"/>
              </a:solidFill>
              <a:prstDash val="solid"/>
              <a:round/>
              <a:headEnd type="none" w="med" len="med"/>
              <a:tailEnd type="none" w="med" len="med"/>
            </a:ln>
          </p:spPr>
        </p:cxnSp>
        <p:cxnSp>
          <p:nvCxnSpPr>
            <p:cNvPr id="9995" name="Google Shape;9995;p67"/>
            <p:cNvCxnSpPr>
              <a:stCxn id="9994" idx="0"/>
              <a:endCxn id="9996" idx="4"/>
            </p:cNvCxnSpPr>
            <p:nvPr/>
          </p:nvCxnSpPr>
          <p:spPr>
            <a:xfrm rot="10800000" flipH="1">
              <a:off x="1521366" y="3577919"/>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9997" name="Google Shape;9997;p67"/>
            <p:cNvCxnSpPr>
              <a:stCxn id="9996" idx="4"/>
              <a:endCxn id="9998" idx="0"/>
            </p:cNvCxnSpPr>
            <p:nvPr/>
          </p:nvCxnSpPr>
          <p:spPr>
            <a:xfrm>
              <a:off x="2208152" y="3577875"/>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9999" name="Google Shape;9999;p67"/>
            <p:cNvCxnSpPr>
              <a:stCxn id="9998" idx="0"/>
              <a:endCxn id="10000" idx="4"/>
            </p:cNvCxnSpPr>
            <p:nvPr/>
          </p:nvCxnSpPr>
          <p:spPr>
            <a:xfrm rot="10800000" flipH="1">
              <a:off x="2894933" y="3577918"/>
              <a:ext cx="591300" cy="275100"/>
            </a:xfrm>
            <a:prstGeom prst="straightConnector1">
              <a:avLst/>
            </a:prstGeom>
            <a:noFill/>
            <a:ln w="9525" cap="flat" cmpd="sng">
              <a:solidFill>
                <a:srgbClr val="435D74"/>
              </a:solidFill>
              <a:prstDash val="solid"/>
              <a:round/>
              <a:headEnd type="none" w="med" len="med"/>
              <a:tailEnd type="none" w="med" len="med"/>
            </a:ln>
          </p:spPr>
        </p:cxnSp>
        <p:sp>
          <p:nvSpPr>
            <p:cNvPr id="10000" name="Google Shape;10000;p67"/>
            <p:cNvSpPr/>
            <p:nvPr/>
          </p:nvSpPr>
          <p:spPr>
            <a:xfrm>
              <a:off x="3190524"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9996" name="Google Shape;9996;p67"/>
            <p:cNvSpPr/>
            <p:nvPr/>
          </p:nvSpPr>
          <p:spPr>
            <a:xfrm>
              <a:off x="1912352"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9993" name="Google Shape;9993;p67"/>
            <p:cNvSpPr/>
            <p:nvPr/>
          </p:nvSpPr>
          <p:spPr>
            <a:xfrm>
              <a:off x="634175"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9998" name="Google Shape;9998;p67"/>
            <p:cNvSpPr/>
            <p:nvPr/>
          </p:nvSpPr>
          <p:spPr>
            <a:xfrm>
              <a:off x="2599133" y="3853018"/>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9994" name="Google Shape;9994;p67"/>
            <p:cNvSpPr/>
            <p:nvPr/>
          </p:nvSpPr>
          <p:spPr>
            <a:xfrm>
              <a:off x="1225566" y="3853019"/>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10001" name="Google Shape;10001;p67"/>
          <p:cNvGrpSpPr/>
          <p:nvPr/>
        </p:nvGrpSpPr>
        <p:grpSpPr>
          <a:xfrm>
            <a:off x="3500361" y="2682737"/>
            <a:ext cx="1570719" cy="294123"/>
            <a:chOff x="998425" y="1182125"/>
            <a:chExt cx="1065400" cy="199500"/>
          </a:xfrm>
        </p:grpSpPr>
        <p:sp>
          <p:nvSpPr>
            <p:cNvPr id="10002" name="Google Shape;10002;p6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6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6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6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6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7" name="Google Shape;10007;p67"/>
          <p:cNvGrpSpPr/>
          <p:nvPr/>
        </p:nvGrpSpPr>
        <p:grpSpPr>
          <a:xfrm>
            <a:off x="6843617" y="1800224"/>
            <a:ext cx="1565716" cy="366729"/>
            <a:chOff x="1247650" y="2075423"/>
            <a:chExt cx="6648477" cy="1557238"/>
          </a:xfrm>
        </p:grpSpPr>
        <p:sp>
          <p:nvSpPr>
            <p:cNvPr id="10008" name="Google Shape;10008;p6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6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6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6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6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6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4" name="Google Shape;10014;p67"/>
          <p:cNvGrpSpPr/>
          <p:nvPr/>
        </p:nvGrpSpPr>
        <p:grpSpPr>
          <a:xfrm>
            <a:off x="6827929" y="2949039"/>
            <a:ext cx="1597061" cy="663440"/>
            <a:chOff x="6796238" y="3158297"/>
            <a:chExt cx="1630319" cy="677257"/>
          </a:xfrm>
        </p:grpSpPr>
        <p:cxnSp>
          <p:nvCxnSpPr>
            <p:cNvPr id="10015" name="Google Shape;10015;p67"/>
            <p:cNvCxnSpPr/>
            <p:nvPr/>
          </p:nvCxnSpPr>
          <p:spPr>
            <a:xfrm>
              <a:off x="7012244"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10016" name="Google Shape;10016;p67"/>
            <p:cNvCxnSpPr/>
            <p:nvPr/>
          </p:nvCxnSpPr>
          <p:spPr>
            <a:xfrm>
              <a:off x="7810957"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10017" name="Google Shape;10017;p67"/>
            <p:cNvCxnSpPr/>
            <p:nvPr/>
          </p:nvCxnSpPr>
          <p:spPr>
            <a:xfrm rot="10800000">
              <a:off x="8196652" y="3170826"/>
              <a:ext cx="0" cy="169800"/>
            </a:xfrm>
            <a:prstGeom prst="straightConnector1">
              <a:avLst/>
            </a:prstGeom>
            <a:noFill/>
            <a:ln w="9525" cap="flat" cmpd="sng">
              <a:solidFill>
                <a:srgbClr val="A5B7C6"/>
              </a:solidFill>
              <a:prstDash val="solid"/>
              <a:round/>
              <a:headEnd type="none" w="med" len="med"/>
              <a:tailEnd type="diamond" w="med" len="med"/>
            </a:ln>
          </p:spPr>
        </p:cxnSp>
        <p:cxnSp>
          <p:nvCxnSpPr>
            <p:cNvPr id="10018" name="Google Shape;10018;p67"/>
            <p:cNvCxnSpPr/>
            <p:nvPr/>
          </p:nvCxnSpPr>
          <p:spPr>
            <a:xfrm rot="10800000">
              <a:off x="7411601" y="3158297"/>
              <a:ext cx="0" cy="170700"/>
            </a:xfrm>
            <a:prstGeom prst="straightConnector1">
              <a:avLst/>
            </a:prstGeom>
            <a:noFill/>
            <a:ln w="9525" cap="flat" cmpd="sng">
              <a:solidFill>
                <a:srgbClr val="A5B7C6"/>
              </a:solidFill>
              <a:prstDash val="solid"/>
              <a:round/>
              <a:headEnd type="none" w="med" len="med"/>
              <a:tailEnd type="diamond" w="med" len="med"/>
            </a:ln>
          </p:spPr>
        </p:cxnSp>
        <p:grpSp>
          <p:nvGrpSpPr>
            <p:cNvPr id="10019" name="Google Shape;10019;p67"/>
            <p:cNvGrpSpPr/>
            <p:nvPr/>
          </p:nvGrpSpPr>
          <p:grpSpPr>
            <a:xfrm>
              <a:off x="6796238" y="3311904"/>
              <a:ext cx="1630319" cy="377697"/>
              <a:chOff x="6796238" y="3311904"/>
              <a:chExt cx="1630319" cy="377697"/>
            </a:xfrm>
          </p:grpSpPr>
          <p:sp>
            <p:nvSpPr>
              <p:cNvPr id="10020" name="Google Shape;10020;p67"/>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67"/>
              <p:cNvSpPr/>
              <p:nvPr/>
            </p:nvSpPr>
            <p:spPr>
              <a:xfrm>
                <a:off x="7628207" y="3311904"/>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67"/>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23" name="Google Shape;10023;p67"/>
          <p:cNvGrpSpPr/>
          <p:nvPr/>
        </p:nvGrpSpPr>
        <p:grpSpPr>
          <a:xfrm>
            <a:off x="5349067" y="970431"/>
            <a:ext cx="1368606" cy="1593805"/>
            <a:chOff x="1839112" y="2209163"/>
            <a:chExt cx="1918159" cy="2233784"/>
          </a:xfrm>
        </p:grpSpPr>
        <p:sp>
          <p:nvSpPr>
            <p:cNvPr id="10024" name="Google Shape;10024;p67"/>
            <p:cNvSpPr/>
            <p:nvPr/>
          </p:nvSpPr>
          <p:spPr>
            <a:xfrm>
              <a:off x="1839112"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67"/>
            <p:cNvSpPr/>
            <p:nvPr/>
          </p:nvSpPr>
          <p:spPr>
            <a:xfrm>
              <a:off x="3182171"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67"/>
            <p:cNvSpPr/>
            <p:nvPr/>
          </p:nvSpPr>
          <p:spPr>
            <a:xfrm>
              <a:off x="3182171"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27" name="Google Shape;10027;p67"/>
            <p:cNvCxnSpPr>
              <a:stCxn id="10024" idx="6"/>
              <a:endCxn id="10025" idx="2"/>
            </p:cNvCxnSpPr>
            <p:nvPr/>
          </p:nvCxnSpPr>
          <p:spPr>
            <a:xfrm>
              <a:off x="2414212" y="2496713"/>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10028" name="Google Shape;10028;p67"/>
            <p:cNvCxnSpPr>
              <a:stCxn id="10025" idx="4"/>
              <a:endCxn id="10029" idx="0"/>
            </p:cNvCxnSpPr>
            <p:nvPr/>
          </p:nvCxnSpPr>
          <p:spPr>
            <a:xfrm rot="5400000">
              <a:off x="2669921" y="2240963"/>
              <a:ext cx="256500" cy="1343100"/>
            </a:xfrm>
            <a:prstGeom prst="bentConnector3">
              <a:avLst>
                <a:gd name="adj1" fmla="val 50000"/>
              </a:avLst>
            </a:prstGeom>
            <a:noFill/>
            <a:ln w="9525" cap="flat" cmpd="sng">
              <a:solidFill>
                <a:srgbClr val="325D79"/>
              </a:solidFill>
              <a:prstDash val="solid"/>
              <a:round/>
              <a:headEnd type="none" w="med" len="med"/>
              <a:tailEnd type="none" w="med" len="med"/>
            </a:ln>
          </p:spPr>
        </p:cxnSp>
        <p:cxnSp>
          <p:nvCxnSpPr>
            <p:cNvPr id="10030" name="Google Shape;10030;p67"/>
            <p:cNvCxnSpPr>
              <a:stCxn id="10029" idx="6"/>
              <a:endCxn id="10026" idx="2"/>
            </p:cNvCxnSpPr>
            <p:nvPr/>
          </p:nvCxnSpPr>
          <p:spPr>
            <a:xfrm>
              <a:off x="2414212" y="3328316"/>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10031" name="Google Shape;10031;p67"/>
            <p:cNvCxnSpPr>
              <a:stCxn id="10026" idx="4"/>
              <a:endCxn id="10032" idx="0"/>
            </p:cNvCxnSpPr>
            <p:nvPr/>
          </p:nvCxnSpPr>
          <p:spPr>
            <a:xfrm rot="5400000">
              <a:off x="2672171" y="3070316"/>
              <a:ext cx="252000" cy="1343100"/>
            </a:xfrm>
            <a:prstGeom prst="bentConnector3">
              <a:avLst>
                <a:gd name="adj1" fmla="val 49996"/>
              </a:avLst>
            </a:prstGeom>
            <a:noFill/>
            <a:ln w="9525" cap="flat" cmpd="sng">
              <a:solidFill>
                <a:srgbClr val="325D79"/>
              </a:solidFill>
              <a:prstDash val="solid"/>
              <a:round/>
              <a:headEnd type="none" w="med" len="med"/>
              <a:tailEnd type="none" w="med" len="med"/>
            </a:ln>
          </p:spPr>
        </p:cxnSp>
        <p:sp>
          <p:nvSpPr>
            <p:cNvPr id="10029" name="Google Shape;10029;p67"/>
            <p:cNvSpPr/>
            <p:nvPr/>
          </p:nvSpPr>
          <p:spPr>
            <a:xfrm>
              <a:off x="1839112"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67"/>
            <p:cNvSpPr/>
            <p:nvPr/>
          </p:nvSpPr>
          <p:spPr>
            <a:xfrm>
              <a:off x="1839112"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67"/>
            <p:cNvSpPr/>
            <p:nvPr/>
          </p:nvSpPr>
          <p:spPr>
            <a:xfrm>
              <a:off x="3182171"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34" name="Google Shape;10034;p67"/>
            <p:cNvCxnSpPr>
              <a:endCxn id="10033" idx="2"/>
            </p:cNvCxnSpPr>
            <p:nvPr/>
          </p:nvCxnSpPr>
          <p:spPr>
            <a:xfrm>
              <a:off x="2413871" y="4154498"/>
              <a:ext cx="768300" cy="900"/>
            </a:xfrm>
            <a:prstGeom prst="bentConnector3">
              <a:avLst>
                <a:gd name="adj1" fmla="val 50000"/>
              </a:avLst>
            </a:prstGeom>
            <a:noFill/>
            <a:ln w="9525" cap="flat" cmpd="sng">
              <a:solidFill>
                <a:srgbClr val="325D79"/>
              </a:solidFill>
              <a:prstDash val="solid"/>
              <a:round/>
              <a:headEnd type="none" w="med" len="med"/>
              <a:tailEnd type="none" w="med" len="med"/>
            </a:ln>
          </p:spPr>
        </p:cxnSp>
      </p:grpSp>
      <p:grpSp>
        <p:nvGrpSpPr>
          <p:cNvPr id="10035" name="Google Shape;10035;p67"/>
          <p:cNvGrpSpPr/>
          <p:nvPr/>
        </p:nvGrpSpPr>
        <p:grpSpPr>
          <a:xfrm>
            <a:off x="3481440" y="976667"/>
            <a:ext cx="1637968" cy="154942"/>
            <a:chOff x="238125" y="2506075"/>
            <a:chExt cx="7115411" cy="673075"/>
          </a:xfrm>
        </p:grpSpPr>
        <p:sp>
          <p:nvSpPr>
            <p:cNvPr id="10036" name="Google Shape;10036;p6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6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6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6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6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1" name="Google Shape;10041;p67"/>
          <p:cNvGrpSpPr/>
          <p:nvPr/>
        </p:nvGrpSpPr>
        <p:grpSpPr>
          <a:xfrm>
            <a:off x="720125" y="1298264"/>
            <a:ext cx="2476762" cy="91743"/>
            <a:chOff x="1464850" y="436376"/>
            <a:chExt cx="6001362" cy="222300"/>
          </a:xfrm>
        </p:grpSpPr>
        <p:sp>
          <p:nvSpPr>
            <p:cNvPr id="10042" name="Google Shape;10042;p67"/>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67"/>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67"/>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67"/>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67"/>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47" name="Google Shape;10047;p67"/>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0048" name="Google Shape;10048;p67"/>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0049" name="Google Shape;10049;p67"/>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0050" name="Google Shape;10050;p67"/>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grpSp>
        <p:nvGrpSpPr>
          <p:cNvPr id="10051" name="Google Shape;10051;p67"/>
          <p:cNvGrpSpPr/>
          <p:nvPr/>
        </p:nvGrpSpPr>
        <p:grpSpPr>
          <a:xfrm>
            <a:off x="706392" y="2533730"/>
            <a:ext cx="1452710" cy="651923"/>
            <a:chOff x="803162" y="2667727"/>
            <a:chExt cx="1411906" cy="633611"/>
          </a:xfrm>
        </p:grpSpPr>
        <p:cxnSp>
          <p:nvCxnSpPr>
            <p:cNvPr id="10052" name="Google Shape;10052;p67"/>
            <p:cNvCxnSpPr>
              <a:stCxn id="10053" idx="2"/>
              <a:endCxn id="10054" idx="0"/>
            </p:cNvCxnSpPr>
            <p:nvPr/>
          </p:nvCxnSpPr>
          <p:spPr>
            <a:xfrm rot="-5400000" flipH="1">
              <a:off x="1629114" y="2672827"/>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0055" name="Google Shape;10055;p67"/>
            <p:cNvCxnSpPr>
              <a:stCxn id="10056" idx="0"/>
              <a:endCxn id="10053" idx="2"/>
            </p:cNvCxnSpPr>
            <p:nvPr/>
          </p:nvCxnSpPr>
          <p:spPr>
            <a:xfrm rot="-5400000">
              <a:off x="1259830" y="2672682"/>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0057" name="Google Shape;10057;p67"/>
            <p:cNvCxnSpPr>
              <a:stCxn id="10056" idx="2"/>
              <a:endCxn id="10058" idx="0"/>
            </p:cNvCxnSpPr>
            <p:nvPr/>
          </p:nvCxnSpPr>
          <p:spPr>
            <a:xfrm rot="-5400000" flipH="1">
              <a:off x="1163380"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0059" name="Google Shape;10059;p67"/>
            <p:cNvCxnSpPr>
              <a:stCxn id="10060" idx="0"/>
              <a:endCxn id="10056" idx="2"/>
            </p:cNvCxnSpPr>
            <p:nvPr/>
          </p:nvCxnSpPr>
          <p:spPr>
            <a:xfrm rot="-5400000">
              <a:off x="987062"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0061" name="Google Shape;10061;p67"/>
            <p:cNvCxnSpPr>
              <a:stCxn id="10054" idx="2"/>
              <a:endCxn id="10062" idx="0"/>
            </p:cNvCxnSpPr>
            <p:nvPr/>
          </p:nvCxnSpPr>
          <p:spPr>
            <a:xfrm rot="-5400000" flipH="1">
              <a:off x="1901948"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0063" name="Google Shape;10063;p67"/>
            <p:cNvCxnSpPr>
              <a:stCxn id="10064" idx="0"/>
              <a:endCxn id="10054" idx="2"/>
            </p:cNvCxnSpPr>
            <p:nvPr/>
          </p:nvCxnSpPr>
          <p:spPr>
            <a:xfrm rot="-5400000">
              <a:off x="1725631"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sp>
          <p:nvSpPr>
            <p:cNvPr id="10060" name="Google Shape;10060;p67"/>
            <p:cNvSpPr/>
            <p:nvPr/>
          </p:nvSpPr>
          <p:spPr>
            <a:xfrm>
              <a:off x="803162"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0058" name="Google Shape;10058;p67"/>
            <p:cNvSpPr/>
            <p:nvPr/>
          </p:nvSpPr>
          <p:spPr>
            <a:xfrm>
              <a:off x="1155799"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0064" name="Google Shape;10064;p67"/>
            <p:cNvSpPr/>
            <p:nvPr/>
          </p:nvSpPr>
          <p:spPr>
            <a:xfrm>
              <a:off x="1541731"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0062" name="Google Shape;10062;p67"/>
            <p:cNvSpPr/>
            <p:nvPr/>
          </p:nvSpPr>
          <p:spPr>
            <a:xfrm>
              <a:off x="1894368"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0054" name="Google Shape;10054;p67"/>
            <p:cNvSpPr/>
            <p:nvPr/>
          </p:nvSpPr>
          <p:spPr>
            <a:xfrm>
              <a:off x="1718048"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0056" name="Google Shape;10056;p67"/>
            <p:cNvSpPr/>
            <p:nvPr/>
          </p:nvSpPr>
          <p:spPr>
            <a:xfrm>
              <a:off x="979480"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0053" name="Google Shape;10053;p67"/>
            <p:cNvSpPr/>
            <p:nvPr/>
          </p:nvSpPr>
          <p:spPr>
            <a:xfrm>
              <a:off x="1348764" y="2667727"/>
              <a:ext cx="320700" cy="125100"/>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065" name="Google Shape;10065;p67"/>
          <p:cNvGrpSpPr/>
          <p:nvPr/>
        </p:nvGrpSpPr>
        <p:grpSpPr>
          <a:xfrm>
            <a:off x="706394" y="969268"/>
            <a:ext cx="2518541" cy="209309"/>
            <a:chOff x="803163" y="1111966"/>
            <a:chExt cx="2447800" cy="203430"/>
          </a:xfrm>
        </p:grpSpPr>
        <p:grpSp>
          <p:nvGrpSpPr>
            <p:cNvPr id="10066" name="Google Shape;10066;p67"/>
            <p:cNvGrpSpPr/>
            <p:nvPr/>
          </p:nvGrpSpPr>
          <p:grpSpPr>
            <a:xfrm>
              <a:off x="1958180" y="1111966"/>
              <a:ext cx="588019" cy="121396"/>
              <a:chOff x="4808316" y="2800065"/>
              <a:chExt cx="1999386" cy="412910"/>
            </a:xfrm>
          </p:grpSpPr>
          <p:sp>
            <p:nvSpPr>
              <p:cNvPr id="10067" name="Google Shape;10067;p67"/>
              <p:cNvSpPr/>
              <p:nvPr/>
            </p:nvSpPr>
            <p:spPr>
              <a:xfrm>
                <a:off x="4849302" y="3079475"/>
                <a:ext cx="1958400" cy="1335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8" name="Google Shape;10068;p67"/>
              <p:cNvGrpSpPr/>
              <p:nvPr/>
            </p:nvGrpSpPr>
            <p:grpSpPr>
              <a:xfrm>
                <a:off x="4808316" y="2800065"/>
                <a:ext cx="92400" cy="411825"/>
                <a:chOff x="845575" y="2563700"/>
                <a:chExt cx="92400" cy="411825"/>
              </a:xfrm>
            </p:grpSpPr>
            <p:cxnSp>
              <p:nvCxnSpPr>
                <p:cNvPr id="10069" name="Google Shape;10069;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0070" name="Google Shape;10070;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0071" name="Google Shape;10071;p67"/>
            <p:cNvCxnSpPr/>
            <p:nvPr/>
          </p:nvCxnSpPr>
          <p:spPr>
            <a:xfrm>
              <a:off x="3237251" y="1127387"/>
              <a:ext cx="0" cy="105600"/>
            </a:xfrm>
            <a:prstGeom prst="straightConnector1">
              <a:avLst/>
            </a:prstGeom>
            <a:noFill/>
            <a:ln w="9525" cap="flat" cmpd="sng">
              <a:solidFill>
                <a:srgbClr val="667E92"/>
              </a:solidFill>
              <a:prstDash val="solid"/>
              <a:round/>
              <a:headEnd type="none" w="sm" len="sm"/>
              <a:tailEnd type="none" w="sm" len="sm"/>
            </a:ln>
          </p:spPr>
        </p:cxnSp>
        <p:sp>
          <p:nvSpPr>
            <p:cNvPr id="10072" name="Google Shape;10072;p67"/>
            <p:cNvSpPr/>
            <p:nvPr/>
          </p:nvSpPr>
          <p:spPr>
            <a:xfrm>
              <a:off x="3223663" y="1111974"/>
              <a:ext cx="27300" cy="27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3" name="Google Shape;10073;p67"/>
            <p:cNvGrpSpPr/>
            <p:nvPr/>
          </p:nvGrpSpPr>
          <p:grpSpPr>
            <a:xfrm>
              <a:off x="803163" y="1111974"/>
              <a:ext cx="591158" cy="121545"/>
              <a:chOff x="803163" y="1111974"/>
              <a:chExt cx="591158" cy="121545"/>
            </a:xfrm>
          </p:grpSpPr>
          <p:grpSp>
            <p:nvGrpSpPr>
              <p:cNvPr id="10074" name="Google Shape;10074;p67"/>
              <p:cNvGrpSpPr/>
              <p:nvPr/>
            </p:nvGrpSpPr>
            <p:grpSpPr>
              <a:xfrm>
                <a:off x="803163" y="1111974"/>
                <a:ext cx="27175" cy="121077"/>
                <a:chOff x="845575" y="2563700"/>
                <a:chExt cx="92400" cy="411825"/>
              </a:xfrm>
            </p:grpSpPr>
            <p:cxnSp>
              <p:nvCxnSpPr>
                <p:cNvPr id="10075" name="Google Shape;10075;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0076" name="Google Shape;10076;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77" name="Google Shape;10077;p67"/>
              <p:cNvSpPr/>
              <p:nvPr/>
            </p:nvSpPr>
            <p:spPr>
              <a:xfrm>
                <a:off x="818321" y="1194219"/>
                <a:ext cx="576000" cy="393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8" name="Google Shape;10078;p67"/>
            <p:cNvGrpSpPr/>
            <p:nvPr/>
          </p:nvGrpSpPr>
          <p:grpSpPr>
            <a:xfrm>
              <a:off x="1381910" y="1194219"/>
              <a:ext cx="588341" cy="121177"/>
              <a:chOff x="1381910" y="1194219"/>
              <a:chExt cx="588341" cy="121177"/>
            </a:xfrm>
          </p:grpSpPr>
          <p:grpSp>
            <p:nvGrpSpPr>
              <p:cNvPr id="10079" name="Google Shape;10079;p67"/>
              <p:cNvGrpSpPr/>
              <p:nvPr/>
            </p:nvGrpSpPr>
            <p:grpSpPr>
              <a:xfrm rot="10800000">
                <a:off x="1381910" y="1194319"/>
                <a:ext cx="27175" cy="121077"/>
                <a:chOff x="2070100" y="2563700"/>
                <a:chExt cx="92400" cy="411825"/>
              </a:xfrm>
            </p:grpSpPr>
            <p:cxnSp>
              <p:nvCxnSpPr>
                <p:cNvPr id="10080" name="Google Shape;10080;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0081" name="Google Shape;10081;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2" name="Google Shape;10082;p67"/>
              <p:cNvSpPr/>
              <p:nvPr/>
            </p:nvSpPr>
            <p:spPr>
              <a:xfrm>
                <a:off x="1394250" y="1194219"/>
                <a:ext cx="5760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3" name="Google Shape;10083;p67"/>
            <p:cNvGrpSpPr/>
            <p:nvPr/>
          </p:nvGrpSpPr>
          <p:grpSpPr>
            <a:xfrm>
              <a:off x="2532079" y="1194219"/>
              <a:ext cx="704927" cy="121177"/>
              <a:chOff x="2532079" y="1194219"/>
              <a:chExt cx="704927" cy="121177"/>
            </a:xfrm>
          </p:grpSpPr>
          <p:grpSp>
            <p:nvGrpSpPr>
              <p:cNvPr id="10084" name="Google Shape;10084;p67"/>
              <p:cNvGrpSpPr/>
              <p:nvPr/>
            </p:nvGrpSpPr>
            <p:grpSpPr>
              <a:xfrm rot="10800000">
                <a:off x="2532079" y="1194319"/>
                <a:ext cx="27175" cy="121077"/>
                <a:chOff x="2070100" y="2563700"/>
                <a:chExt cx="92400" cy="411825"/>
              </a:xfrm>
            </p:grpSpPr>
            <p:cxnSp>
              <p:nvCxnSpPr>
                <p:cNvPr id="10085" name="Google Shape;10085;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0086" name="Google Shape;10086;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7" name="Google Shape;10087;p67"/>
              <p:cNvSpPr/>
              <p:nvPr/>
            </p:nvSpPr>
            <p:spPr>
              <a:xfrm>
                <a:off x="2546107" y="1194219"/>
                <a:ext cx="6909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88" name="Google Shape;10088;p67"/>
          <p:cNvGrpSpPr/>
          <p:nvPr/>
        </p:nvGrpSpPr>
        <p:grpSpPr>
          <a:xfrm>
            <a:off x="3499404" y="3665900"/>
            <a:ext cx="1567778" cy="491677"/>
            <a:chOff x="5194708" y="3484366"/>
            <a:chExt cx="3148148" cy="987304"/>
          </a:xfrm>
        </p:grpSpPr>
        <p:grpSp>
          <p:nvGrpSpPr>
            <p:cNvPr id="10089" name="Google Shape;10089;p67"/>
            <p:cNvGrpSpPr/>
            <p:nvPr/>
          </p:nvGrpSpPr>
          <p:grpSpPr>
            <a:xfrm>
              <a:off x="7531521" y="3484366"/>
              <a:ext cx="811335" cy="987304"/>
              <a:chOff x="3379425" y="1617275"/>
              <a:chExt cx="1090650" cy="1327200"/>
            </a:xfrm>
          </p:grpSpPr>
          <p:sp>
            <p:nvSpPr>
              <p:cNvPr id="10090" name="Google Shape;10090;p6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6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6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3" name="Google Shape;10093;p67"/>
            <p:cNvGrpSpPr/>
            <p:nvPr/>
          </p:nvGrpSpPr>
          <p:grpSpPr>
            <a:xfrm>
              <a:off x="6752546" y="3484366"/>
              <a:ext cx="811428" cy="987304"/>
              <a:chOff x="2332275" y="1617275"/>
              <a:chExt cx="1090775" cy="1327200"/>
            </a:xfrm>
          </p:grpSpPr>
          <p:sp>
            <p:nvSpPr>
              <p:cNvPr id="10094" name="Google Shape;10094;p6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6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6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7" name="Google Shape;10097;p67"/>
            <p:cNvGrpSpPr/>
            <p:nvPr/>
          </p:nvGrpSpPr>
          <p:grpSpPr>
            <a:xfrm>
              <a:off x="5973664" y="3484366"/>
              <a:ext cx="811335" cy="987304"/>
              <a:chOff x="1285250" y="1617275"/>
              <a:chExt cx="1090650" cy="1327200"/>
            </a:xfrm>
          </p:grpSpPr>
          <p:sp>
            <p:nvSpPr>
              <p:cNvPr id="10098" name="Google Shape;10098;p6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6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6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1" name="Google Shape;10101;p67"/>
            <p:cNvGrpSpPr/>
            <p:nvPr/>
          </p:nvGrpSpPr>
          <p:grpSpPr>
            <a:xfrm>
              <a:off x="5194708" y="3484366"/>
              <a:ext cx="811409" cy="987304"/>
              <a:chOff x="238125" y="1617275"/>
              <a:chExt cx="1090750" cy="1327200"/>
            </a:xfrm>
          </p:grpSpPr>
          <p:sp>
            <p:nvSpPr>
              <p:cNvPr id="10102" name="Google Shape;10102;p6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6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6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05" name="Google Shape;10105;p67"/>
          <p:cNvGrpSpPr/>
          <p:nvPr/>
        </p:nvGrpSpPr>
        <p:grpSpPr>
          <a:xfrm>
            <a:off x="3460013" y="3146311"/>
            <a:ext cx="1616964" cy="346256"/>
            <a:chOff x="1808063" y="4294338"/>
            <a:chExt cx="3370782" cy="721817"/>
          </a:xfrm>
        </p:grpSpPr>
        <p:sp>
          <p:nvSpPr>
            <p:cNvPr id="10106" name="Google Shape;10106;p6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6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6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6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6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6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6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6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6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6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67"/>
          <p:cNvGrpSpPr/>
          <p:nvPr/>
        </p:nvGrpSpPr>
        <p:grpSpPr>
          <a:xfrm>
            <a:off x="738225" y="3432340"/>
            <a:ext cx="1295882" cy="646587"/>
            <a:chOff x="834100" y="3642869"/>
            <a:chExt cx="1259483" cy="628426"/>
          </a:xfrm>
        </p:grpSpPr>
        <p:sp>
          <p:nvSpPr>
            <p:cNvPr id="10117" name="Google Shape;10117;p67"/>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67"/>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67"/>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67"/>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67"/>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67"/>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67"/>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67"/>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67"/>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67"/>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67"/>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67"/>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67"/>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67"/>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67"/>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67"/>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67"/>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67"/>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67"/>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67"/>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67"/>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67"/>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67"/>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67"/>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67"/>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2" name="Google Shape;10142;p67"/>
            <p:cNvGrpSpPr/>
            <p:nvPr/>
          </p:nvGrpSpPr>
          <p:grpSpPr>
            <a:xfrm>
              <a:off x="1360364" y="3847835"/>
              <a:ext cx="208119" cy="224359"/>
              <a:chOff x="1360769" y="3847100"/>
              <a:chExt cx="208119" cy="224359"/>
            </a:xfrm>
          </p:grpSpPr>
          <p:sp>
            <p:nvSpPr>
              <p:cNvPr id="10143" name="Google Shape;10143;p67"/>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67"/>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67"/>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67"/>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67"/>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67"/>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67"/>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67"/>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67"/>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67"/>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67"/>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67"/>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67"/>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67"/>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67"/>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67"/>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67"/>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67"/>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67"/>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67"/>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3" name="Google Shape;10163;p67"/>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67"/>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67"/>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67"/>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67"/>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67"/>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67"/>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67"/>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67"/>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67"/>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67"/>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67"/>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67"/>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67"/>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7" name="Google Shape;10177;p67"/>
          <p:cNvGrpSpPr/>
          <p:nvPr/>
        </p:nvGrpSpPr>
        <p:grpSpPr>
          <a:xfrm rot="5400000">
            <a:off x="5951338" y="3228837"/>
            <a:ext cx="164064" cy="1414916"/>
            <a:chOff x="4428249" y="1369375"/>
            <a:chExt cx="36905" cy="429569"/>
          </a:xfrm>
        </p:grpSpPr>
        <p:sp>
          <p:nvSpPr>
            <p:cNvPr id="10178" name="Google Shape;10178;p67"/>
            <p:cNvSpPr/>
            <p:nvPr/>
          </p:nvSpPr>
          <p:spPr>
            <a:xfrm>
              <a:off x="4428249" y="1369375"/>
              <a:ext cx="2375" cy="429104"/>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67"/>
            <p:cNvSpPr/>
            <p:nvPr/>
          </p:nvSpPr>
          <p:spPr>
            <a:xfrm>
              <a:off x="4428354"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67"/>
            <p:cNvSpPr/>
            <p:nvPr/>
          </p:nvSpPr>
          <p:spPr>
            <a:xfrm>
              <a:off x="4428704"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67"/>
            <p:cNvSpPr/>
            <p:nvPr/>
          </p:nvSpPr>
          <p:spPr>
            <a:xfrm>
              <a:off x="4428704"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67"/>
            <p:cNvSpPr/>
            <p:nvPr/>
          </p:nvSpPr>
          <p:spPr>
            <a:xfrm>
              <a:off x="4428704"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67"/>
            <p:cNvSpPr/>
            <p:nvPr/>
          </p:nvSpPr>
          <p:spPr>
            <a:xfrm>
              <a:off x="4428354"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67"/>
            <p:cNvSpPr/>
            <p:nvPr/>
          </p:nvSpPr>
          <p:spPr>
            <a:xfrm>
              <a:off x="4428704"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67"/>
            <p:cNvSpPr/>
            <p:nvPr/>
          </p:nvSpPr>
          <p:spPr>
            <a:xfrm>
              <a:off x="4428704"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67"/>
            <p:cNvSpPr/>
            <p:nvPr/>
          </p:nvSpPr>
          <p:spPr>
            <a:xfrm>
              <a:off x="4428354"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67"/>
            <p:cNvSpPr/>
            <p:nvPr/>
          </p:nvSpPr>
          <p:spPr>
            <a:xfrm>
              <a:off x="4428354"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67"/>
            <p:cNvSpPr/>
            <p:nvPr/>
          </p:nvSpPr>
          <p:spPr>
            <a:xfrm>
              <a:off x="4428704"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67"/>
            <p:cNvSpPr/>
            <p:nvPr/>
          </p:nvSpPr>
          <p:spPr>
            <a:xfrm>
              <a:off x="4428704"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67"/>
            <p:cNvSpPr/>
            <p:nvPr/>
          </p:nvSpPr>
          <p:spPr>
            <a:xfrm>
              <a:off x="4428354"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67"/>
            <p:cNvSpPr/>
            <p:nvPr/>
          </p:nvSpPr>
          <p:spPr>
            <a:xfrm>
              <a:off x="4428704"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67"/>
            <p:cNvSpPr/>
            <p:nvPr/>
          </p:nvSpPr>
          <p:spPr>
            <a:xfrm>
              <a:off x="4428704"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67"/>
            <p:cNvSpPr/>
            <p:nvPr/>
          </p:nvSpPr>
          <p:spPr>
            <a:xfrm>
              <a:off x="4428704"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67"/>
            <p:cNvSpPr/>
            <p:nvPr/>
          </p:nvSpPr>
          <p:spPr>
            <a:xfrm>
              <a:off x="4428354"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67"/>
            <p:cNvSpPr/>
            <p:nvPr/>
          </p:nvSpPr>
          <p:spPr>
            <a:xfrm>
              <a:off x="4428704"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67"/>
            <p:cNvSpPr/>
            <p:nvPr/>
          </p:nvSpPr>
          <p:spPr>
            <a:xfrm>
              <a:off x="4428704"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67"/>
            <p:cNvSpPr/>
            <p:nvPr/>
          </p:nvSpPr>
          <p:spPr>
            <a:xfrm>
              <a:off x="4428704"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67"/>
            <p:cNvSpPr/>
            <p:nvPr/>
          </p:nvSpPr>
          <p:spPr>
            <a:xfrm>
              <a:off x="4428354"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67"/>
            <p:cNvSpPr/>
            <p:nvPr/>
          </p:nvSpPr>
          <p:spPr>
            <a:xfrm>
              <a:off x="4428704"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67"/>
            <p:cNvSpPr/>
            <p:nvPr/>
          </p:nvSpPr>
          <p:spPr>
            <a:xfrm>
              <a:off x="4428704"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67"/>
            <p:cNvSpPr/>
            <p:nvPr/>
          </p:nvSpPr>
          <p:spPr>
            <a:xfrm>
              <a:off x="4428704"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67"/>
            <p:cNvSpPr/>
            <p:nvPr/>
          </p:nvSpPr>
          <p:spPr>
            <a:xfrm>
              <a:off x="4428354"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67"/>
            <p:cNvSpPr/>
            <p:nvPr/>
          </p:nvSpPr>
          <p:spPr>
            <a:xfrm>
              <a:off x="4428704"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67"/>
            <p:cNvSpPr/>
            <p:nvPr/>
          </p:nvSpPr>
          <p:spPr>
            <a:xfrm>
              <a:off x="4428704"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67"/>
            <p:cNvSpPr/>
            <p:nvPr/>
          </p:nvSpPr>
          <p:spPr>
            <a:xfrm>
              <a:off x="4428704"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67"/>
            <p:cNvSpPr/>
            <p:nvPr/>
          </p:nvSpPr>
          <p:spPr>
            <a:xfrm>
              <a:off x="4428354"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67"/>
            <p:cNvSpPr/>
            <p:nvPr/>
          </p:nvSpPr>
          <p:spPr>
            <a:xfrm>
              <a:off x="4428704"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67"/>
            <p:cNvSpPr/>
            <p:nvPr/>
          </p:nvSpPr>
          <p:spPr>
            <a:xfrm>
              <a:off x="4428704"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67"/>
            <p:cNvSpPr/>
            <p:nvPr/>
          </p:nvSpPr>
          <p:spPr>
            <a:xfrm>
              <a:off x="4428542" y="1796744"/>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0" name="Google Shape;10210;p67"/>
          <p:cNvGrpSpPr/>
          <p:nvPr/>
        </p:nvGrpSpPr>
        <p:grpSpPr>
          <a:xfrm rot="10800000" flipH="1">
            <a:off x="5323767" y="2817380"/>
            <a:ext cx="1419207" cy="24808"/>
            <a:chOff x="219558" y="4738465"/>
            <a:chExt cx="5852400" cy="102300"/>
          </a:xfrm>
        </p:grpSpPr>
        <p:cxnSp>
          <p:nvCxnSpPr>
            <p:cNvPr id="10211" name="Google Shape;10211;p67"/>
            <p:cNvCxnSpPr/>
            <p:nvPr/>
          </p:nvCxnSpPr>
          <p:spPr>
            <a:xfrm>
              <a:off x="219558" y="4789684"/>
              <a:ext cx="5852400" cy="0"/>
            </a:xfrm>
            <a:prstGeom prst="straightConnector1">
              <a:avLst/>
            </a:prstGeom>
            <a:noFill/>
            <a:ln w="9525" cap="flat" cmpd="sng">
              <a:solidFill>
                <a:srgbClr val="5F7D95"/>
              </a:solidFill>
              <a:prstDash val="solid"/>
              <a:round/>
              <a:headEnd type="oval" w="med" len="med"/>
              <a:tailEnd type="oval" w="med" len="med"/>
            </a:ln>
          </p:spPr>
        </p:cxnSp>
        <p:sp>
          <p:nvSpPr>
            <p:cNvPr id="10212" name="Google Shape;10212;p67"/>
            <p:cNvSpPr/>
            <p:nvPr/>
          </p:nvSpPr>
          <p:spPr>
            <a:xfrm>
              <a:off x="1200298"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67"/>
            <p:cNvSpPr/>
            <p:nvPr/>
          </p:nvSpPr>
          <p:spPr>
            <a:xfrm>
              <a:off x="2175146"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67"/>
            <p:cNvSpPr/>
            <p:nvPr/>
          </p:nvSpPr>
          <p:spPr>
            <a:xfrm>
              <a:off x="3040751"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67"/>
            <p:cNvSpPr/>
            <p:nvPr/>
          </p:nvSpPr>
          <p:spPr>
            <a:xfrm>
              <a:off x="402815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67"/>
            <p:cNvSpPr/>
            <p:nvPr/>
          </p:nvSpPr>
          <p:spPr>
            <a:xfrm>
              <a:off x="504082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7" name="Google Shape;10217;p67"/>
          <p:cNvGrpSpPr/>
          <p:nvPr/>
        </p:nvGrpSpPr>
        <p:grpSpPr>
          <a:xfrm>
            <a:off x="5335086" y="3190444"/>
            <a:ext cx="1396570" cy="385016"/>
            <a:chOff x="5286284" y="2966544"/>
            <a:chExt cx="1396570" cy="385016"/>
          </a:xfrm>
        </p:grpSpPr>
        <p:cxnSp>
          <p:nvCxnSpPr>
            <p:cNvPr id="10218" name="Google Shape;10218;p67"/>
            <p:cNvCxnSpPr/>
            <p:nvPr/>
          </p:nvCxnSpPr>
          <p:spPr>
            <a:xfrm>
              <a:off x="5752056" y="3094781"/>
              <a:ext cx="470100" cy="0"/>
            </a:xfrm>
            <a:prstGeom prst="straightConnector1">
              <a:avLst/>
            </a:prstGeom>
            <a:noFill/>
            <a:ln w="9525" cap="flat" cmpd="sng">
              <a:solidFill>
                <a:srgbClr val="435D74"/>
              </a:solidFill>
              <a:prstDash val="solid"/>
              <a:round/>
              <a:headEnd type="oval" w="med" len="med"/>
              <a:tailEnd type="oval" w="med" len="med"/>
            </a:ln>
          </p:spPr>
        </p:cxnSp>
        <p:cxnSp>
          <p:nvCxnSpPr>
            <p:cNvPr id="10219" name="Google Shape;10219;p67"/>
            <p:cNvCxnSpPr/>
            <p:nvPr/>
          </p:nvCxnSpPr>
          <p:spPr>
            <a:xfrm>
              <a:off x="5980194" y="3351560"/>
              <a:ext cx="594300" cy="0"/>
            </a:xfrm>
            <a:prstGeom prst="straightConnector1">
              <a:avLst/>
            </a:prstGeom>
            <a:noFill/>
            <a:ln w="9525" cap="flat" cmpd="sng">
              <a:solidFill>
                <a:srgbClr val="435D74"/>
              </a:solidFill>
              <a:prstDash val="solid"/>
              <a:round/>
              <a:headEnd type="oval" w="med" len="med"/>
              <a:tailEnd type="oval" w="med" len="med"/>
            </a:ln>
          </p:spPr>
        </p:cxnSp>
        <p:grpSp>
          <p:nvGrpSpPr>
            <p:cNvPr id="10220" name="Google Shape;10220;p67"/>
            <p:cNvGrpSpPr/>
            <p:nvPr/>
          </p:nvGrpSpPr>
          <p:grpSpPr>
            <a:xfrm>
              <a:off x="5287688" y="3173364"/>
              <a:ext cx="1395166" cy="74100"/>
              <a:chOff x="5287688" y="3173364"/>
              <a:chExt cx="1395166" cy="74100"/>
            </a:xfrm>
          </p:grpSpPr>
          <p:cxnSp>
            <p:nvCxnSpPr>
              <p:cNvPr id="10221" name="Google Shape;10221;p67"/>
              <p:cNvCxnSpPr/>
              <p:nvPr/>
            </p:nvCxnSpPr>
            <p:spPr>
              <a:xfrm>
                <a:off x="6682853" y="3173540"/>
                <a:ext cx="0" cy="73800"/>
              </a:xfrm>
              <a:prstGeom prst="straightConnector1">
                <a:avLst/>
              </a:prstGeom>
              <a:noFill/>
              <a:ln w="9525" cap="flat" cmpd="sng">
                <a:solidFill>
                  <a:srgbClr val="5F7D95"/>
                </a:solidFill>
                <a:prstDash val="solid"/>
                <a:round/>
                <a:headEnd type="none" w="med" len="med"/>
                <a:tailEnd type="none" w="med" len="med"/>
              </a:ln>
            </p:spPr>
          </p:cxnSp>
          <p:cxnSp>
            <p:nvCxnSpPr>
              <p:cNvPr id="10222" name="Google Shape;10222;p67"/>
              <p:cNvCxnSpPr/>
              <p:nvPr/>
            </p:nvCxnSpPr>
            <p:spPr>
              <a:xfrm>
                <a:off x="5287688" y="3210371"/>
                <a:ext cx="1394700" cy="0"/>
              </a:xfrm>
              <a:prstGeom prst="straightConnector1">
                <a:avLst/>
              </a:prstGeom>
              <a:noFill/>
              <a:ln w="9525" cap="flat" cmpd="sng">
                <a:solidFill>
                  <a:srgbClr val="5F7D95"/>
                </a:solidFill>
                <a:prstDash val="solid"/>
                <a:round/>
                <a:headEnd type="none" w="med" len="med"/>
                <a:tailEnd type="none" w="med" len="med"/>
              </a:ln>
            </p:spPr>
          </p:cxnSp>
          <p:cxnSp>
            <p:nvCxnSpPr>
              <p:cNvPr id="10223" name="Google Shape;10223;p67"/>
              <p:cNvCxnSpPr/>
              <p:nvPr/>
            </p:nvCxnSpPr>
            <p:spPr>
              <a:xfrm>
                <a:off x="5518476"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0224" name="Google Shape;10224;p67"/>
              <p:cNvCxnSpPr/>
              <p:nvPr/>
            </p:nvCxnSpPr>
            <p:spPr>
              <a:xfrm>
                <a:off x="5287935"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0225" name="Google Shape;10225;p67"/>
              <p:cNvCxnSpPr/>
              <p:nvPr/>
            </p:nvCxnSpPr>
            <p:spPr>
              <a:xfrm>
                <a:off x="5751239"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0226" name="Google Shape;10226;p67"/>
              <p:cNvCxnSpPr/>
              <p:nvPr/>
            </p:nvCxnSpPr>
            <p:spPr>
              <a:xfrm>
                <a:off x="5982252"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0227" name="Google Shape;10227;p67"/>
              <p:cNvCxnSpPr/>
              <p:nvPr/>
            </p:nvCxnSpPr>
            <p:spPr>
              <a:xfrm>
                <a:off x="6216184"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0228" name="Google Shape;10228;p67"/>
              <p:cNvCxnSpPr/>
              <p:nvPr/>
            </p:nvCxnSpPr>
            <p:spPr>
              <a:xfrm>
                <a:off x="6449534" y="3173364"/>
                <a:ext cx="0" cy="74100"/>
              </a:xfrm>
              <a:prstGeom prst="straightConnector1">
                <a:avLst/>
              </a:prstGeom>
              <a:noFill/>
              <a:ln w="9525" cap="flat" cmpd="sng">
                <a:solidFill>
                  <a:srgbClr val="5F7D95"/>
                </a:solidFill>
                <a:prstDash val="solid"/>
                <a:round/>
                <a:headEnd type="none" w="med" len="med"/>
                <a:tailEnd type="none" w="med" len="med"/>
              </a:ln>
            </p:spPr>
          </p:cxnSp>
        </p:grpSp>
        <p:cxnSp>
          <p:nvCxnSpPr>
            <p:cNvPr id="10229" name="Google Shape;10229;p67"/>
            <p:cNvCxnSpPr/>
            <p:nvPr/>
          </p:nvCxnSpPr>
          <p:spPr>
            <a:xfrm>
              <a:off x="5286284" y="2966544"/>
              <a:ext cx="468600" cy="0"/>
            </a:xfrm>
            <a:prstGeom prst="straightConnector1">
              <a:avLst/>
            </a:prstGeom>
            <a:noFill/>
            <a:ln w="9525" cap="flat" cmpd="sng">
              <a:solidFill>
                <a:srgbClr val="435D74"/>
              </a:solidFill>
              <a:prstDash val="solid"/>
              <a:round/>
              <a:headEnd type="oval" w="med" len="med"/>
              <a:tailEnd type="oval" w="med" len="med"/>
            </a:ln>
          </p:spPr>
        </p:cxnSp>
      </p:grpSp>
      <p:grpSp>
        <p:nvGrpSpPr>
          <p:cNvPr id="10230" name="Google Shape;10230;p67"/>
          <p:cNvGrpSpPr/>
          <p:nvPr/>
        </p:nvGrpSpPr>
        <p:grpSpPr>
          <a:xfrm>
            <a:off x="2021151" y="1609220"/>
            <a:ext cx="1182276" cy="662027"/>
            <a:chOff x="2029517" y="1732295"/>
            <a:chExt cx="1149068" cy="643432"/>
          </a:xfrm>
        </p:grpSpPr>
        <p:grpSp>
          <p:nvGrpSpPr>
            <p:cNvPr id="10231" name="Google Shape;10231;p67"/>
            <p:cNvGrpSpPr/>
            <p:nvPr/>
          </p:nvGrpSpPr>
          <p:grpSpPr>
            <a:xfrm>
              <a:off x="2708660" y="1746937"/>
              <a:ext cx="455427" cy="244429"/>
              <a:chOff x="2700693" y="1746937"/>
              <a:chExt cx="455427" cy="244429"/>
            </a:xfrm>
          </p:grpSpPr>
          <p:grpSp>
            <p:nvGrpSpPr>
              <p:cNvPr id="10232" name="Google Shape;10232;p67"/>
              <p:cNvGrpSpPr/>
              <p:nvPr/>
            </p:nvGrpSpPr>
            <p:grpSpPr>
              <a:xfrm>
                <a:off x="2905682" y="1782817"/>
                <a:ext cx="250438" cy="208549"/>
                <a:chOff x="2905682" y="1782817"/>
                <a:chExt cx="250438" cy="208549"/>
              </a:xfrm>
            </p:grpSpPr>
            <p:cxnSp>
              <p:nvCxnSpPr>
                <p:cNvPr id="10233" name="Google Shape;10233;p67"/>
                <p:cNvCxnSpPr/>
                <p:nvPr/>
              </p:nvCxnSpPr>
              <p:spPr>
                <a:xfrm rot="-5400000" flipH="1">
                  <a:off x="2905682" y="1782817"/>
                  <a:ext cx="175200" cy="1752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0234" name="Google Shape;10234;p67"/>
                <p:cNvSpPr/>
                <p:nvPr/>
              </p:nvSpPr>
              <p:spPr>
                <a:xfrm>
                  <a:off x="3078213" y="1919045"/>
                  <a:ext cx="77906" cy="7232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5" name="Google Shape;10235;p67"/>
              <p:cNvGrpSpPr/>
              <p:nvPr/>
            </p:nvGrpSpPr>
            <p:grpSpPr>
              <a:xfrm>
                <a:off x="2700693" y="1746937"/>
                <a:ext cx="449967" cy="72374"/>
                <a:chOff x="2700693" y="1746937"/>
                <a:chExt cx="449967" cy="72374"/>
              </a:xfrm>
            </p:grpSpPr>
            <p:cxnSp>
              <p:nvCxnSpPr>
                <p:cNvPr id="10236" name="Google Shape;10236;p67"/>
                <p:cNvCxnSpPr/>
                <p:nvPr/>
              </p:nvCxnSpPr>
              <p:spPr>
                <a:xfrm>
                  <a:off x="2700693" y="1782453"/>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0237" name="Google Shape;10237;p67"/>
                <p:cNvSpPr/>
                <p:nvPr/>
              </p:nvSpPr>
              <p:spPr>
                <a:xfrm>
                  <a:off x="3072753" y="1746937"/>
                  <a:ext cx="77906" cy="72374"/>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38" name="Google Shape;10238;p67"/>
            <p:cNvGrpSpPr/>
            <p:nvPr/>
          </p:nvGrpSpPr>
          <p:grpSpPr>
            <a:xfrm>
              <a:off x="2029517" y="1732295"/>
              <a:ext cx="1149068" cy="643432"/>
              <a:chOff x="2029517" y="1732295"/>
              <a:chExt cx="1149068" cy="643432"/>
            </a:xfrm>
          </p:grpSpPr>
          <p:grpSp>
            <p:nvGrpSpPr>
              <p:cNvPr id="10239" name="Google Shape;10239;p67"/>
              <p:cNvGrpSpPr/>
              <p:nvPr/>
            </p:nvGrpSpPr>
            <p:grpSpPr>
              <a:xfrm>
                <a:off x="2703618" y="2103152"/>
                <a:ext cx="474966" cy="260017"/>
                <a:chOff x="2703618" y="2103152"/>
                <a:chExt cx="474966" cy="260017"/>
              </a:xfrm>
            </p:grpSpPr>
            <p:grpSp>
              <p:nvGrpSpPr>
                <p:cNvPr id="10240" name="Google Shape;10240;p67"/>
                <p:cNvGrpSpPr/>
                <p:nvPr/>
              </p:nvGrpSpPr>
              <p:grpSpPr>
                <a:xfrm>
                  <a:off x="2703618" y="2290640"/>
                  <a:ext cx="450291" cy="72529"/>
                  <a:chOff x="2703618" y="2290640"/>
                  <a:chExt cx="450291" cy="72529"/>
                </a:xfrm>
              </p:grpSpPr>
              <p:cxnSp>
                <p:nvCxnSpPr>
                  <p:cNvPr id="10241" name="Google Shape;10241;p67"/>
                  <p:cNvCxnSpPr/>
                  <p:nvPr/>
                </p:nvCxnSpPr>
                <p:spPr>
                  <a:xfrm>
                    <a:off x="2703618" y="2326818"/>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0242" name="Google Shape;10242;p67"/>
                  <p:cNvSpPr/>
                  <p:nvPr/>
                </p:nvSpPr>
                <p:spPr>
                  <a:xfrm>
                    <a:off x="3076003" y="2290640"/>
                    <a:ext cx="77906" cy="72529"/>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67"/>
                <p:cNvGrpSpPr/>
                <p:nvPr/>
              </p:nvGrpSpPr>
              <p:grpSpPr>
                <a:xfrm>
                  <a:off x="2908607" y="2103152"/>
                  <a:ext cx="269977" cy="223538"/>
                  <a:chOff x="2908607" y="2103152"/>
                  <a:chExt cx="269977" cy="223538"/>
                </a:xfrm>
              </p:grpSpPr>
              <p:cxnSp>
                <p:nvCxnSpPr>
                  <p:cNvPr id="10244" name="Google Shape;10244;p67"/>
                  <p:cNvCxnSpPr/>
                  <p:nvPr/>
                </p:nvCxnSpPr>
                <p:spPr>
                  <a:xfrm rot="10800000" flipH="1">
                    <a:off x="2908607" y="2140990"/>
                    <a:ext cx="199800" cy="1857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0245" name="Google Shape;10245;p67"/>
                  <p:cNvSpPr/>
                  <p:nvPr/>
                </p:nvSpPr>
                <p:spPr>
                  <a:xfrm>
                    <a:off x="3100678" y="2103152"/>
                    <a:ext cx="77906" cy="7236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46" name="Google Shape;10246;p67"/>
              <p:cNvGrpSpPr/>
              <p:nvPr/>
            </p:nvGrpSpPr>
            <p:grpSpPr>
              <a:xfrm>
                <a:off x="2029517" y="1732295"/>
                <a:ext cx="685827" cy="643432"/>
                <a:chOff x="2029517" y="1732295"/>
                <a:chExt cx="685827" cy="643432"/>
              </a:xfrm>
            </p:grpSpPr>
            <p:sp>
              <p:nvSpPr>
                <p:cNvPr id="10247" name="Google Shape;10247;p67"/>
                <p:cNvSpPr/>
                <p:nvPr/>
              </p:nvSpPr>
              <p:spPr>
                <a:xfrm>
                  <a:off x="2029517" y="1996395"/>
                  <a:ext cx="135152" cy="135374"/>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8" name="Google Shape;10248;p67"/>
                <p:cNvGrpSpPr/>
                <p:nvPr/>
              </p:nvGrpSpPr>
              <p:grpSpPr>
                <a:xfrm>
                  <a:off x="2158948" y="1732295"/>
                  <a:ext cx="556396" cy="333108"/>
                  <a:chOff x="2158948" y="1732295"/>
                  <a:chExt cx="556396" cy="333108"/>
                </a:xfrm>
              </p:grpSpPr>
              <p:cxnSp>
                <p:nvCxnSpPr>
                  <p:cNvPr id="10249" name="Google Shape;10249;p67"/>
                  <p:cNvCxnSpPr/>
                  <p:nvPr/>
                </p:nvCxnSpPr>
                <p:spPr>
                  <a:xfrm rot="10800000" flipH="1">
                    <a:off x="2158948" y="1783103"/>
                    <a:ext cx="459000" cy="2823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10250" name="Google Shape;10250;p67"/>
                  <p:cNvSpPr/>
                  <p:nvPr/>
                </p:nvSpPr>
                <p:spPr>
                  <a:xfrm>
                    <a:off x="2612072" y="1732295"/>
                    <a:ext cx="103272" cy="10009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1" name="Google Shape;10251;p67"/>
                <p:cNvGrpSpPr/>
                <p:nvPr/>
              </p:nvGrpSpPr>
              <p:grpSpPr>
                <a:xfrm>
                  <a:off x="2159908" y="2065057"/>
                  <a:ext cx="550884" cy="310670"/>
                  <a:chOff x="2159908" y="2065057"/>
                  <a:chExt cx="550884" cy="310670"/>
                </a:xfrm>
              </p:grpSpPr>
              <p:cxnSp>
                <p:nvCxnSpPr>
                  <p:cNvPr id="10252" name="Google Shape;10252;p67"/>
                  <p:cNvCxnSpPr/>
                  <p:nvPr/>
                </p:nvCxnSpPr>
                <p:spPr>
                  <a:xfrm>
                    <a:off x="2159908" y="2065057"/>
                    <a:ext cx="454500" cy="2622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10253" name="Google Shape;10253;p67"/>
                  <p:cNvSpPr/>
                  <p:nvPr/>
                </p:nvSpPr>
                <p:spPr>
                  <a:xfrm>
                    <a:off x="2607514" y="2275632"/>
                    <a:ext cx="103279" cy="10009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0254" name="Google Shape;10254;p67"/>
          <p:cNvGrpSpPr/>
          <p:nvPr/>
        </p:nvGrpSpPr>
        <p:grpSpPr>
          <a:xfrm>
            <a:off x="706400" y="1556833"/>
            <a:ext cx="962651" cy="810058"/>
            <a:chOff x="732462" y="1766083"/>
            <a:chExt cx="962651" cy="810058"/>
          </a:xfrm>
        </p:grpSpPr>
        <p:grpSp>
          <p:nvGrpSpPr>
            <p:cNvPr id="10255" name="Google Shape;10255;p67"/>
            <p:cNvGrpSpPr/>
            <p:nvPr/>
          </p:nvGrpSpPr>
          <p:grpSpPr>
            <a:xfrm>
              <a:off x="732462" y="1908333"/>
              <a:ext cx="339369" cy="524756"/>
              <a:chOff x="844912" y="1819635"/>
              <a:chExt cx="329836" cy="510016"/>
            </a:xfrm>
          </p:grpSpPr>
          <p:sp>
            <p:nvSpPr>
              <p:cNvPr id="10256" name="Google Shape;10256;p67"/>
              <p:cNvSpPr/>
              <p:nvPr/>
            </p:nvSpPr>
            <p:spPr>
              <a:xfrm>
                <a:off x="844912" y="2015566"/>
                <a:ext cx="118283"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67"/>
              <p:cNvSpPr/>
              <p:nvPr/>
            </p:nvSpPr>
            <p:spPr>
              <a:xfrm>
                <a:off x="1013654" y="2074499"/>
                <a:ext cx="148151" cy="23832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67"/>
              <p:cNvSpPr/>
              <p:nvPr/>
            </p:nvSpPr>
            <p:spPr>
              <a:xfrm>
                <a:off x="1013654" y="1836607"/>
                <a:ext cx="148151" cy="23832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67"/>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67"/>
              <p:cNvSpPr/>
              <p:nvPr/>
            </p:nvSpPr>
            <p:spPr>
              <a:xfrm>
                <a:off x="1149398" y="2295742"/>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67"/>
              <p:cNvSpPr/>
              <p:nvPr/>
            </p:nvSpPr>
            <p:spPr>
              <a:xfrm>
                <a:off x="1149398" y="1819635"/>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2" name="Google Shape;10262;p67"/>
            <p:cNvGrpSpPr/>
            <p:nvPr/>
          </p:nvGrpSpPr>
          <p:grpSpPr>
            <a:xfrm>
              <a:off x="1184858" y="2256650"/>
              <a:ext cx="510255" cy="319491"/>
              <a:chOff x="1284601" y="2158168"/>
              <a:chExt cx="495923" cy="310517"/>
            </a:xfrm>
          </p:grpSpPr>
          <p:sp>
            <p:nvSpPr>
              <p:cNvPr id="10263" name="Google Shape;10263;p67"/>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4" name="Google Shape;10264;p67"/>
              <p:cNvGrpSpPr/>
              <p:nvPr/>
            </p:nvGrpSpPr>
            <p:grpSpPr>
              <a:xfrm>
                <a:off x="1507666" y="2158168"/>
                <a:ext cx="272858" cy="310517"/>
                <a:chOff x="1507666" y="2158168"/>
                <a:chExt cx="272858" cy="310517"/>
              </a:xfrm>
            </p:grpSpPr>
            <p:grpSp>
              <p:nvGrpSpPr>
                <p:cNvPr id="10265" name="Google Shape;10265;p67"/>
                <p:cNvGrpSpPr/>
                <p:nvPr/>
              </p:nvGrpSpPr>
              <p:grpSpPr>
                <a:xfrm>
                  <a:off x="1507666" y="2176104"/>
                  <a:ext cx="166395" cy="273149"/>
                  <a:chOff x="1507666" y="2176104"/>
                  <a:chExt cx="166395" cy="273149"/>
                </a:xfrm>
              </p:grpSpPr>
              <p:sp>
                <p:nvSpPr>
                  <p:cNvPr id="10266" name="Google Shape;10266;p67"/>
                  <p:cNvSpPr/>
                  <p:nvPr/>
                </p:nvSpPr>
                <p:spPr>
                  <a:xfrm>
                    <a:off x="1512966" y="2312791"/>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67"/>
                  <p:cNvSpPr/>
                  <p:nvPr/>
                </p:nvSpPr>
                <p:spPr>
                  <a:xfrm>
                    <a:off x="1588205" y="2193153"/>
                    <a:ext cx="72901" cy="54035"/>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67"/>
                  <p:cNvSpPr/>
                  <p:nvPr/>
                </p:nvSpPr>
                <p:spPr>
                  <a:xfrm>
                    <a:off x="1588205" y="2378202"/>
                    <a:ext cx="72901" cy="54041"/>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67"/>
                  <p:cNvSpPr/>
                  <p:nvPr/>
                </p:nvSpPr>
                <p:spPr>
                  <a:xfrm>
                    <a:off x="1512966" y="2246980"/>
                    <a:ext cx="75451" cy="65821"/>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67"/>
                  <p:cNvSpPr/>
                  <p:nvPr/>
                </p:nvSpPr>
                <p:spPr>
                  <a:xfrm>
                    <a:off x="1507666" y="2294782"/>
                    <a:ext cx="37926" cy="35823"/>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67"/>
                  <p:cNvSpPr/>
                  <p:nvPr/>
                </p:nvSpPr>
                <p:spPr>
                  <a:xfrm>
                    <a:off x="1648710" y="2415180"/>
                    <a:ext cx="25351" cy="3407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67"/>
                  <p:cNvSpPr/>
                  <p:nvPr/>
                </p:nvSpPr>
                <p:spPr>
                  <a:xfrm>
                    <a:off x="1648710" y="2176104"/>
                    <a:ext cx="25351" cy="34103"/>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3" name="Google Shape;10273;p67"/>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67"/>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75" name="Google Shape;10275;p67"/>
            <p:cNvGrpSpPr/>
            <p:nvPr/>
          </p:nvGrpSpPr>
          <p:grpSpPr>
            <a:xfrm>
              <a:off x="1184858" y="1766083"/>
              <a:ext cx="510255" cy="319491"/>
              <a:chOff x="1284601" y="1681380"/>
              <a:chExt cx="495923" cy="310517"/>
            </a:xfrm>
          </p:grpSpPr>
          <p:sp>
            <p:nvSpPr>
              <p:cNvPr id="10276" name="Google Shape;10276;p67"/>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77" name="Google Shape;10277;p67"/>
              <p:cNvGrpSpPr/>
              <p:nvPr/>
            </p:nvGrpSpPr>
            <p:grpSpPr>
              <a:xfrm>
                <a:off x="1507666" y="1681380"/>
                <a:ext cx="272858" cy="310517"/>
                <a:chOff x="1507666" y="1681380"/>
                <a:chExt cx="272858" cy="310517"/>
              </a:xfrm>
            </p:grpSpPr>
            <p:grpSp>
              <p:nvGrpSpPr>
                <p:cNvPr id="10278" name="Google Shape;10278;p67"/>
                <p:cNvGrpSpPr/>
                <p:nvPr/>
              </p:nvGrpSpPr>
              <p:grpSpPr>
                <a:xfrm>
                  <a:off x="1507666" y="1700120"/>
                  <a:ext cx="166395" cy="272984"/>
                  <a:chOff x="1507666" y="1700120"/>
                  <a:chExt cx="166395" cy="272984"/>
                </a:xfrm>
              </p:grpSpPr>
              <p:sp>
                <p:nvSpPr>
                  <p:cNvPr id="10279" name="Google Shape;10279;p67"/>
                  <p:cNvSpPr/>
                  <p:nvPr/>
                </p:nvSpPr>
                <p:spPr>
                  <a:xfrm>
                    <a:off x="1512966" y="1836607"/>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67"/>
                  <p:cNvSpPr/>
                  <p:nvPr/>
                </p:nvSpPr>
                <p:spPr>
                  <a:xfrm>
                    <a:off x="1588205" y="1716969"/>
                    <a:ext cx="72901" cy="54235"/>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67"/>
                  <p:cNvSpPr/>
                  <p:nvPr/>
                </p:nvSpPr>
                <p:spPr>
                  <a:xfrm>
                    <a:off x="1588205" y="1902024"/>
                    <a:ext cx="72901" cy="54035"/>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67"/>
                  <p:cNvSpPr/>
                  <p:nvPr/>
                </p:nvSpPr>
                <p:spPr>
                  <a:xfrm>
                    <a:off x="1512966" y="1770990"/>
                    <a:ext cx="75451" cy="65632"/>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67"/>
                  <p:cNvSpPr/>
                  <p:nvPr/>
                </p:nvSpPr>
                <p:spPr>
                  <a:xfrm>
                    <a:off x="1507666" y="1818598"/>
                    <a:ext cx="37926" cy="36023"/>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67"/>
                  <p:cNvSpPr/>
                  <p:nvPr/>
                </p:nvSpPr>
                <p:spPr>
                  <a:xfrm>
                    <a:off x="1648710" y="1939072"/>
                    <a:ext cx="25351" cy="34032"/>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67"/>
                  <p:cNvSpPr/>
                  <p:nvPr/>
                </p:nvSpPr>
                <p:spPr>
                  <a:xfrm>
                    <a:off x="1648710" y="1700120"/>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6" name="Google Shape;10286;p67"/>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67"/>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288" name="Google Shape;10288;p67"/>
          <p:cNvGrpSpPr/>
          <p:nvPr/>
        </p:nvGrpSpPr>
        <p:grpSpPr>
          <a:xfrm>
            <a:off x="6815341" y="2324262"/>
            <a:ext cx="1622269" cy="552443"/>
            <a:chOff x="6894650" y="2574740"/>
            <a:chExt cx="1445100" cy="492111"/>
          </a:xfrm>
        </p:grpSpPr>
        <p:sp>
          <p:nvSpPr>
            <p:cNvPr id="10289" name="Google Shape;10289;p67"/>
            <p:cNvSpPr/>
            <p:nvPr/>
          </p:nvSpPr>
          <p:spPr>
            <a:xfrm>
              <a:off x="7151862"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67"/>
            <p:cNvSpPr/>
            <p:nvPr/>
          </p:nvSpPr>
          <p:spPr>
            <a:xfrm>
              <a:off x="7664213"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67"/>
            <p:cNvSpPr/>
            <p:nvPr/>
          </p:nvSpPr>
          <p:spPr>
            <a:xfrm>
              <a:off x="6895687" y="2575804"/>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67"/>
            <p:cNvSpPr/>
            <p:nvPr/>
          </p:nvSpPr>
          <p:spPr>
            <a:xfrm>
              <a:off x="739953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67"/>
            <p:cNvSpPr/>
            <p:nvPr/>
          </p:nvSpPr>
          <p:spPr>
            <a:xfrm>
              <a:off x="791188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94" name="Google Shape;10294;p67"/>
            <p:cNvCxnSpPr/>
            <p:nvPr/>
          </p:nvCxnSpPr>
          <p:spPr>
            <a:xfrm>
              <a:off x="6894650" y="2821921"/>
              <a:ext cx="1445100" cy="0"/>
            </a:xfrm>
            <a:prstGeom prst="straightConnector1">
              <a:avLst/>
            </a:prstGeom>
            <a:noFill/>
            <a:ln w="9525" cap="flat" cmpd="sng">
              <a:solidFill>
                <a:srgbClr val="869FB2"/>
              </a:solidFill>
              <a:prstDash val="solid"/>
              <a:round/>
              <a:headEnd type="none" w="med" len="med"/>
              <a:tailEnd type="none" w="med" len="med"/>
            </a:ln>
          </p:spPr>
        </p:cxnSp>
      </p:grpSp>
      <p:grpSp>
        <p:nvGrpSpPr>
          <p:cNvPr id="10295" name="Google Shape;10295;p67"/>
          <p:cNvGrpSpPr/>
          <p:nvPr/>
        </p:nvGrpSpPr>
        <p:grpSpPr>
          <a:xfrm>
            <a:off x="6834884" y="3698518"/>
            <a:ext cx="1583206" cy="475705"/>
            <a:chOff x="6953919" y="3907920"/>
            <a:chExt cx="1377300" cy="475705"/>
          </a:xfrm>
        </p:grpSpPr>
        <p:cxnSp>
          <p:nvCxnSpPr>
            <p:cNvPr id="10296" name="Google Shape;10296;p67"/>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10297" name="Google Shape;10297;p67"/>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10298" name="Google Shape;10298;p67"/>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10299" name="Google Shape;10299;p67"/>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10300" name="Google Shape;10300;p67"/>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grpSp>
        <p:nvGrpSpPr>
          <p:cNvPr id="10301" name="Google Shape;10301;p67"/>
          <p:cNvGrpSpPr/>
          <p:nvPr/>
        </p:nvGrpSpPr>
        <p:grpSpPr>
          <a:xfrm>
            <a:off x="2338472" y="2459663"/>
            <a:ext cx="836286" cy="824529"/>
            <a:chOff x="2389399" y="2595741"/>
            <a:chExt cx="812796" cy="801369"/>
          </a:xfrm>
        </p:grpSpPr>
        <p:grpSp>
          <p:nvGrpSpPr>
            <p:cNvPr id="10302" name="Google Shape;10302;p67"/>
            <p:cNvGrpSpPr/>
            <p:nvPr/>
          </p:nvGrpSpPr>
          <p:grpSpPr>
            <a:xfrm>
              <a:off x="2492145" y="2881565"/>
              <a:ext cx="607300" cy="229751"/>
              <a:chOff x="2492145" y="2881565"/>
              <a:chExt cx="607300" cy="229751"/>
            </a:xfrm>
          </p:grpSpPr>
          <p:sp>
            <p:nvSpPr>
              <p:cNvPr id="10303" name="Google Shape;10303;p67"/>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67"/>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67"/>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6" name="Google Shape;10306;p67"/>
            <p:cNvGrpSpPr/>
            <p:nvPr/>
          </p:nvGrpSpPr>
          <p:grpSpPr>
            <a:xfrm>
              <a:off x="2389399" y="2595741"/>
              <a:ext cx="812796" cy="296825"/>
              <a:chOff x="2389399" y="2595741"/>
              <a:chExt cx="812796" cy="296825"/>
            </a:xfrm>
          </p:grpSpPr>
          <p:grpSp>
            <p:nvGrpSpPr>
              <p:cNvPr id="10307" name="Google Shape;10307;p67"/>
              <p:cNvGrpSpPr/>
              <p:nvPr/>
            </p:nvGrpSpPr>
            <p:grpSpPr>
              <a:xfrm>
                <a:off x="2389399" y="2595741"/>
                <a:ext cx="363638" cy="296825"/>
                <a:chOff x="2389399" y="2595741"/>
                <a:chExt cx="363638" cy="296825"/>
              </a:xfrm>
            </p:grpSpPr>
            <p:grpSp>
              <p:nvGrpSpPr>
                <p:cNvPr id="10308" name="Google Shape;10308;p67"/>
                <p:cNvGrpSpPr/>
                <p:nvPr/>
              </p:nvGrpSpPr>
              <p:grpSpPr>
                <a:xfrm>
                  <a:off x="2493852" y="2794333"/>
                  <a:ext cx="259185" cy="98232"/>
                  <a:chOff x="2493852" y="2794333"/>
                  <a:chExt cx="259185" cy="98232"/>
                </a:xfrm>
              </p:grpSpPr>
              <p:sp>
                <p:nvSpPr>
                  <p:cNvPr id="10309" name="Google Shape;10309;p67"/>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67"/>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67"/>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2" name="Google Shape;10312;p67"/>
                <p:cNvGrpSpPr/>
                <p:nvPr/>
              </p:nvGrpSpPr>
              <p:grpSpPr>
                <a:xfrm>
                  <a:off x="2389399" y="2595741"/>
                  <a:ext cx="224343" cy="182054"/>
                  <a:chOff x="2389399" y="2595741"/>
                  <a:chExt cx="224343" cy="182054"/>
                </a:xfrm>
              </p:grpSpPr>
              <p:sp>
                <p:nvSpPr>
                  <p:cNvPr id="10313" name="Google Shape;10313;p67"/>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67"/>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15" name="Google Shape;10315;p67"/>
              <p:cNvGrpSpPr/>
              <p:nvPr/>
            </p:nvGrpSpPr>
            <p:grpSpPr>
              <a:xfrm>
                <a:off x="2683630" y="2595741"/>
                <a:ext cx="224334" cy="296825"/>
                <a:chOff x="2683630" y="2595741"/>
                <a:chExt cx="224334" cy="296825"/>
              </a:xfrm>
            </p:grpSpPr>
            <p:grpSp>
              <p:nvGrpSpPr>
                <p:cNvPr id="10316" name="Google Shape;10316;p67"/>
                <p:cNvGrpSpPr/>
                <p:nvPr/>
              </p:nvGrpSpPr>
              <p:grpSpPr>
                <a:xfrm>
                  <a:off x="2788083" y="2794333"/>
                  <a:ext cx="15356" cy="98232"/>
                  <a:chOff x="2788083" y="2794333"/>
                  <a:chExt cx="15356" cy="98232"/>
                </a:xfrm>
              </p:grpSpPr>
              <p:sp>
                <p:nvSpPr>
                  <p:cNvPr id="10317" name="Google Shape;10317;p67"/>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67"/>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67"/>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0" name="Google Shape;10320;p67"/>
                <p:cNvGrpSpPr/>
                <p:nvPr/>
              </p:nvGrpSpPr>
              <p:grpSpPr>
                <a:xfrm>
                  <a:off x="2683630" y="2595741"/>
                  <a:ext cx="224334" cy="182054"/>
                  <a:chOff x="2683630" y="2595741"/>
                  <a:chExt cx="224334" cy="182054"/>
                </a:xfrm>
              </p:grpSpPr>
              <p:sp>
                <p:nvSpPr>
                  <p:cNvPr id="10321" name="Google Shape;10321;p67"/>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67"/>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23" name="Google Shape;10323;p67"/>
              <p:cNvGrpSpPr/>
              <p:nvPr/>
            </p:nvGrpSpPr>
            <p:grpSpPr>
              <a:xfrm>
                <a:off x="2838475" y="2595741"/>
                <a:ext cx="363719" cy="296825"/>
                <a:chOff x="2838475" y="2595741"/>
                <a:chExt cx="363719" cy="296825"/>
              </a:xfrm>
            </p:grpSpPr>
            <p:grpSp>
              <p:nvGrpSpPr>
                <p:cNvPr id="10324" name="Google Shape;10324;p67"/>
                <p:cNvGrpSpPr/>
                <p:nvPr/>
              </p:nvGrpSpPr>
              <p:grpSpPr>
                <a:xfrm>
                  <a:off x="2838475" y="2794333"/>
                  <a:ext cx="259185" cy="98232"/>
                  <a:chOff x="2838475" y="2794333"/>
                  <a:chExt cx="259185" cy="98232"/>
                </a:xfrm>
              </p:grpSpPr>
              <p:sp>
                <p:nvSpPr>
                  <p:cNvPr id="10325" name="Google Shape;10325;p67"/>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67"/>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67"/>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67"/>
                <p:cNvGrpSpPr/>
                <p:nvPr/>
              </p:nvGrpSpPr>
              <p:grpSpPr>
                <a:xfrm>
                  <a:off x="2977852" y="2595741"/>
                  <a:ext cx="224343" cy="182054"/>
                  <a:chOff x="2977852" y="2595741"/>
                  <a:chExt cx="224343" cy="182054"/>
                </a:xfrm>
              </p:grpSpPr>
              <p:sp>
                <p:nvSpPr>
                  <p:cNvPr id="10329" name="Google Shape;10329;p67"/>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67"/>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331" name="Google Shape;10331;p67"/>
            <p:cNvGrpSpPr/>
            <p:nvPr/>
          </p:nvGrpSpPr>
          <p:grpSpPr>
            <a:xfrm>
              <a:off x="2389399" y="3100241"/>
              <a:ext cx="812796" cy="296869"/>
              <a:chOff x="2389399" y="3100241"/>
              <a:chExt cx="812796" cy="296869"/>
            </a:xfrm>
          </p:grpSpPr>
          <p:grpSp>
            <p:nvGrpSpPr>
              <p:cNvPr id="10332" name="Google Shape;10332;p67"/>
              <p:cNvGrpSpPr/>
              <p:nvPr/>
            </p:nvGrpSpPr>
            <p:grpSpPr>
              <a:xfrm>
                <a:off x="2683630" y="3100241"/>
                <a:ext cx="224334" cy="296869"/>
                <a:chOff x="2683630" y="3100241"/>
                <a:chExt cx="224334" cy="296869"/>
              </a:xfrm>
            </p:grpSpPr>
            <p:grpSp>
              <p:nvGrpSpPr>
                <p:cNvPr id="10333" name="Google Shape;10333;p67"/>
                <p:cNvGrpSpPr/>
                <p:nvPr/>
              </p:nvGrpSpPr>
              <p:grpSpPr>
                <a:xfrm>
                  <a:off x="2788083" y="3100241"/>
                  <a:ext cx="15356" cy="98237"/>
                  <a:chOff x="2788083" y="3100241"/>
                  <a:chExt cx="15356" cy="98237"/>
                </a:xfrm>
              </p:grpSpPr>
              <p:sp>
                <p:nvSpPr>
                  <p:cNvPr id="10334" name="Google Shape;10334;p67"/>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67"/>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67"/>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67"/>
                <p:cNvGrpSpPr/>
                <p:nvPr/>
              </p:nvGrpSpPr>
              <p:grpSpPr>
                <a:xfrm>
                  <a:off x="2683630" y="3215065"/>
                  <a:ext cx="224334" cy="182045"/>
                  <a:chOff x="2683630" y="3215065"/>
                  <a:chExt cx="224334" cy="182045"/>
                </a:xfrm>
              </p:grpSpPr>
              <p:sp>
                <p:nvSpPr>
                  <p:cNvPr id="10338" name="Google Shape;10338;p67"/>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67"/>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40" name="Google Shape;10340;p67"/>
              <p:cNvGrpSpPr/>
              <p:nvPr/>
            </p:nvGrpSpPr>
            <p:grpSpPr>
              <a:xfrm>
                <a:off x="2389399" y="3100241"/>
                <a:ext cx="363638" cy="296869"/>
                <a:chOff x="2389399" y="3100241"/>
                <a:chExt cx="363638" cy="296869"/>
              </a:xfrm>
            </p:grpSpPr>
            <p:grpSp>
              <p:nvGrpSpPr>
                <p:cNvPr id="10341" name="Google Shape;10341;p67"/>
                <p:cNvGrpSpPr/>
                <p:nvPr/>
              </p:nvGrpSpPr>
              <p:grpSpPr>
                <a:xfrm>
                  <a:off x="2493852" y="3100241"/>
                  <a:ext cx="259185" cy="98237"/>
                  <a:chOff x="2493852" y="3100241"/>
                  <a:chExt cx="259185" cy="98237"/>
                </a:xfrm>
              </p:grpSpPr>
              <p:sp>
                <p:nvSpPr>
                  <p:cNvPr id="10342" name="Google Shape;10342;p67"/>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67"/>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67"/>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5" name="Google Shape;10345;p67"/>
                <p:cNvGrpSpPr/>
                <p:nvPr/>
              </p:nvGrpSpPr>
              <p:grpSpPr>
                <a:xfrm>
                  <a:off x="2389399" y="3215065"/>
                  <a:ext cx="224343" cy="182045"/>
                  <a:chOff x="2389399" y="3215065"/>
                  <a:chExt cx="224343" cy="182045"/>
                </a:xfrm>
              </p:grpSpPr>
              <p:sp>
                <p:nvSpPr>
                  <p:cNvPr id="10346" name="Google Shape;10346;p67"/>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67"/>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48" name="Google Shape;10348;p67"/>
              <p:cNvGrpSpPr/>
              <p:nvPr/>
            </p:nvGrpSpPr>
            <p:grpSpPr>
              <a:xfrm>
                <a:off x="2838475" y="3100241"/>
                <a:ext cx="363719" cy="296869"/>
                <a:chOff x="2838475" y="3100241"/>
                <a:chExt cx="363719" cy="296869"/>
              </a:xfrm>
            </p:grpSpPr>
            <p:grpSp>
              <p:nvGrpSpPr>
                <p:cNvPr id="10349" name="Google Shape;10349;p67"/>
                <p:cNvGrpSpPr/>
                <p:nvPr/>
              </p:nvGrpSpPr>
              <p:grpSpPr>
                <a:xfrm>
                  <a:off x="2838475" y="3100241"/>
                  <a:ext cx="259185" cy="98237"/>
                  <a:chOff x="2838475" y="3100241"/>
                  <a:chExt cx="259185" cy="98237"/>
                </a:xfrm>
              </p:grpSpPr>
              <p:sp>
                <p:nvSpPr>
                  <p:cNvPr id="10350" name="Google Shape;10350;p67"/>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67"/>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67"/>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3" name="Google Shape;10353;p67"/>
                <p:cNvGrpSpPr/>
                <p:nvPr/>
              </p:nvGrpSpPr>
              <p:grpSpPr>
                <a:xfrm>
                  <a:off x="2977852" y="3215065"/>
                  <a:ext cx="224343" cy="182045"/>
                  <a:chOff x="2977852" y="3215065"/>
                  <a:chExt cx="224343" cy="182045"/>
                </a:xfrm>
              </p:grpSpPr>
              <p:sp>
                <p:nvSpPr>
                  <p:cNvPr id="10354" name="Google Shape;10354;p67"/>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67"/>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359"/>
        <p:cNvGrpSpPr/>
        <p:nvPr/>
      </p:nvGrpSpPr>
      <p:grpSpPr>
        <a:xfrm>
          <a:off x="0" y="0"/>
          <a:ext cx="0" cy="0"/>
          <a:chOff x="0" y="0"/>
          <a:chExt cx="0" cy="0"/>
        </a:xfrm>
      </p:grpSpPr>
      <p:grpSp>
        <p:nvGrpSpPr>
          <p:cNvPr id="10360" name="Google Shape;10360;p68"/>
          <p:cNvGrpSpPr/>
          <p:nvPr/>
        </p:nvGrpSpPr>
        <p:grpSpPr>
          <a:xfrm>
            <a:off x="702075" y="3155925"/>
            <a:ext cx="2390414" cy="1024800"/>
            <a:chOff x="728925" y="3296613"/>
            <a:chExt cx="2390414" cy="1024800"/>
          </a:xfrm>
        </p:grpSpPr>
        <p:grpSp>
          <p:nvGrpSpPr>
            <p:cNvPr id="10361" name="Google Shape;10361;p68"/>
            <p:cNvGrpSpPr/>
            <p:nvPr/>
          </p:nvGrpSpPr>
          <p:grpSpPr>
            <a:xfrm>
              <a:off x="728925" y="3619800"/>
              <a:ext cx="2390414" cy="500893"/>
              <a:chOff x="728925" y="3619800"/>
              <a:chExt cx="2390414" cy="500893"/>
            </a:xfrm>
          </p:grpSpPr>
          <p:sp>
            <p:nvSpPr>
              <p:cNvPr id="10362" name="Google Shape;10362;p68"/>
              <p:cNvSpPr/>
              <p:nvPr/>
            </p:nvSpPr>
            <p:spPr>
              <a:xfrm>
                <a:off x="728925" y="3619800"/>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10363" name="Google Shape;10363;p68"/>
              <p:cNvSpPr/>
              <p:nvPr/>
            </p:nvSpPr>
            <p:spPr>
              <a:xfrm>
                <a:off x="728939" y="3953593"/>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10364" name="Google Shape;10364;p68"/>
            <p:cNvGrpSpPr/>
            <p:nvPr/>
          </p:nvGrpSpPr>
          <p:grpSpPr>
            <a:xfrm>
              <a:off x="1348050" y="3296613"/>
              <a:ext cx="1706152" cy="1024800"/>
              <a:chOff x="1348050" y="3296613"/>
              <a:chExt cx="1706152" cy="1024800"/>
            </a:xfrm>
          </p:grpSpPr>
          <p:sp>
            <p:nvSpPr>
              <p:cNvPr id="10365" name="Google Shape;10365;p68"/>
              <p:cNvSpPr/>
              <p:nvPr/>
            </p:nvSpPr>
            <p:spPr>
              <a:xfrm>
                <a:off x="1348050"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10366" name="Google Shape;10366;p68"/>
              <p:cNvSpPr/>
              <p:nvPr/>
            </p:nvSpPr>
            <p:spPr>
              <a:xfrm>
                <a:off x="168708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10367" name="Google Shape;10367;p68"/>
              <p:cNvSpPr/>
              <p:nvPr/>
            </p:nvSpPr>
            <p:spPr>
              <a:xfrm>
                <a:off x="2040389"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10368" name="Google Shape;10368;p68"/>
              <p:cNvSpPr/>
              <p:nvPr/>
            </p:nvSpPr>
            <p:spPr>
              <a:xfrm>
                <a:off x="2393695"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10369" name="Google Shape;10369;p68"/>
              <p:cNvSpPr/>
              <p:nvPr/>
            </p:nvSpPr>
            <p:spPr>
              <a:xfrm>
                <a:off x="274700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10370" name="Google Shape;10370;p68"/>
            <p:cNvGrpSpPr/>
            <p:nvPr/>
          </p:nvGrpSpPr>
          <p:grpSpPr>
            <a:xfrm>
              <a:off x="1455707" y="3654858"/>
              <a:ext cx="1491150" cy="417657"/>
              <a:chOff x="1455707" y="3654858"/>
              <a:chExt cx="1491150" cy="417657"/>
            </a:xfrm>
          </p:grpSpPr>
          <p:sp>
            <p:nvSpPr>
              <p:cNvPr id="10371" name="Google Shape;10371;p68"/>
              <p:cNvSpPr/>
              <p:nvPr/>
            </p:nvSpPr>
            <p:spPr>
              <a:xfrm>
                <a:off x="1472938" y="36876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68"/>
              <p:cNvSpPr/>
              <p:nvPr/>
            </p:nvSpPr>
            <p:spPr>
              <a:xfrm>
                <a:off x="1490853" y="36696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68"/>
              <p:cNvSpPr/>
              <p:nvPr/>
            </p:nvSpPr>
            <p:spPr>
              <a:xfrm>
                <a:off x="1819181"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68"/>
              <p:cNvSpPr/>
              <p:nvPr/>
            </p:nvSpPr>
            <p:spPr>
              <a:xfrm>
                <a:off x="1837096"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68"/>
              <p:cNvSpPr/>
              <p:nvPr/>
            </p:nvSpPr>
            <p:spPr>
              <a:xfrm>
                <a:off x="1478676" y="40082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68"/>
              <p:cNvSpPr/>
              <p:nvPr/>
            </p:nvSpPr>
            <p:spPr>
              <a:xfrm>
                <a:off x="1455707" y="40079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68"/>
              <p:cNvSpPr/>
              <p:nvPr/>
            </p:nvSpPr>
            <p:spPr>
              <a:xfrm>
                <a:off x="1841579"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68"/>
              <p:cNvSpPr/>
              <p:nvPr/>
            </p:nvSpPr>
            <p:spPr>
              <a:xfrm>
                <a:off x="1818610"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68"/>
              <p:cNvSpPr/>
              <p:nvPr/>
            </p:nvSpPr>
            <p:spPr>
              <a:xfrm>
                <a:off x="2172491"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68"/>
              <p:cNvSpPr/>
              <p:nvPr/>
            </p:nvSpPr>
            <p:spPr>
              <a:xfrm>
                <a:off x="2190406"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68"/>
              <p:cNvSpPr/>
              <p:nvPr/>
            </p:nvSpPr>
            <p:spPr>
              <a:xfrm>
                <a:off x="2194889"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68"/>
              <p:cNvSpPr/>
              <p:nvPr/>
            </p:nvSpPr>
            <p:spPr>
              <a:xfrm>
                <a:off x="2171920"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68"/>
              <p:cNvSpPr/>
              <p:nvPr/>
            </p:nvSpPr>
            <p:spPr>
              <a:xfrm>
                <a:off x="2874730" y="36876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68"/>
              <p:cNvSpPr/>
              <p:nvPr/>
            </p:nvSpPr>
            <p:spPr>
              <a:xfrm>
                <a:off x="2892645" y="36696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68"/>
              <p:cNvSpPr/>
              <p:nvPr/>
            </p:nvSpPr>
            <p:spPr>
              <a:xfrm>
                <a:off x="2901559" y="40055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68"/>
              <p:cNvSpPr/>
              <p:nvPr/>
            </p:nvSpPr>
            <p:spPr>
              <a:xfrm>
                <a:off x="2878589" y="40052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68"/>
              <p:cNvSpPr/>
              <p:nvPr/>
            </p:nvSpPr>
            <p:spPr>
              <a:xfrm>
                <a:off x="2525796"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68"/>
              <p:cNvSpPr/>
              <p:nvPr/>
            </p:nvSpPr>
            <p:spPr>
              <a:xfrm>
                <a:off x="2543711"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68"/>
              <p:cNvSpPr/>
              <p:nvPr/>
            </p:nvSpPr>
            <p:spPr>
              <a:xfrm>
                <a:off x="2548194"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68"/>
              <p:cNvSpPr/>
              <p:nvPr/>
            </p:nvSpPr>
            <p:spPr>
              <a:xfrm>
                <a:off x="2525225"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10391" name="Google Shape;10391;p68"/>
          <p:cNvGraphicFramePr/>
          <p:nvPr/>
        </p:nvGraphicFramePr>
        <p:xfrm>
          <a:off x="5937775" y="2153837"/>
          <a:ext cx="2504100" cy="864780"/>
        </p:xfrm>
        <a:graphic>
          <a:graphicData uri="http://schemas.openxmlformats.org/drawingml/2006/table">
            <a:tbl>
              <a:tblPr>
                <a:noFill/>
                <a:tableStyleId>{B1061D0E-7157-4429-9C55-5ED5BCEE8E22}</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gridCol w="626025">
                  <a:extLst>
                    <a:ext uri="{9D8B030D-6E8A-4147-A177-3AD203B41FA5}">
                      <a16:colId xmlns:a16="http://schemas.microsoft.com/office/drawing/2014/main" val="20003"/>
                    </a:ext>
                  </a:extLst>
                </a:gridCol>
              </a:tblGrid>
              <a:tr h="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10392" name="Google Shape;10392;p68"/>
          <p:cNvGrpSpPr/>
          <p:nvPr/>
        </p:nvGrpSpPr>
        <p:grpSpPr>
          <a:xfrm>
            <a:off x="710451" y="981601"/>
            <a:ext cx="2396505" cy="976502"/>
            <a:chOff x="749309" y="1112739"/>
            <a:chExt cx="2371603" cy="976502"/>
          </a:xfrm>
        </p:grpSpPr>
        <p:grpSp>
          <p:nvGrpSpPr>
            <p:cNvPr id="10393" name="Google Shape;10393;p68"/>
            <p:cNvGrpSpPr/>
            <p:nvPr/>
          </p:nvGrpSpPr>
          <p:grpSpPr>
            <a:xfrm>
              <a:off x="1092126" y="1112739"/>
              <a:ext cx="2028786" cy="975464"/>
              <a:chOff x="1092126" y="1112739"/>
              <a:chExt cx="2028786" cy="975464"/>
            </a:xfrm>
          </p:grpSpPr>
          <p:sp>
            <p:nvSpPr>
              <p:cNvPr id="10394" name="Google Shape;10394;p68"/>
              <p:cNvSpPr/>
              <p:nvPr/>
            </p:nvSpPr>
            <p:spPr>
              <a:xfrm>
                <a:off x="1092126"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68"/>
              <p:cNvSpPr/>
              <p:nvPr/>
            </p:nvSpPr>
            <p:spPr>
              <a:xfrm>
                <a:off x="1434943"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68"/>
              <p:cNvSpPr/>
              <p:nvPr/>
            </p:nvSpPr>
            <p:spPr>
              <a:xfrm>
                <a:off x="1777760"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68"/>
              <p:cNvSpPr/>
              <p:nvPr/>
            </p:nvSpPr>
            <p:spPr>
              <a:xfrm>
                <a:off x="2120578"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68"/>
              <p:cNvSpPr/>
              <p:nvPr/>
            </p:nvSpPr>
            <p:spPr>
              <a:xfrm>
                <a:off x="2463395"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68"/>
              <p:cNvSpPr/>
              <p:nvPr/>
            </p:nvSpPr>
            <p:spPr>
              <a:xfrm>
                <a:off x="2806212"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68"/>
              <p:cNvSpPr/>
              <p:nvPr/>
            </p:nvSpPr>
            <p:spPr>
              <a:xfrm>
                <a:off x="1092126"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68"/>
              <p:cNvSpPr/>
              <p:nvPr/>
            </p:nvSpPr>
            <p:spPr>
              <a:xfrm>
                <a:off x="1434943"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68"/>
              <p:cNvSpPr/>
              <p:nvPr/>
            </p:nvSpPr>
            <p:spPr>
              <a:xfrm>
                <a:off x="1777760"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68"/>
              <p:cNvSpPr/>
              <p:nvPr/>
            </p:nvSpPr>
            <p:spPr>
              <a:xfrm>
                <a:off x="2120578"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68"/>
              <p:cNvSpPr/>
              <p:nvPr/>
            </p:nvSpPr>
            <p:spPr>
              <a:xfrm>
                <a:off x="2463395"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68"/>
              <p:cNvSpPr/>
              <p:nvPr/>
            </p:nvSpPr>
            <p:spPr>
              <a:xfrm>
                <a:off x="2806212"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68"/>
              <p:cNvSpPr/>
              <p:nvPr/>
            </p:nvSpPr>
            <p:spPr>
              <a:xfrm>
                <a:off x="1092126"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68"/>
              <p:cNvSpPr/>
              <p:nvPr/>
            </p:nvSpPr>
            <p:spPr>
              <a:xfrm>
                <a:off x="1434943"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68"/>
              <p:cNvSpPr/>
              <p:nvPr/>
            </p:nvSpPr>
            <p:spPr>
              <a:xfrm>
                <a:off x="1777760"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68"/>
              <p:cNvSpPr/>
              <p:nvPr/>
            </p:nvSpPr>
            <p:spPr>
              <a:xfrm>
                <a:off x="2120578"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68"/>
              <p:cNvSpPr/>
              <p:nvPr/>
            </p:nvSpPr>
            <p:spPr>
              <a:xfrm>
                <a:off x="2463395"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68"/>
              <p:cNvSpPr/>
              <p:nvPr/>
            </p:nvSpPr>
            <p:spPr>
              <a:xfrm>
                <a:off x="2806212"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68"/>
              <p:cNvSpPr/>
              <p:nvPr/>
            </p:nvSpPr>
            <p:spPr>
              <a:xfrm>
                <a:off x="1092126"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68"/>
              <p:cNvSpPr/>
              <p:nvPr/>
            </p:nvSpPr>
            <p:spPr>
              <a:xfrm>
                <a:off x="1434943"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68"/>
              <p:cNvSpPr/>
              <p:nvPr/>
            </p:nvSpPr>
            <p:spPr>
              <a:xfrm>
                <a:off x="1777760"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68"/>
              <p:cNvSpPr/>
              <p:nvPr/>
            </p:nvSpPr>
            <p:spPr>
              <a:xfrm>
                <a:off x="2120578"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68"/>
              <p:cNvSpPr/>
              <p:nvPr/>
            </p:nvSpPr>
            <p:spPr>
              <a:xfrm>
                <a:off x="2463395"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68"/>
              <p:cNvSpPr/>
              <p:nvPr/>
            </p:nvSpPr>
            <p:spPr>
              <a:xfrm>
                <a:off x="2806212"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8" name="Google Shape;10418;p68"/>
            <p:cNvGrpSpPr/>
            <p:nvPr/>
          </p:nvGrpSpPr>
          <p:grpSpPr>
            <a:xfrm>
              <a:off x="749309" y="1112739"/>
              <a:ext cx="314700" cy="975464"/>
              <a:chOff x="749309" y="1112739"/>
              <a:chExt cx="314700" cy="975464"/>
            </a:xfrm>
          </p:grpSpPr>
          <p:sp>
            <p:nvSpPr>
              <p:cNvPr id="10419" name="Google Shape;10419;p68"/>
              <p:cNvSpPr/>
              <p:nvPr/>
            </p:nvSpPr>
            <p:spPr>
              <a:xfrm>
                <a:off x="749309" y="136229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68"/>
              <p:cNvSpPr/>
              <p:nvPr/>
            </p:nvSpPr>
            <p:spPr>
              <a:xfrm>
                <a:off x="749309" y="161184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68"/>
              <p:cNvSpPr/>
              <p:nvPr/>
            </p:nvSpPr>
            <p:spPr>
              <a:xfrm>
                <a:off x="749309" y="186140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68"/>
              <p:cNvSpPr/>
              <p:nvPr/>
            </p:nvSpPr>
            <p:spPr>
              <a:xfrm>
                <a:off x="749309" y="111273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3" name="Google Shape;10423;p6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6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6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6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0427" name="Google Shape;10427;p68"/>
          <p:cNvGraphicFramePr/>
          <p:nvPr/>
        </p:nvGraphicFramePr>
        <p:xfrm>
          <a:off x="5937800" y="981587"/>
          <a:ext cx="2504100" cy="976500"/>
        </p:xfrm>
        <a:graphic>
          <a:graphicData uri="http://schemas.openxmlformats.org/drawingml/2006/table">
            <a:tbl>
              <a:tblPr>
                <a:noFill/>
                <a:tableStyleId>{B1061D0E-7157-4429-9C55-5ED5BCEE8E22}</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gridCol w="626025">
                  <a:extLst>
                    <a:ext uri="{9D8B030D-6E8A-4147-A177-3AD203B41FA5}">
                      <a16:colId xmlns:a16="http://schemas.microsoft.com/office/drawing/2014/main" val="20003"/>
                    </a:ext>
                  </a:extLst>
                </a:gridCol>
              </a:tblGrid>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0428" name="Google Shape;10428;p68"/>
          <p:cNvGraphicFramePr/>
          <p:nvPr/>
        </p:nvGraphicFramePr>
        <p:xfrm>
          <a:off x="3358663" y="2153837"/>
          <a:ext cx="2363400" cy="868575"/>
        </p:xfrm>
        <a:graphic>
          <a:graphicData uri="http://schemas.openxmlformats.org/drawingml/2006/table">
            <a:tbl>
              <a:tblPr>
                <a:noFill/>
                <a:tableStyleId>{B1061D0E-7157-4429-9C55-5ED5BCEE8E22}</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0429" name="Google Shape;10429;p68"/>
          <p:cNvGrpSpPr/>
          <p:nvPr/>
        </p:nvGrpSpPr>
        <p:grpSpPr>
          <a:xfrm>
            <a:off x="3360649" y="3144798"/>
            <a:ext cx="2363377" cy="1047062"/>
            <a:chOff x="3358399" y="3285485"/>
            <a:chExt cx="2363377" cy="1047062"/>
          </a:xfrm>
        </p:grpSpPr>
        <p:grpSp>
          <p:nvGrpSpPr>
            <p:cNvPr id="10430" name="Google Shape;10430;p68"/>
            <p:cNvGrpSpPr/>
            <p:nvPr/>
          </p:nvGrpSpPr>
          <p:grpSpPr>
            <a:xfrm>
              <a:off x="3358412" y="3285485"/>
              <a:ext cx="2363244" cy="139500"/>
              <a:chOff x="3358412" y="3285485"/>
              <a:chExt cx="2363244" cy="139500"/>
            </a:xfrm>
          </p:grpSpPr>
          <p:sp>
            <p:nvSpPr>
              <p:cNvPr id="10431" name="Google Shape;10431;p68"/>
              <p:cNvSpPr/>
              <p:nvPr/>
            </p:nvSpPr>
            <p:spPr>
              <a:xfrm>
                <a:off x="3358412"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68"/>
              <p:cNvSpPr/>
              <p:nvPr/>
            </p:nvSpPr>
            <p:spPr>
              <a:xfrm>
                <a:off x="3838898"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68"/>
              <p:cNvSpPr/>
              <p:nvPr/>
            </p:nvSpPr>
            <p:spPr>
              <a:xfrm>
                <a:off x="4319384"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68"/>
              <p:cNvSpPr/>
              <p:nvPr/>
            </p:nvSpPr>
            <p:spPr>
              <a:xfrm>
                <a:off x="4799870"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68"/>
              <p:cNvSpPr/>
              <p:nvPr/>
            </p:nvSpPr>
            <p:spPr>
              <a:xfrm>
                <a:off x="5280356"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6" name="Google Shape;10436;p68"/>
            <p:cNvGrpSpPr/>
            <p:nvPr/>
          </p:nvGrpSpPr>
          <p:grpSpPr>
            <a:xfrm>
              <a:off x="3358412" y="3466996"/>
              <a:ext cx="2363244" cy="139500"/>
              <a:chOff x="3358412" y="3466996"/>
              <a:chExt cx="2363244" cy="139500"/>
            </a:xfrm>
          </p:grpSpPr>
          <p:sp>
            <p:nvSpPr>
              <p:cNvPr id="10437" name="Google Shape;10437;p68"/>
              <p:cNvSpPr/>
              <p:nvPr/>
            </p:nvSpPr>
            <p:spPr>
              <a:xfrm>
                <a:off x="3358412"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68"/>
              <p:cNvSpPr/>
              <p:nvPr/>
            </p:nvSpPr>
            <p:spPr>
              <a:xfrm>
                <a:off x="3838898"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68"/>
              <p:cNvSpPr/>
              <p:nvPr/>
            </p:nvSpPr>
            <p:spPr>
              <a:xfrm>
                <a:off x="4319384"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68"/>
              <p:cNvSpPr/>
              <p:nvPr/>
            </p:nvSpPr>
            <p:spPr>
              <a:xfrm>
                <a:off x="4799870"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68"/>
              <p:cNvSpPr/>
              <p:nvPr/>
            </p:nvSpPr>
            <p:spPr>
              <a:xfrm>
                <a:off x="5280356"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2" name="Google Shape;10442;p68"/>
            <p:cNvGrpSpPr/>
            <p:nvPr/>
          </p:nvGrpSpPr>
          <p:grpSpPr>
            <a:xfrm>
              <a:off x="3358412" y="3648507"/>
              <a:ext cx="2363244" cy="139500"/>
              <a:chOff x="3358412" y="3648507"/>
              <a:chExt cx="2363244" cy="139500"/>
            </a:xfrm>
          </p:grpSpPr>
          <p:sp>
            <p:nvSpPr>
              <p:cNvPr id="10443" name="Google Shape;10443;p68"/>
              <p:cNvSpPr/>
              <p:nvPr/>
            </p:nvSpPr>
            <p:spPr>
              <a:xfrm>
                <a:off x="3358412"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68"/>
              <p:cNvSpPr/>
              <p:nvPr/>
            </p:nvSpPr>
            <p:spPr>
              <a:xfrm>
                <a:off x="3838898"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68"/>
              <p:cNvSpPr/>
              <p:nvPr/>
            </p:nvSpPr>
            <p:spPr>
              <a:xfrm>
                <a:off x="4319384"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68"/>
              <p:cNvSpPr/>
              <p:nvPr/>
            </p:nvSpPr>
            <p:spPr>
              <a:xfrm>
                <a:off x="4799870"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68"/>
              <p:cNvSpPr/>
              <p:nvPr/>
            </p:nvSpPr>
            <p:spPr>
              <a:xfrm>
                <a:off x="5280356"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8" name="Google Shape;10448;p68"/>
            <p:cNvGrpSpPr/>
            <p:nvPr/>
          </p:nvGrpSpPr>
          <p:grpSpPr>
            <a:xfrm>
              <a:off x="3358412" y="3830018"/>
              <a:ext cx="2363244" cy="139500"/>
              <a:chOff x="3358412" y="3830018"/>
              <a:chExt cx="2363244" cy="139500"/>
            </a:xfrm>
          </p:grpSpPr>
          <p:sp>
            <p:nvSpPr>
              <p:cNvPr id="10449" name="Google Shape;10449;p68"/>
              <p:cNvSpPr/>
              <p:nvPr/>
            </p:nvSpPr>
            <p:spPr>
              <a:xfrm>
                <a:off x="3358412"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68"/>
              <p:cNvSpPr/>
              <p:nvPr/>
            </p:nvSpPr>
            <p:spPr>
              <a:xfrm>
                <a:off x="3838898"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68"/>
              <p:cNvSpPr/>
              <p:nvPr/>
            </p:nvSpPr>
            <p:spPr>
              <a:xfrm>
                <a:off x="4319384"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68"/>
              <p:cNvSpPr/>
              <p:nvPr/>
            </p:nvSpPr>
            <p:spPr>
              <a:xfrm>
                <a:off x="4799870"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68"/>
              <p:cNvSpPr/>
              <p:nvPr/>
            </p:nvSpPr>
            <p:spPr>
              <a:xfrm>
                <a:off x="5280356"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4" name="Google Shape;10454;p68"/>
            <p:cNvGrpSpPr/>
            <p:nvPr/>
          </p:nvGrpSpPr>
          <p:grpSpPr>
            <a:xfrm>
              <a:off x="3358399" y="4011514"/>
              <a:ext cx="2363377" cy="139537"/>
              <a:chOff x="3294800" y="4134603"/>
              <a:chExt cx="2638876" cy="152400"/>
            </a:xfrm>
          </p:grpSpPr>
          <p:sp>
            <p:nvSpPr>
              <p:cNvPr id="10455" name="Google Shape;10455;p68"/>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68"/>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68"/>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68"/>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68"/>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0" name="Google Shape;10460;p68"/>
            <p:cNvGrpSpPr/>
            <p:nvPr/>
          </p:nvGrpSpPr>
          <p:grpSpPr>
            <a:xfrm>
              <a:off x="3358399" y="4193010"/>
              <a:ext cx="2363377" cy="139537"/>
              <a:chOff x="3294800" y="4134603"/>
              <a:chExt cx="2638876" cy="152400"/>
            </a:xfrm>
          </p:grpSpPr>
          <p:sp>
            <p:nvSpPr>
              <p:cNvPr id="10461" name="Google Shape;10461;p68"/>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68"/>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68"/>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68"/>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68"/>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10466" name="Google Shape;10466;p68"/>
          <p:cNvGraphicFramePr/>
          <p:nvPr/>
        </p:nvGraphicFramePr>
        <p:xfrm>
          <a:off x="711450" y="2153837"/>
          <a:ext cx="2369800" cy="889350"/>
        </p:xfrm>
        <a:graphic>
          <a:graphicData uri="http://schemas.openxmlformats.org/drawingml/2006/table">
            <a:tbl>
              <a:tblPr>
                <a:noFill/>
                <a:tableStyleId>{B1061D0E-7157-4429-9C55-5ED5BCEE8E22}</a:tableStyleId>
              </a:tblPr>
              <a:tblGrid>
                <a:gridCol w="592450">
                  <a:extLst>
                    <a:ext uri="{9D8B030D-6E8A-4147-A177-3AD203B41FA5}">
                      <a16:colId xmlns:a16="http://schemas.microsoft.com/office/drawing/2014/main" val="20000"/>
                    </a:ext>
                  </a:extLst>
                </a:gridCol>
                <a:gridCol w="592450">
                  <a:extLst>
                    <a:ext uri="{9D8B030D-6E8A-4147-A177-3AD203B41FA5}">
                      <a16:colId xmlns:a16="http://schemas.microsoft.com/office/drawing/2014/main" val="20001"/>
                    </a:ext>
                  </a:extLst>
                </a:gridCol>
                <a:gridCol w="592450">
                  <a:extLst>
                    <a:ext uri="{9D8B030D-6E8A-4147-A177-3AD203B41FA5}">
                      <a16:colId xmlns:a16="http://schemas.microsoft.com/office/drawing/2014/main" val="20002"/>
                    </a:ext>
                  </a:extLst>
                </a:gridCol>
                <a:gridCol w="592450">
                  <a:extLst>
                    <a:ext uri="{9D8B030D-6E8A-4147-A177-3AD203B41FA5}">
                      <a16:colId xmlns:a16="http://schemas.microsoft.com/office/drawing/2014/main" val="20003"/>
                    </a:ext>
                  </a:extLst>
                </a:gridCol>
              </a:tblGrid>
              <a:tr h="29645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5F8195"/>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solidFill>
                      <a:prstDash val="solid"/>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solidFill>
                      <a:prstDash val="solid"/>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extLst>
                  <a:ext uri="{0D108BD9-81ED-4DB2-BD59-A6C34878D82A}">
                    <a16:rowId xmlns:a16="http://schemas.microsoft.com/office/drawing/2014/main" val="10000"/>
                  </a:ext>
                </a:extLst>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869FB1"/>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0467" name="Google Shape;10467;p68"/>
          <p:cNvGrpSpPr/>
          <p:nvPr/>
        </p:nvGrpSpPr>
        <p:grpSpPr>
          <a:xfrm>
            <a:off x="4161119" y="2557652"/>
            <a:ext cx="1302095" cy="60959"/>
            <a:chOff x="3558802" y="4011427"/>
            <a:chExt cx="1866000" cy="111300"/>
          </a:xfrm>
        </p:grpSpPr>
        <p:sp>
          <p:nvSpPr>
            <p:cNvPr id="10468" name="Google Shape;10468;p68"/>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68"/>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0" name="Google Shape;10470;p68"/>
          <p:cNvGrpSpPr/>
          <p:nvPr/>
        </p:nvGrpSpPr>
        <p:grpSpPr>
          <a:xfrm>
            <a:off x="4706607" y="2839811"/>
            <a:ext cx="914340" cy="60959"/>
            <a:chOff x="3558802" y="4011427"/>
            <a:chExt cx="1866000" cy="111300"/>
          </a:xfrm>
        </p:grpSpPr>
        <p:sp>
          <p:nvSpPr>
            <p:cNvPr id="10471" name="Google Shape;10471;p68"/>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68"/>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3" name="Google Shape;10473;p68"/>
          <p:cNvGrpSpPr/>
          <p:nvPr/>
        </p:nvGrpSpPr>
        <p:grpSpPr>
          <a:xfrm>
            <a:off x="5874449" y="3167609"/>
            <a:ext cx="2519825" cy="1001454"/>
            <a:chOff x="1906114" y="789980"/>
            <a:chExt cx="1487676" cy="606868"/>
          </a:xfrm>
        </p:grpSpPr>
        <p:cxnSp>
          <p:nvCxnSpPr>
            <p:cNvPr id="10474" name="Google Shape;10474;p6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10475" name="Google Shape;10475;p6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10476" name="Google Shape;10476;p6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10477" name="Google Shape;10477;p68"/>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10478" name="Google Shape;10478;p68"/>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10479" name="Google Shape;10479;p68"/>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10480" name="Google Shape;10480;p68"/>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10481" name="Google Shape;10481;p6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6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6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6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6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6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68"/>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10488" name="Google Shape;10488;p68"/>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10489" name="Google Shape;10489;p68"/>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10490" name="Google Shape;10490;p6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1" name="Google Shape;10491;p68"/>
          <p:cNvGrpSpPr/>
          <p:nvPr/>
        </p:nvGrpSpPr>
        <p:grpSpPr>
          <a:xfrm>
            <a:off x="3355812" y="951645"/>
            <a:ext cx="2363393" cy="1005865"/>
            <a:chOff x="3292400" y="1193188"/>
            <a:chExt cx="2615240" cy="1131075"/>
          </a:xfrm>
        </p:grpSpPr>
        <p:sp>
          <p:nvSpPr>
            <p:cNvPr id="10492" name="Google Shape;10492;p68"/>
            <p:cNvSpPr/>
            <p:nvPr/>
          </p:nvSpPr>
          <p:spPr>
            <a:xfrm>
              <a:off x="3292400" y="1845763"/>
              <a:ext cx="370500" cy="478500"/>
            </a:xfrm>
            <a:prstGeom prst="round2DiagRect">
              <a:avLst>
                <a:gd name="adj1" fmla="val 16667"/>
                <a:gd name="adj2" fmla="val 0"/>
              </a:avLst>
            </a:prstGeom>
            <a:noFill/>
            <a:ln w="9525" cap="flat" cmpd="sng">
              <a:solidFill>
                <a:srgbClr val="ABBC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493" name="Google Shape;10493;p68"/>
            <p:cNvSpPr/>
            <p:nvPr/>
          </p:nvSpPr>
          <p:spPr>
            <a:xfrm>
              <a:off x="3292400" y="1314860"/>
              <a:ext cx="370500" cy="478500"/>
            </a:xfrm>
            <a:prstGeom prst="round2DiagRect">
              <a:avLst>
                <a:gd name="adj1" fmla="val 16667"/>
                <a:gd name="adj2" fmla="val 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494" name="Google Shape;10494;p68"/>
            <p:cNvSpPr txBox="1"/>
            <p:nvPr/>
          </p:nvSpPr>
          <p:spPr>
            <a:xfrm flipH="1">
              <a:off x="3678794" y="1193199"/>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10495" name="Google Shape;10495;p68"/>
            <p:cNvSpPr txBox="1"/>
            <p:nvPr/>
          </p:nvSpPr>
          <p:spPr>
            <a:xfrm flipH="1">
              <a:off x="4051671" y="1193188"/>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10496" name="Google Shape;10496;p68"/>
            <p:cNvSpPr txBox="1"/>
            <p:nvPr/>
          </p:nvSpPr>
          <p:spPr>
            <a:xfrm flipH="1">
              <a:off x="4453057" y="1193188"/>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10497" name="Google Shape;10497;p68"/>
            <p:cNvSpPr txBox="1"/>
            <p:nvPr/>
          </p:nvSpPr>
          <p:spPr>
            <a:xfrm flipH="1">
              <a:off x="4831790"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10498" name="Google Shape;10498;p68"/>
            <p:cNvSpPr txBox="1"/>
            <p:nvPr/>
          </p:nvSpPr>
          <p:spPr>
            <a:xfrm flipH="1">
              <a:off x="5186134"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10499" name="Google Shape;10499;p68"/>
            <p:cNvSpPr txBox="1"/>
            <p:nvPr/>
          </p:nvSpPr>
          <p:spPr>
            <a:xfrm flipH="1">
              <a:off x="5562148"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10500" name="Google Shape;10500;p68"/>
            <p:cNvSpPr txBox="1"/>
            <p:nvPr/>
          </p:nvSpPr>
          <p:spPr>
            <a:xfrm flipH="1">
              <a:off x="3349576" y="137246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10501" name="Google Shape;10501;p68"/>
            <p:cNvSpPr txBox="1"/>
            <p:nvPr/>
          </p:nvSpPr>
          <p:spPr>
            <a:xfrm flipH="1">
              <a:off x="3349579" y="189551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10502" name="Google Shape;10502;p68"/>
            <p:cNvSpPr txBox="1"/>
            <p:nvPr/>
          </p:nvSpPr>
          <p:spPr>
            <a:xfrm flipH="1">
              <a:off x="3355878" y="1543623"/>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10503" name="Google Shape;10503;p68"/>
            <p:cNvSpPr txBox="1"/>
            <p:nvPr/>
          </p:nvSpPr>
          <p:spPr>
            <a:xfrm flipH="1">
              <a:off x="3355878" y="1720328"/>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10504" name="Google Shape;10504;p68"/>
            <p:cNvSpPr txBox="1"/>
            <p:nvPr/>
          </p:nvSpPr>
          <p:spPr>
            <a:xfrm flipH="1">
              <a:off x="3355878" y="2072220"/>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10505" name="Google Shape;10505;p68"/>
            <p:cNvSpPr txBox="1"/>
            <p:nvPr/>
          </p:nvSpPr>
          <p:spPr>
            <a:xfrm flipH="1">
              <a:off x="3355889" y="2248920"/>
              <a:ext cx="256200" cy="684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10506" name="Google Shape;10506;p68"/>
            <p:cNvGrpSpPr/>
            <p:nvPr/>
          </p:nvGrpSpPr>
          <p:grpSpPr>
            <a:xfrm>
              <a:off x="3748438" y="1378608"/>
              <a:ext cx="2159202" cy="903971"/>
              <a:chOff x="1683525" y="2179850"/>
              <a:chExt cx="4519050" cy="2134525"/>
            </a:xfrm>
          </p:grpSpPr>
          <p:sp>
            <p:nvSpPr>
              <p:cNvPr id="10507" name="Google Shape;10507;p6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508" name="Google Shape;10508;p6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509" name="Google Shape;10509;p6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510" name="Google Shape;10510;p6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511" name="Google Shape;10511;p6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512" name="Google Shape;10512;p6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513" name="Google Shape;10513;p6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514" name="Google Shape;10514;p6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515" name="Google Shape;10515;p6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516" name="Google Shape;10516;p6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517" name="Google Shape;10517;p6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518" name="Google Shape;10518;p6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522"/>
        <p:cNvGrpSpPr/>
        <p:nvPr/>
      </p:nvGrpSpPr>
      <p:grpSpPr>
        <a:xfrm>
          <a:off x="0" y="0"/>
          <a:ext cx="0" cy="0"/>
          <a:chOff x="0" y="0"/>
          <a:chExt cx="0" cy="0"/>
        </a:xfrm>
      </p:grpSpPr>
      <p:grpSp>
        <p:nvGrpSpPr>
          <p:cNvPr id="10523" name="Google Shape;10523;p69"/>
          <p:cNvGrpSpPr/>
          <p:nvPr/>
        </p:nvGrpSpPr>
        <p:grpSpPr>
          <a:xfrm>
            <a:off x="4796684" y="970929"/>
            <a:ext cx="745431" cy="718863"/>
            <a:chOff x="4249973" y="1201875"/>
            <a:chExt cx="1958568" cy="1888762"/>
          </a:xfrm>
        </p:grpSpPr>
        <p:sp>
          <p:nvSpPr>
            <p:cNvPr id="10524" name="Google Shape;10524;p69"/>
            <p:cNvSpPr/>
            <p:nvPr/>
          </p:nvSpPr>
          <p:spPr>
            <a:xfrm>
              <a:off x="4468527" y="1411932"/>
              <a:ext cx="1528500" cy="1452600"/>
            </a:xfrm>
            <a:prstGeom prst="pentagon">
              <a:avLst>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5" name="Google Shape;10525;p69"/>
            <p:cNvGrpSpPr/>
            <p:nvPr/>
          </p:nvGrpSpPr>
          <p:grpSpPr>
            <a:xfrm>
              <a:off x="5853086" y="1789142"/>
              <a:ext cx="355454" cy="1048099"/>
              <a:chOff x="5576108" y="2016725"/>
              <a:chExt cx="565200" cy="1666560"/>
            </a:xfrm>
          </p:grpSpPr>
          <p:sp>
            <p:nvSpPr>
              <p:cNvPr id="10526" name="Google Shape;10526;p69"/>
              <p:cNvSpPr/>
              <p:nvPr/>
            </p:nvSpPr>
            <p:spPr>
              <a:xfrm>
                <a:off x="5576108"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0527" name="Google Shape;10527;p6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8" name="Google Shape;10528;p69"/>
            <p:cNvGrpSpPr/>
            <p:nvPr/>
          </p:nvGrpSpPr>
          <p:grpSpPr>
            <a:xfrm>
              <a:off x="4869455" y="2691676"/>
              <a:ext cx="1013897" cy="398961"/>
              <a:chOff x="4012057" y="3451825"/>
              <a:chExt cx="1612175" cy="634379"/>
            </a:xfrm>
          </p:grpSpPr>
          <p:sp>
            <p:nvSpPr>
              <p:cNvPr id="10529" name="Google Shape;10529;p69"/>
              <p:cNvSpPr/>
              <p:nvPr/>
            </p:nvSpPr>
            <p:spPr>
              <a:xfrm>
                <a:off x="505903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0530" name="Google Shape;10530;p6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1" name="Google Shape;10531;p69"/>
            <p:cNvGrpSpPr/>
            <p:nvPr/>
          </p:nvGrpSpPr>
          <p:grpSpPr>
            <a:xfrm>
              <a:off x="4276937" y="2155961"/>
              <a:ext cx="651965" cy="891358"/>
              <a:chOff x="3069908" y="2599997"/>
              <a:chExt cx="1036675" cy="1417328"/>
            </a:xfrm>
          </p:grpSpPr>
          <p:sp>
            <p:nvSpPr>
              <p:cNvPr id="10532" name="Google Shape;10532;p69"/>
              <p:cNvSpPr/>
              <p:nvPr/>
            </p:nvSpPr>
            <p:spPr>
              <a:xfrm>
                <a:off x="354138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0533" name="Google Shape;10533;p6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4" name="Google Shape;10534;p69"/>
            <p:cNvGrpSpPr/>
            <p:nvPr/>
          </p:nvGrpSpPr>
          <p:grpSpPr>
            <a:xfrm>
              <a:off x="5054918" y="1201875"/>
              <a:ext cx="999548" cy="602711"/>
              <a:chOff x="4306958" y="1082925"/>
              <a:chExt cx="1589359" cy="958358"/>
            </a:xfrm>
          </p:grpSpPr>
          <p:sp>
            <p:nvSpPr>
              <p:cNvPr id="10535" name="Google Shape;10535;p69"/>
              <p:cNvSpPr/>
              <p:nvPr/>
            </p:nvSpPr>
            <p:spPr>
              <a:xfrm>
                <a:off x="4306958" y="10829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0536" name="Google Shape;10536;p6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7" name="Google Shape;10537;p69"/>
            <p:cNvGrpSpPr/>
            <p:nvPr/>
          </p:nvGrpSpPr>
          <p:grpSpPr>
            <a:xfrm>
              <a:off x="4249973" y="1303451"/>
              <a:ext cx="799317" cy="841334"/>
              <a:chOff x="3027033" y="1244439"/>
              <a:chExt cx="1270977" cy="1337786"/>
            </a:xfrm>
          </p:grpSpPr>
          <p:sp>
            <p:nvSpPr>
              <p:cNvPr id="10538" name="Google Shape;10538;p69"/>
              <p:cNvSpPr/>
              <p:nvPr/>
            </p:nvSpPr>
            <p:spPr>
              <a:xfrm>
                <a:off x="3027033"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0539" name="Google Shape;10539;p6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40" name="Google Shape;10540;p69"/>
          <p:cNvGrpSpPr/>
          <p:nvPr/>
        </p:nvGrpSpPr>
        <p:grpSpPr>
          <a:xfrm>
            <a:off x="713057" y="1849378"/>
            <a:ext cx="761767" cy="729896"/>
            <a:chOff x="2657744" y="2337745"/>
            <a:chExt cx="832987" cy="798137"/>
          </a:xfrm>
        </p:grpSpPr>
        <p:sp>
          <p:nvSpPr>
            <p:cNvPr id="10541" name="Google Shape;10541;p69"/>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69"/>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6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69"/>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6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6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69"/>
          <p:cNvGrpSpPr/>
          <p:nvPr/>
        </p:nvGrpSpPr>
        <p:grpSpPr>
          <a:xfrm>
            <a:off x="3224022" y="1852584"/>
            <a:ext cx="685569" cy="723586"/>
            <a:chOff x="3398134" y="2057755"/>
            <a:chExt cx="704087" cy="743130"/>
          </a:xfrm>
        </p:grpSpPr>
        <p:grpSp>
          <p:nvGrpSpPr>
            <p:cNvPr id="10548" name="Google Shape;10548;p69"/>
            <p:cNvGrpSpPr/>
            <p:nvPr/>
          </p:nvGrpSpPr>
          <p:grpSpPr>
            <a:xfrm>
              <a:off x="3398134" y="2290183"/>
              <a:ext cx="315300" cy="219900"/>
              <a:chOff x="3398134" y="2290183"/>
              <a:chExt cx="315300" cy="219900"/>
            </a:xfrm>
          </p:grpSpPr>
          <p:sp>
            <p:nvSpPr>
              <p:cNvPr id="10549" name="Google Shape;10549;p69"/>
              <p:cNvSpPr/>
              <p:nvPr/>
            </p:nvSpPr>
            <p:spPr>
              <a:xfrm>
                <a:off x="3493534" y="2290183"/>
                <a:ext cx="219900" cy="2199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0550" name="Google Shape;10550;p69"/>
              <p:cNvCxnSpPr>
                <a:stCxn id="10549" idx="2"/>
              </p:cNvCxnSpPr>
              <p:nvPr/>
            </p:nvCxnSpPr>
            <p:spPr>
              <a:xfrm rot="10800000">
                <a:off x="3398134" y="240013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10551" name="Google Shape;10551;p69"/>
            <p:cNvGrpSpPr/>
            <p:nvPr/>
          </p:nvGrpSpPr>
          <p:grpSpPr>
            <a:xfrm>
              <a:off x="3547823" y="2467358"/>
              <a:ext cx="219900" cy="333527"/>
              <a:chOff x="3547823" y="2467358"/>
              <a:chExt cx="219900" cy="333527"/>
            </a:xfrm>
          </p:grpSpPr>
          <p:sp>
            <p:nvSpPr>
              <p:cNvPr id="10552" name="Google Shape;10552;p69"/>
              <p:cNvSpPr/>
              <p:nvPr/>
            </p:nvSpPr>
            <p:spPr>
              <a:xfrm>
                <a:off x="3547823" y="2467358"/>
                <a:ext cx="219900" cy="219900"/>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0553" name="Google Shape;10553;p69"/>
              <p:cNvCxnSpPr/>
              <p:nvPr/>
            </p:nvCxnSpPr>
            <p:spPr>
              <a:xfrm rot="10800000">
                <a:off x="3657701" y="2687185"/>
                <a:ext cx="0" cy="113700"/>
              </a:xfrm>
              <a:prstGeom prst="straightConnector1">
                <a:avLst/>
              </a:prstGeom>
              <a:noFill/>
              <a:ln w="9525" cap="flat" cmpd="sng">
                <a:solidFill>
                  <a:srgbClr val="5F7D95"/>
                </a:solidFill>
                <a:prstDash val="solid"/>
                <a:round/>
                <a:headEnd type="none" w="med" len="med"/>
                <a:tailEnd type="none" w="med" len="med"/>
              </a:ln>
            </p:spPr>
          </p:cxnSp>
        </p:grpSp>
        <p:grpSp>
          <p:nvGrpSpPr>
            <p:cNvPr id="10554" name="Google Shape;10554;p69"/>
            <p:cNvGrpSpPr/>
            <p:nvPr/>
          </p:nvGrpSpPr>
          <p:grpSpPr>
            <a:xfrm>
              <a:off x="3734138" y="2467358"/>
              <a:ext cx="219900" cy="333527"/>
              <a:chOff x="3734138" y="2467358"/>
              <a:chExt cx="219900" cy="333527"/>
            </a:xfrm>
          </p:grpSpPr>
          <p:sp>
            <p:nvSpPr>
              <p:cNvPr id="10555" name="Google Shape;10555;p69"/>
              <p:cNvSpPr/>
              <p:nvPr/>
            </p:nvSpPr>
            <p:spPr>
              <a:xfrm>
                <a:off x="3734138" y="2467358"/>
                <a:ext cx="219900" cy="219900"/>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0556" name="Google Shape;10556;p69"/>
              <p:cNvCxnSpPr/>
              <p:nvPr/>
            </p:nvCxnSpPr>
            <p:spPr>
              <a:xfrm rot="10800000">
                <a:off x="3844020" y="2687185"/>
                <a:ext cx="0" cy="113700"/>
              </a:xfrm>
              <a:prstGeom prst="straightConnector1">
                <a:avLst/>
              </a:prstGeom>
              <a:noFill/>
              <a:ln w="9525" cap="flat" cmpd="sng">
                <a:solidFill>
                  <a:srgbClr val="869FB2"/>
                </a:solidFill>
                <a:prstDash val="solid"/>
                <a:round/>
                <a:headEnd type="none" w="med" len="med"/>
                <a:tailEnd type="none" w="med" len="med"/>
              </a:ln>
            </p:spPr>
          </p:cxnSp>
        </p:grpSp>
        <p:grpSp>
          <p:nvGrpSpPr>
            <p:cNvPr id="10557" name="Google Shape;10557;p69"/>
            <p:cNvGrpSpPr/>
            <p:nvPr/>
          </p:nvGrpSpPr>
          <p:grpSpPr>
            <a:xfrm>
              <a:off x="3787560" y="2288011"/>
              <a:ext cx="314661" cy="219900"/>
              <a:chOff x="3787560" y="2288011"/>
              <a:chExt cx="314661" cy="219900"/>
            </a:xfrm>
          </p:grpSpPr>
          <p:sp>
            <p:nvSpPr>
              <p:cNvPr id="10558" name="Google Shape;10558;p69"/>
              <p:cNvSpPr/>
              <p:nvPr/>
            </p:nvSpPr>
            <p:spPr>
              <a:xfrm>
                <a:off x="3787560" y="2288011"/>
                <a:ext cx="219900" cy="219900"/>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0559" name="Google Shape;10559;p69"/>
              <p:cNvCxnSpPr/>
              <p:nvPr/>
            </p:nvCxnSpPr>
            <p:spPr>
              <a:xfrm rot="10800000">
                <a:off x="4007421" y="2400064"/>
                <a:ext cx="94800" cy="0"/>
              </a:xfrm>
              <a:prstGeom prst="straightConnector1">
                <a:avLst/>
              </a:prstGeom>
              <a:noFill/>
              <a:ln w="9525" cap="flat" cmpd="sng">
                <a:solidFill>
                  <a:srgbClr val="A5B7C6"/>
                </a:solidFill>
                <a:prstDash val="solid"/>
                <a:round/>
                <a:headEnd type="none" w="med" len="med"/>
                <a:tailEnd type="none" w="med" len="med"/>
              </a:ln>
            </p:spPr>
          </p:cxnSp>
        </p:grpSp>
        <p:grpSp>
          <p:nvGrpSpPr>
            <p:cNvPr id="10560" name="Google Shape;10560;p69"/>
            <p:cNvGrpSpPr/>
            <p:nvPr/>
          </p:nvGrpSpPr>
          <p:grpSpPr>
            <a:xfrm>
              <a:off x="3637290" y="2057755"/>
              <a:ext cx="219900" cy="335499"/>
              <a:chOff x="3637290" y="2057755"/>
              <a:chExt cx="219900" cy="335499"/>
            </a:xfrm>
          </p:grpSpPr>
          <p:sp>
            <p:nvSpPr>
              <p:cNvPr id="10561" name="Google Shape;10561;p69"/>
              <p:cNvSpPr/>
              <p:nvPr/>
            </p:nvSpPr>
            <p:spPr>
              <a:xfrm>
                <a:off x="3637290" y="2173354"/>
                <a:ext cx="219900" cy="219900"/>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10562" name="Google Shape;10562;p69"/>
              <p:cNvCxnSpPr/>
              <p:nvPr/>
            </p:nvCxnSpPr>
            <p:spPr>
              <a:xfrm rot="10800000">
                <a:off x="3747169" y="2057755"/>
                <a:ext cx="0" cy="113700"/>
              </a:xfrm>
              <a:prstGeom prst="straightConnector1">
                <a:avLst/>
              </a:prstGeom>
              <a:noFill/>
              <a:ln w="9525" cap="flat" cmpd="sng">
                <a:solidFill>
                  <a:srgbClr val="BAC8D3"/>
                </a:solidFill>
                <a:prstDash val="solid"/>
                <a:round/>
                <a:headEnd type="none" w="med" len="med"/>
                <a:tailEnd type="none" w="med" len="med"/>
              </a:ln>
            </p:spPr>
          </p:cxnSp>
        </p:grpSp>
      </p:grpSp>
      <p:grpSp>
        <p:nvGrpSpPr>
          <p:cNvPr id="10563" name="Google Shape;10563;p69"/>
          <p:cNvGrpSpPr/>
          <p:nvPr/>
        </p:nvGrpSpPr>
        <p:grpSpPr>
          <a:xfrm>
            <a:off x="4899244" y="1859280"/>
            <a:ext cx="710153" cy="710153"/>
            <a:chOff x="5007123" y="2079403"/>
            <a:chExt cx="687600" cy="687600"/>
          </a:xfrm>
        </p:grpSpPr>
        <p:sp>
          <p:nvSpPr>
            <p:cNvPr id="10564" name="Google Shape;10564;p69"/>
            <p:cNvSpPr/>
            <p:nvPr/>
          </p:nvSpPr>
          <p:spPr>
            <a:xfrm>
              <a:off x="5007123" y="2079403"/>
              <a:ext cx="687600" cy="6876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69"/>
            <p:cNvSpPr/>
            <p:nvPr/>
          </p:nvSpPr>
          <p:spPr>
            <a:xfrm>
              <a:off x="5069448" y="2141702"/>
              <a:ext cx="563100" cy="5628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69"/>
            <p:cNvSpPr/>
            <p:nvPr/>
          </p:nvSpPr>
          <p:spPr>
            <a:xfrm>
              <a:off x="5146403" y="2218605"/>
              <a:ext cx="409200" cy="4092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69"/>
            <p:cNvSpPr/>
            <p:nvPr/>
          </p:nvSpPr>
          <p:spPr>
            <a:xfrm>
              <a:off x="5221891" y="2294066"/>
              <a:ext cx="258300" cy="258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8" name="Google Shape;10568;p69"/>
          <p:cNvGrpSpPr/>
          <p:nvPr/>
        </p:nvGrpSpPr>
        <p:grpSpPr>
          <a:xfrm>
            <a:off x="5708681" y="1853787"/>
            <a:ext cx="720998" cy="721183"/>
            <a:chOff x="5797446" y="2063053"/>
            <a:chExt cx="698100" cy="698280"/>
          </a:xfrm>
        </p:grpSpPr>
        <p:sp>
          <p:nvSpPr>
            <p:cNvPr id="10569" name="Google Shape;10569;p69"/>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69"/>
            <p:cNvSpPr/>
            <p:nvPr/>
          </p:nvSpPr>
          <p:spPr>
            <a:xfrm>
              <a:off x="5872067" y="2212295"/>
              <a:ext cx="549000" cy="5490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69"/>
            <p:cNvSpPr/>
            <p:nvPr/>
          </p:nvSpPr>
          <p:spPr>
            <a:xfrm>
              <a:off x="5921353" y="2310867"/>
              <a:ext cx="450300" cy="4503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69"/>
            <p:cNvSpPr/>
            <p:nvPr/>
          </p:nvSpPr>
          <p:spPr>
            <a:xfrm>
              <a:off x="5967936" y="2404033"/>
              <a:ext cx="357300" cy="357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3" name="Google Shape;10573;p69"/>
          <p:cNvGrpSpPr/>
          <p:nvPr/>
        </p:nvGrpSpPr>
        <p:grpSpPr>
          <a:xfrm>
            <a:off x="8153828" y="3499392"/>
            <a:ext cx="280585" cy="673164"/>
            <a:chOff x="8075075" y="3754290"/>
            <a:chExt cx="255612" cy="613194"/>
          </a:xfrm>
        </p:grpSpPr>
        <p:grpSp>
          <p:nvGrpSpPr>
            <p:cNvPr id="10574" name="Google Shape;10574;p69"/>
            <p:cNvGrpSpPr/>
            <p:nvPr/>
          </p:nvGrpSpPr>
          <p:grpSpPr>
            <a:xfrm>
              <a:off x="8075075" y="3754290"/>
              <a:ext cx="255612" cy="613194"/>
              <a:chOff x="8075075" y="3754290"/>
              <a:chExt cx="255612" cy="613194"/>
            </a:xfrm>
          </p:grpSpPr>
          <p:sp>
            <p:nvSpPr>
              <p:cNvPr id="10575" name="Google Shape;10575;p69"/>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69"/>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7" name="Google Shape;10577;p69"/>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8" name="Google Shape;10578;p69"/>
          <p:cNvGrpSpPr/>
          <p:nvPr/>
        </p:nvGrpSpPr>
        <p:grpSpPr>
          <a:xfrm>
            <a:off x="5270887" y="3488188"/>
            <a:ext cx="470352" cy="683745"/>
            <a:chOff x="1697726" y="3244179"/>
            <a:chExt cx="788124" cy="1146069"/>
          </a:xfrm>
        </p:grpSpPr>
        <p:sp>
          <p:nvSpPr>
            <p:cNvPr id="10579" name="Google Shape;10579;p6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6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1" name="Google Shape;10581;p69"/>
          <p:cNvSpPr/>
          <p:nvPr/>
        </p:nvSpPr>
        <p:spPr>
          <a:xfrm>
            <a:off x="8128351" y="3402190"/>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2" name="Google Shape;10582;p69"/>
          <p:cNvGrpSpPr/>
          <p:nvPr/>
        </p:nvGrpSpPr>
        <p:grpSpPr>
          <a:xfrm>
            <a:off x="5892037" y="3499390"/>
            <a:ext cx="293891" cy="293845"/>
            <a:chOff x="6134814" y="3754290"/>
            <a:chExt cx="293891" cy="293845"/>
          </a:xfrm>
        </p:grpSpPr>
        <p:sp>
          <p:nvSpPr>
            <p:cNvPr id="10583" name="Google Shape;10583;p69"/>
            <p:cNvSpPr/>
            <p:nvPr/>
          </p:nvSpPr>
          <p:spPr>
            <a:xfrm>
              <a:off x="6134814" y="3754290"/>
              <a:ext cx="293891" cy="293845"/>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69"/>
            <p:cNvSpPr/>
            <p:nvPr/>
          </p:nvSpPr>
          <p:spPr>
            <a:xfrm>
              <a:off x="6147232" y="3764860"/>
              <a:ext cx="118946" cy="107337"/>
            </a:xfrm>
            <a:custGeom>
              <a:avLst/>
              <a:gdLst/>
              <a:ahLst/>
              <a:cxnLst/>
              <a:rect l="l" t="t" r="r" b="b"/>
              <a:pathLst>
                <a:path w="7787" h="7027" extrusionOk="0">
                  <a:moveTo>
                    <a:pt x="0" y="1"/>
                  </a:moveTo>
                  <a:lnTo>
                    <a:pt x="0" y="7026"/>
                  </a:lnTo>
                  <a:lnTo>
                    <a:pt x="7787" y="1"/>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5" name="Google Shape;10585;p69"/>
          <p:cNvGrpSpPr/>
          <p:nvPr/>
        </p:nvGrpSpPr>
        <p:grpSpPr>
          <a:xfrm>
            <a:off x="5892037" y="3878061"/>
            <a:ext cx="293891" cy="293891"/>
            <a:chOff x="6134814" y="4086186"/>
            <a:chExt cx="293891" cy="293891"/>
          </a:xfrm>
        </p:grpSpPr>
        <p:sp>
          <p:nvSpPr>
            <p:cNvPr id="10586" name="Google Shape;10586;p69"/>
            <p:cNvSpPr/>
            <p:nvPr/>
          </p:nvSpPr>
          <p:spPr>
            <a:xfrm>
              <a:off x="6134814" y="4086186"/>
              <a:ext cx="293891" cy="293891"/>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69"/>
            <p:cNvSpPr/>
            <p:nvPr/>
          </p:nvSpPr>
          <p:spPr>
            <a:xfrm>
              <a:off x="6147232" y="4096771"/>
              <a:ext cx="118946" cy="107322"/>
            </a:xfrm>
            <a:custGeom>
              <a:avLst/>
              <a:gdLst/>
              <a:ahLst/>
              <a:cxnLst/>
              <a:rect l="l" t="t" r="r" b="b"/>
              <a:pathLst>
                <a:path w="7787" h="7026" extrusionOk="0">
                  <a:moveTo>
                    <a:pt x="0" y="0"/>
                  </a:moveTo>
                  <a:lnTo>
                    <a:pt x="0" y="7026"/>
                  </a:lnTo>
                  <a:lnTo>
                    <a:pt x="7787" y="0"/>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8" name="Google Shape;10588;p69"/>
          <p:cNvSpPr/>
          <p:nvPr/>
        </p:nvSpPr>
        <p:spPr>
          <a:xfrm>
            <a:off x="6930464" y="3498587"/>
            <a:ext cx="609693" cy="67315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69"/>
          <p:cNvSpPr/>
          <p:nvPr/>
        </p:nvSpPr>
        <p:spPr>
          <a:xfrm rot="10800000">
            <a:off x="6336727" y="3496325"/>
            <a:ext cx="442939" cy="675638"/>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0" name="Google Shape;10590;p69"/>
          <p:cNvGrpSpPr/>
          <p:nvPr/>
        </p:nvGrpSpPr>
        <p:grpSpPr>
          <a:xfrm>
            <a:off x="7817013" y="2706754"/>
            <a:ext cx="622883" cy="621944"/>
            <a:chOff x="1187048" y="238125"/>
            <a:chExt cx="5256397" cy="5248476"/>
          </a:xfrm>
        </p:grpSpPr>
        <p:sp>
          <p:nvSpPr>
            <p:cNvPr id="10591" name="Google Shape;10591;p6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69"/>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69"/>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69"/>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5" name="Google Shape;10595;p69"/>
          <p:cNvGrpSpPr/>
          <p:nvPr/>
        </p:nvGrpSpPr>
        <p:grpSpPr>
          <a:xfrm>
            <a:off x="2274118" y="2716363"/>
            <a:ext cx="1310987" cy="612407"/>
            <a:chOff x="238125" y="1188750"/>
            <a:chExt cx="7140450" cy="3335550"/>
          </a:xfrm>
        </p:grpSpPr>
        <p:sp>
          <p:nvSpPr>
            <p:cNvPr id="10596" name="Google Shape;10596;p6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6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6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6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6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1" name="Google Shape;10601;p69"/>
          <p:cNvGrpSpPr/>
          <p:nvPr/>
        </p:nvGrpSpPr>
        <p:grpSpPr>
          <a:xfrm>
            <a:off x="6599990" y="2706917"/>
            <a:ext cx="1110299" cy="621702"/>
            <a:chOff x="238125" y="1335475"/>
            <a:chExt cx="5418735" cy="3034175"/>
          </a:xfrm>
        </p:grpSpPr>
        <p:sp>
          <p:nvSpPr>
            <p:cNvPr id="10602" name="Google Shape;10602;p6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6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6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5" name="Google Shape;10605;p69"/>
          <p:cNvGrpSpPr/>
          <p:nvPr/>
        </p:nvGrpSpPr>
        <p:grpSpPr>
          <a:xfrm>
            <a:off x="5417649" y="2703814"/>
            <a:ext cx="1074451" cy="627181"/>
            <a:chOff x="5359127" y="2910889"/>
            <a:chExt cx="1097723" cy="640831"/>
          </a:xfrm>
        </p:grpSpPr>
        <p:grpSp>
          <p:nvGrpSpPr>
            <p:cNvPr id="10606" name="Google Shape;10606;p69"/>
            <p:cNvGrpSpPr/>
            <p:nvPr/>
          </p:nvGrpSpPr>
          <p:grpSpPr>
            <a:xfrm>
              <a:off x="5929791" y="3263088"/>
              <a:ext cx="527060" cy="287097"/>
              <a:chOff x="5929791" y="3263088"/>
              <a:chExt cx="527060" cy="287097"/>
            </a:xfrm>
          </p:grpSpPr>
          <p:sp>
            <p:nvSpPr>
              <p:cNvPr id="10607" name="Google Shape;10607;p69"/>
              <p:cNvSpPr/>
              <p:nvPr/>
            </p:nvSpPr>
            <p:spPr>
              <a:xfrm>
                <a:off x="5929791" y="3263088"/>
                <a:ext cx="328465" cy="284502"/>
              </a:xfrm>
              <a:custGeom>
                <a:avLst/>
                <a:gdLst/>
                <a:ahLst/>
                <a:cxnLst/>
                <a:rect l="l" t="t" r="r" b="b"/>
                <a:pathLst>
                  <a:path w="2576195" h="2231390" extrusionOk="0">
                    <a:moveTo>
                      <a:pt x="1288021" y="0"/>
                    </a:moveTo>
                    <a:lnTo>
                      <a:pt x="0" y="2230932"/>
                    </a:lnTo>
                    <a:lnTo>
                      <a:pt x="2576042" y="2230932"/>
                    </a:lnTo>
                    <a:lnTo>
                      <a:pt x="1288021" y="0"/>
                    </a:lnTo>
                    <a:close/>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608" name="Google Shape;10608;p69"/>
              <p:cNvSpPr/>
              <p:nvPr/>
            </p:nvSpPr>
            <p:spPr>
              <a:xfrm>
                <a:off x="6247886" y="3331025"/>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0609" name="Google Shape;10609;p69"/>
            <p:cNvGrpSpPr/>
            <p:nvPr/>
          </p:nvGrpSpPr>
          <p:grpSpPr>
            <a:xfrm>
              <a:off x="5359127" y="3263089"/>
              <a:ext cx="526428" cy="288631"/>
              <a:chOff x="5359127" y="3263089"/>
              <a:chExt cx="526428" cy="288631"/>
            </a:xfrm>
          </p:grpSpPr>
          <p:sp>
            <p:nvSpPr>
              <p:cNvPr id="10610" name="Google Shape;10610;p69"/>
              <p:cNvSpPr/>
              <p:nvPr/>
            </p:nvSpPr>
            <p:spPr>
              <a:xfrm>
                <a:off x="5557090" y="3263089"/>
                <a:ext cx="328465" cy="284502"/>
              </a:xfrm>
              <a:custGeom>
                <a:avLst/>
                <a:gdLst/>
                <a:ahLst/>
                <a:cxnLst/>
                <a:rect l="l" t="t" r="r" b="b"/>
                <a:pathLst>
                  <a:path w="2576195" h="2231390" extrusionOk="0">
                    <a:moveTo>
                      <a:pt x="1288034" y="0"/>
                    </a:moveTo>
                    <a:lnTo>
                      <a:pt x="0" y="2230920"/>
                    </a:lnTo>
                    <a:lnTo>
                      <a:pt x="2576055" y="2230920"/>
                    </a:lnTo>
                    <a:lnTo>
                      <a:pt x="1288034" y="0"/>
                    </a:lnTo>
                    <a:close/>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611" name="Google Shape;10611;p69"/>
              <p:cNvSpPr/>
              <p:nvPr/>
            </p:nvSpPr>
            <p:spPr>
              <a:xfrm flipH="1">
                <a:off x="5359127" y="3332559"/>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0612" name="Google Shape;10612;p69"/>
            <p:cNvGrpSpPr/>
            <p:nvPr/>
          </p:nvGrpSpPr>
          <p:grpSpPr>
            <a:xfrm>
              <a:off x="5551525" y="2910889"/>
              <a:ext cx="520901" cy="610283"/>
              <a:chOff x="5551525" y="2910889"/>
              <a:chExt cx="520901" cy="610283"/>
            </a:xfrm>
          </p:grpSpPr>
          <p:sp>
            <p:nvSpPr>
              <p:cNvPr id="10613" name="Google Shape;10613;p69"/>
              <p:cNvSpPr/>
              <p:nvPr/>
            </p:nvSpPr>
            <p:spPr>
              <a:xfrm>
                <a:off x="5743962" y="3236669"/>
                <a:ext cx="328465" cy="284502"/>
              </a:xfrm>
              <a:custGeom>
                <a:avLst/>
                <a:gdLst/>
                <a:ahLst/>
                <a:cxnLst/>
                <a:rect l="l" t="t" r="r" b="b"/>
                <a:pathLst>
                  <a:path w="2576195" h="2231390" extrusionOk="0">
                    <a:moveTo>
                      <a:pt x="2576042" y="0"/>
                    </a:moveTo>
                    <a:lnTo>
                      <a:pt x="0" y="0"/>
                    </a:lnTo>
                    <a:lnTo>
                      <a:pt x="1288021" y="2230920"/>
                    </a:lnTo>
                    <a:lnTo>
                      <a:pt x="2576042" y="0"/>
                    </a:lnTo>
                    <a:close/>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614" name="Google Shape;10614;p69"/>
              <p:cNvSpPr/>
              <p:nvPr/>
            </p:nvSpPr>
            <p:spPr>
              <a:xfrm flipH="1">
                <a:off x="5551525" y="2910889"/>
                <a:ext cx="208964" cy="32874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0615" name="Google Shape;10615;p69"/>
            <p:cNvGrpSpPr/>
            <p:nvPr/>
          </p:nvGrpSpPr>
          <p:grpSpPr>
            <a:xfrm>
              <a:off x="5743962" y="2919100"/>
              <a:ext cx="623674" cy="284502"/>
              <a:chOff x="5743962" y="2919100"/>
              <a:chExt cx="623674" cy="284502"/>
            </a:xfrm>
          </p:grpSpPr>
          <p:sp>
            <p:nvSpPr>
              <p:cNvPr id="10616" name="Google Shape;10616;p69"/>
              <p:cNvSpPr/>
              <p:nvPr/>
            </p:nvSpPr>
            <p:spPr>
              <a:xfrm>
                <a:off x="5743962" y="2919100"/>
                <a:ext cx="328465" cy="284502"/>
              </a:xfrm>
              <a:custGeom>
                <a:avLst/>
                <a:gdLst/>
                <a:ahLst/>
                <a:cxnLst/>
                <a:rect l="l" t="t" r="r" b="b"/>
                <a:pathLst>
                  <a:path w="2576195" h="2231390" extrusionOk="0">
                    <a:moveTo>
                      <a:pt x="1288021" y="0"/>
                    </a:moveTo>
                    <a:lnTo>
                      <a:pt x="0" y="2230920"/>
                    </a:lnTo>
                    <a:lnTo>
                      <a:pt x="2576042" y="2230920"/>
                    </a:lnTo>
                    <a:lnTo>
                      <a:pt x="1288021" y="0"/>
                    </a:lnTo>
                    <a:close/>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617" name="Google Shape;10617;p69"/>
              <p:cNvSpPr/>
              <p:nvPr/>
            </p:nvSpPr>
            <p:spPr>
              <a:xfrm>
                <a:off x="6060335" y="2920591"/>
                <a:ext cx="307300" cy="282602"/>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10618" name="Google Shape;10618;p69"/>
          <p:cNvGrpSpPr/>
          <p:nvPr/>
        </p:nvGrpSpPr>
        <p:grpSpPr>
          <a:xfrm>
            <a:off x="7568863" y="1854526"/>
            <a:ext cx="874976" cy="719600"/>
            <a:chOff x="7608988" y="2093194"/>
            <a:chExt cx="817276" cy="672147"/>
          </a:xfrm>
        </p:grpSpPr>
        <p:cxnSp>
          <p:nvCxnSpPr>
            <p:cNvPr id="10619" name="Google Shape;10619;p69"/>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0620" name="Google Shape;10620;p69"/>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0621" name="Google Shape;10621;p69"/>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0622" name="Google Shape;10622;p69"/>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0623" name="Google Shape;10623;p69"/>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10624" name="Google Shape;10624;p69"/>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10625" name="Google Shape;10625;p69"/>
            <p:cNvGrpSpPr/>
            <p:nvPr/>
          </p:nvGrpSpPr>
          <p:grpSpPr>
            <a:xfrm>
              <a:off x="7721175" y="2093194"/>
              <a:ext cx="599587" cy="623846"/>
              <a:chOff x="7721175" y="2093194"/>
              <a:chExt cx="599587" cy="623846"/>
            </a:xfrm>
          </p:grpSpPr>
          <p:grpSp>
            <p:nvGrpSpPr>
              <p:cNvPr id="10626" name="Google Shape;10626;p69"/>
              <p:cNvGrpSpPr/>
              <p:nvPr/>
            </p:nvGrpSpPr>
            <p:grpSpPr>
              <a:xfrm>
                <a:off x="7721175" y="2093194"/>
                <a:ext cx="291605" cy="623846"/>
                <a:chOff x="9405575" y="2061418"/>
                <a:chExt cx="291605" cy="623846"/>
              </a:xfrm>
            </p:grpSpPr>
            <p:sp>
              <p:nvSpPr>
                <p:cNvPr id="10627" name="Google Shape;10627;p69"/>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69"/>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69"/>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69"/>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69"/>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69"/>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69"/>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4" name="Google Shape;10634;p69"/>
              <p:cNvGrpSpPr/>
              <p:nvPr/>
            </p:nvGrpSpPr>
            <p:grpSpPr>
              <a:xfrm flipH="1">
                <a:off x="8029157" y="2093194"/>
                <a:ext cx="291605" cy="623846"/>
                <a:chOff x="9405575" y="2061418"/>
                <a:chExt cx="291605" cy="623846"/>
              </a:xfrm>
            </p:grpSpPr>
            <p:sp>
              <p:nvSpPr>
                <p:cNvPr id="10635" name="Google Shape;10635;p69"/>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69"/>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69"/>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69"/>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69"/>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69"/>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69"/>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642" name="Google Shape;10642;p69"/>
          <p:cNvGrpSpPr/>
          <p:nvPr/>
        </p:nvGrpSpPr>
        <p:grpSpPr>
          <a:xfrm>
            <a:off x="4013299" y="970929"/>
            <a:ext cx="712557" cy="785901"/>
            <a:chOff x="4206459" y="1191441"/>
            <a:chExt cx="712557" cy="785901"/>
          </a:xfrm>
        </p:grpSpPr>
        <p:sp>
          <p:nvSpPr>
            <p:cNvPr id="10643" name="Google Shape;10643;p69"/>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69"/>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69"/>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69"/>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7" name="Google Shape;10647;p69"/>
            <p:cNvGrpSpPr/>
            <p:nvPr/>
          </p:nvGrpSpPr>
          <p:grpSpPr>
            <a:xfrm>
              <a:off x="4644280" y="1290523"/>
              <a:ext cx="143716" cy="29463"/>
              <a:chOff x="4644280" y="1290523"/>
              <a:chExt cx="143716" cy="29463"/>
            </a:xfrm>
          </p:grpSpPr>
          <p:sp>
            <p:nvSpPr>
              <p:cNvPr id="10648" name="Google Shape;10648;p69"/>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69"/>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69"/>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69"/>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2" name="Google Shape;10652;p69"/>
            <p:cNvGrpSpPr/>
            <p:nvPr/>
          </p:nvGrpSpPr>
          <p:grpSpPr>
            <a:xfrm>
              <a:off x="4356567" y="1191441"/>
              <a:ext cx="143690" cy="29488"/>
              <a:chOff x="4356567" y="1191441"/>
              <a:chExt cx="143690" cy="29488"/>
            </a:xfrm>
          </p:grpSpPr>
          <p:sp>
            <p:nvSpPr>
              <p:cNvPr id="10653" name="Google Shape;10653;p69"/>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69"/>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69"/>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69"/>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7" name="Google Shape;10657;p69"/>
            <p:cNvGrpSpPr/>
            <p:nvPr/>
          </p:nvGrpSpPr>
          <p:grpSpPr>
            <a:xfrm>
              <a:off x="4339009" y="1863727"/>
              <a:ext cx="143703" cy="29476"/>
              <a:chOff x="4339009" y="1863727"/>
              <a:chExt cx="143703" cy="29476"/>
            </a:xfrm>
          </p:grpSpPr>
          <p:sp>
            <p:nvSpPr>
              <p:cNvPr id="10658" name="Google Shape;10658;p69"/>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69"/>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69"/>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69"/>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69"/>
            <p:cNvGrpSpPr/>
            <p:nvPr/>
          </p:nvGrpSpPr>
          <p:grpSpPr>
            <a:xfrm>
              <a:off x="4206459" y="1607315"/>
              <a:ext cx="29539" cy="142899"/>
              <a:chOff x="4206459" y="1607315"/>
              <a:chExt cx="29539" cy="142899"/>
            </a:xfrm>
          </p:grpSpPr>
          <p:sp>
            <p:nvSpPr>
              <p:cNvPr id="10663" name="Google Shape;10663;p69"/>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69"/>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69"/>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69"/>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7" name="Google Shape;10667;p69"/>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69"/>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69"/>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69"/>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1" name="Google Shape;10671;p69"/>
            <p:cNvGrpSpPr/>
            <p:nvPr/>
          </p:nvGrpSpPr>
          <p:grpSpPr>
            <a:xfrm>
              <a:off x="4889463" y="1423737"/>
              <a:ext cx="29552" cy="142899"/>
              <a:chOff x="4889463" y="1423737"/>
              <a:chExt cx="29552" cy="142899"/>
            </a:xfrm>
          </p:grpSpPr>
          <p:sp>
            <p:nvSpPr>
              <p:cNvPr id="10672" name="Google Shape;10672;p69"/>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69"/>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69"/>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69"/>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6" name="Google Shape;10676;p69"/>
            <p:cNvGrpSpPr/>
            <p:nvPr/>
          </p:nvGrpSpPr>
          <p:grpSpPr>
            <a:xfrm>
              <a:off x="4771663" y="1876896"/>
              <a:ext cx="108651" cy="100447"/>
              <a:chOff x="4771663" y="1876896"/>
              <a:chExt cx="108651" cy="100447"/>
            </a:xfrm>
          </p:grpSpPr>
          <p:sp>
            <p:nvSpPr>
              <p:cNvPr id="10677" name="Google Shape;10677;p69"/>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69"/>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69"/>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69"/>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81" name="Google Shape;10681;p69"/>
          <p:cNvGrpSpPr/>
          <p:nvPr/>
        </p:nvGrpSpPr>
        <p:grpSpPr>
          <a:xfrm>
            <a:off x="4008774" y="1854151"/>
            <a:ext cx="791287" cy="720350"/>
            <a:chOff x="267375" y="1071875"/>
            <a:chExt cx="470500" cy="428550"/>
          </a:xfrm>
        </p:grpSpPr>
        <p:sp>
          <p:nvSpPr>
            <p:cNvPr id="10682" name="Google Shape;10682;p69"/>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69"/>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69"/>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69"/>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69"/>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69"/>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69"/>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69"/>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0" name="Google Shape;10690;p69"/>
          <p:cNvGrpSpPr/>
          <p:nvPr/>
        </p:nvGrpSpPr>
        <p:grpSpPr>
          <a:xfrm>
            <a:off x="709269" y="3498781"/>
            <a:ext cx="1408444" cy="673166"/>
            <a:chOff x="712664" y="3693287"/>
            <a:chExt cx="1460738" cy="698160"/>
          </a:xfrm>
        </p:grpSpPr>
        <p:grpSp>
          <p:nvGrpSpPr>
            <p:cNvPr id="10691" name="Google Shape;10691;p69"/>
            <p:cNvGrpSpPr/>
            <p:nvPr/>
          </p:nvGrpSpPr>
          <p:grpSpPr>
            <a:xfrm>
              <a:off x="1380079" y="4133090"/>
              <a:ext cx="234048" cy="258099"/>
              <a:chOff x="1380079" y="4133090"/>
              <a:chExt cx="234048" cy="258099"/>
            </a:xfrm>
          </p:grpSpPr>
          <p:sp>
            <p:nvSpPr>
              <p:cNvPr id="10692" name="Google Shape;10692;p69"/>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69"/>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69"/>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5" name="Google Shape;10695;p69"/>
            <p:cNvGrpSpPr/>
            <p:nvPr/>
          </p:nvGrpSpPr>
          <p:grpSpPr>
            <a:xfrm>
              <a:off x="884610" y="3864082"/>
              <a:ext cx="1118566" cy="527275"/>
              <a:chOff x="890961" y="3865463"/>
              <a:chExt cx="1115221" cy="525698"/>
            </a:xfrm>
          </p:grpSpPr>
          <p:sp>
            <p:nvSpPr>
              <p:cNvPr id="10696" name="Google Shape;10696;p69"/>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69"/>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69"/>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9" name="Google Shape;10699;p69"/>
            <p:cNvGrpSpPr/>
            <p:nvPr/>
          </p:nvGrpSpPr>
          <p:grpSpPr>
            <a:xfrm>
              <a:off x="712664" y="3693287"/>
              <a:ext cx="1460738" cy="698160"/>
              <a:chOff x="712664" y="3693025"/>
              <a:chExt cx="1460738" cy="698160"/>
            </a:xfrm>
          </p:grpSpPr>
          <p:sp>
            <p:nvSpPr>
              <p:cNvPr id="10700" name="Google Shape;10700;p69"/>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69"/>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69"/>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69"/>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69"/>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69"/>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06" name="Google Shape;10706;p69"/>
          <p:cNvGrpSpPr/>
          <p:nvPr/>
        </p:nvGrpSpPr>
        <p:grpSpPr>
          <a:xfrm>
            <a:off x="3146985" y="970929"/>
            <a:ext cx="795485" cy="738831"/>
            <a:chOff x="3348603" y="1236445"/>
            <a:chExt cx="749256" cy="695894"/>
          </a:xfrm>
        </p:grpSpPr>
        <p:grpSp>
          <p:nvGrpSpPr>
            <p:cNvPr id="10707" name="Google Shape;10707;p69"/>
            <p:cNvGrpSpPr/>
            <p:nvPr/>
          </p:nvGrpSpPr>
          <p:grpSpPr>
            <a:xfrm>
              <a:off x="3583779" y="1236445"/>
              <a:ext cx="293795" cy="285811"/>
              <a:chOff x="3750225" y="1774000"/>
              <a:chExt cx="149575" cy="145525"/>
            </a:xfrm>
          </p:grpSpPr>
          <p:sp>
            <p:nvSpPr>
              <p:cNvPr id="10708" name="Google Shape;10708;p6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6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0" name="Google Shape;10710;p69"/>
            <p:cNvGrpSpPr/>
            <p:nvPr/>
          </p:nvGrpSpPr>
          <p:grpSpPr>
            <a:xfrm>
              <a:off x="3775534" y="1462599"/>
              <a:ext cx="322325" cy="285958"/>
              <a:chOff x="3847850" y="1889150"/>
              <a:chExt cx="164100" cy="145600"/>
            </a:xfrm>
          </p:grpSpPr>
          <p:sp>
            <p:nvSpPr>
              <p:cNvPr id="10711" name="Google Shape;10711;p6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6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69"/>
            <p:cNvGrpSpPr/>
            <p:nvPr/>
          </p:nvGrpSpPr>
          <p:grpSpPr>
            <a:xfrm>
              <a:off x="3545329" y="1646528"/>
              <a:ext cx="293746" cy="285811"/>
              <a:chOff x="3730650" y="1982800"/>
              <a:chExt cx="149550" cy="145525"/>
            </a:xfrm>
          </p:grpSpPr>
          <p:sp>
            <p:nvSpPr>
              <p:cNvPr id="10714" name="Google Shape;10714;p6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6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6" name="Google Shape;10716;p69"/>
            <p:cNvGrpSpPr/>
            <p:nvPr/>
          </p:nvGrpSpPr>
          <p:grpSpPr>
            <a:xfrm>
              <a:off x="3348603" y="1415046"/>
              <a:ext cx="294384" cy="284387"/>
              <a:chOff x="3630494" y="1864938"/>
              <a:chExt cx="149875" cy="144800"/>
            </a:xfrm>
          </p:grpSpPr>
          <p:sp>
            <p:nvSpPr>
              <p:cNvPr id="10717" name="Google Shape;10717;p69"/>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69"/>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19" name="Google Shape;10719;p69"/>
          <p:cNvGrpSpPr/>
          <p:nvPr/>
        </p:nvGrpSpPr>
        <p:grpSpPr>
          <a:xfrm>
            <a:off x="2268512" y="3493825"/>
            <a:ext cx="1324924" cy="678083"/>
            <a:chOff x="2413923" y="3711366"/>
            <a:chExt cx="1374117" cy="703260"/>
          </a:xfrm>
        </p:grpSpPr>
        <p:grpSp>
          <p:nvGrpSpPr>
            <p:cNvPr id="10720" name="Google Shape;10720;p69"/>
            <p:cNvGrpSpPr/>
            <p:nvPr/>
          </p:nvGrpSpPr>
          <p:grpSpPr>
            <a:xfrm>
              <a:off x="2413923" y="3711366"/>
              <a:ext cx="1374117" cy="703260"/>
              <a:chOff x="2413923" y="3711366"/>
              <a:chExt cx="1374117" cy="703260"/>
            </a:xfrm>
          </p:grpSpPr>
          <p:sp>
            <p:nvSpPr>
              <p:cNvPr id="10721" name="Google Shape;10721;p69"/>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2" name="Google Shape;10722;p69"/>
              <p:cNvGrpSpPr/>
              <p:nvPr/>
            </p:nvGrpSpPr>
            <p:grpSpPr>
              <a:xfrm>
                <a:off x="2600284" y="3808654"/>
                <a:ext cx="234506" cy="138009"/>
                <a:chOff x="2600284" y="3808654"/>
                <a:chExt cx="234506" cy="138009"/>
              </a:xfrm>
            </p:grpSpPr>
            <p:sp>
              <p:nvSpPr>
                <p:cNvPr id="10723" name="Google Shape;10723;p69"/>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24" name="Google Shape;10724;p69"/>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0725" name="Google Shape;10725;p69"/>
              <p:cNvGrpSpPr/>
              <p:nvPr/>
            </p:nvGrpSpPr>
            <p:grpSpPr>
              <a:xfrm>
                <a:off x="3359659" y="3805664"/>
                <a:ext cx="232294" cy="141000"/>
                <a:chOff x="3359659" y="3805664"/>
                <a:chExt cx="232294" cy="141000"/>
              </a:xfrm>
            </p:grpSpPr>
            <p:sp>
              <p:nvSpPr>
                <p:cNvPr id="10726" name="Google Shape;10726;p69"/>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27" name="Google Shape;10727;p69"/>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0728" name="Google Shape;10728;p69"/>
              <p:cNvGrpSpPr/>
              <p:nvPr/>
            </p:nvGrpSpPr>
            <p:grpSpPr>
              <a:xfrm>
                <a:off x="3067316" y="3711366"/>
                <a:ext cx="66900" cy="166809"/>
                <a:chOff x="3067316" y="3711366"/>
                <a:chExt cx="66900" cy="166809"/>
              </a:xfrm>
            </p:grpSpPr>
            <p:sp>
              <p:nvSpPr>
                <p:cNvPr id="10729" name="Google Shape;10729;p69"/>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30" name="Google Shape;10730;p69"/>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0731" name="Google Shape;10731;p69"/>
              <p:cNvGrpSpPr/>
              <p:nvPr/>
            </p:nvGrpSpPr>
            <p:grpSpPr>
              <a:xfrm>
                <a:off x="2413923" y="4058666"/>
                <a:ext cx="224119" cy="66900"/>
                <a:chOff x="2413923" y="4058666"/>
                <a:chExt cx="224119" cy="66900"/>
              </a:xfrm>
            </p:grpSpPr>
            <p:sp>
              <p:nvSpPr>
                <p:cNvPr id="10732" name="Google Shape;10732;p69"/>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33" name="Google Shape;10733;p69"/>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0734" name="Google Shape;10734;p69"/>
              <p:cNvGrpSpPr/>
              <p:nvPr/>
            </p:nvGrpSpPr>
            <p:grpSpPr>
              <a:xfrm>
                <a:off x="3564643" y="4058666"/>
                <a:ext cx="223397" cy="66900"/>
                <a:chOff x="3564643" y="4058666"/>
                <a:chExt cx="223397" cy="66900"/>
              </a:xfrm>
            </p:grpSpPr>
            <p:sp>
              <p:nvSpPr>
                <p:cNvPr id="10735" name="Google Shape;10735;p69"/>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36" name="Google Shape;10736;p69"/>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10737" name="Google Shape;10737;p69"/>
            <p:cNvGrpSpPr/>
            <p:nvPr/>
          </p:nvGrpSpPr>
          <p:grpSpPr>
            <a:xfrm>
              <a:off x="2633353" y="3965763"/>
              <a:ext cx="933975" cy="445687"/>
              <a:chOff x="2633353" y="3965763"/>
              <a:chExt cx="933975" cy="445687"/>
            </a:xfrm>
          </p:grpSpPr>
          <p:sp>
            <p:nvSpPr>
              <p:cNvPr id="10738" name="Google Shape;10738;p69"/>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69"/>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40" name="Google Shape;10740;p69"/>
          <p:cNvGrpSpPr/>
          <p:nvPr/>
        </p:nvGrpSpPr>
        <p:grpSpPr>
          <a:xfrm>
            <a:off x="6392784" y="1044372"/>
            <a:ext cx="1131087" cy="587383"/>
            <a:chOff x="238125" y="999450"/>
            <a:chExt cx="7140700" cy="3708225"/>
          </a:xfrm>
        </p:grpSpPr>
        <p:sp>
          <p:nvSpPr>
            <p:cNvPr id="10741" name="Google Shape;10741;p6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6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6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6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69"/>
            <p:cNvSpPr/>
            <p:nvPr/>
          </p:nvSpPr>
          <p:spPr>
            <a:xfrm>
              <a:off x="3808250" y="2852875"/>
              <a:ext cx="25" cy="25"/>
            </a:xfrm>
            <a:custGeom>
              <a:avLst/>
              <a:gdLst/>
              <a:ahLst/>
              <a:cxnLst/>
              <a:rect l="l" t="t" r="r" b="b"/>
              <a:pathLst>
                <a:path w="1" h="1" extrusionOk="0">
                  <a:moveTo>
                    <a:pt x="0" y="1"/>
                  </a:moveTo>
                  <a:close/>
                </a:path>
              </a:pathLst>
            </a:custGeom>
            <a:solidFill>
              <a:srgbClr val="DB634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6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6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6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6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0" name="Google Shape;10750;p69"/>
          <p:cNvGrpSpPr/>
          <p:nvPr/>
        </p:nvGrpSpPr>
        <p:grpSpPr>
          <a:xfrm>
            <a:off x="3744234" y="3493867"/>
            <a:ext cx="1375854" cy="678131"/>
            <a:chOff x="3913765" y="3641905"/>
            <a:chExt cx="1522805" cy="750560"/>
          </a:xfrm>
        </p:grpSpPr>
        <p:grpSp>
          <p:nvGrpSpPr>
            <p:cNvPr id="10751" name="Google Shape;10751;p69"/>
            <p:cNvGrpSpPr/>
            <p:nvPr/>
          </p:nvGrpSpPr>
          <p:grpSpPr>
            <a:xfrm>
              <a:off x="3913765" y="3997002"/>
              <a:ext cx="1522805" cy="395463"/>
              <a:chOff x="3913765" y="3997002"/>
              <a:chExt cx="1522805" cy="395463"/>
            </a:xfrm>
          </p:grpSpPr>
          <p:grpSp>
            <p:nvGrpSpPr>
              <p:cNvPr id="10752" name="Google Shape;10752;p69"/>
              <p:cNvGrpSpPr/>
              <p:nvPr/>
            </p:nvGrpSpPr>
            <p:grpSpPr>
              <a:xfrm>
                <a:off x="3913765" y="4138659"/>
                <a:ext cx="507602" cy="253806"/>
                <a:chOff x="3913765" y="4138659"/>
                <a:chExt cx="507602" cy="253806"/>
              </a:xfrm>
            </p:grpSpPr>
            <p:sp>
              <p:nvSpPr>
                <p:cNvPr id="10753" name="Google Shape;10753;p69"/>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69"/>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10755" name="Google Shape;10755;p69"/>
              <p:cNvGrpSpPr/>
              <p:nvPr/>
            </p:nvGrpSpPr>
            <p:grpSpPr>
              <a:xfrm>
                <a:off x="4421361" y="3997002"/>
                <a:ext cx="507618" cy="395463"/>
                <a:chOff x="4421361" y="3997002"/>
                <a:chExt cx="507618" cy="395463"/>
              </a:xfrm>
            </p:grpSpPr>
            <p:sp>
              <p:nvSpPr>
                <p:cNvPr id="10756" name="Google Shape;10756;p69"/>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69"/>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8" name="Google Shape;10758;p69"/>
              <p:cNvGrpSpPr/>
              <p:nvPr/>
            </p:nvGrpSpPr>
            <p:grpSpPr>
              <a:xfrm>
                <a:off x="4928973" y="4189418"/>
                <a:ext cx="507596" cy="203047"/>
                <a:chOff x="4928973" y="4189418"/>
                <a:chExt cx="507596" cy="203047"/>
              </a:xfrm>
            </p:grpSpPr>
            <p:sp>
              <p:nvSpPr>
                <p:cNvPr id="10759" name="Google Shape;10759;p69"/>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69"/>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61" name="Google Shape;10761;p69"/>
            <p:cNvGrpSpPr/>
            <p:nvPr/>
          </p:nvGrpSpPr>
          <p:grpSpPr>
            <a:xfrm>
              <a:off x="4482186" y="3641905"/>
              <a:ext cx="397605" cy="349784"/>
              <a:chOff x="2906375" y="1159725"/>
              <a:chExt cx="1860575" cy="1636800"/>
            </a:xfrm>
          </p:grpSpPr>
          <p:sp>
            <p:nvSpPr>
              <p:cNvPr id="10762" name="Google Shape;10762;p69"/>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69"/>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69"/>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69"/>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66" name="Google Shape;10766;p69"/>
          <p:cNvGrpSpPr/>
          <p:nvPr/>
        </p:nvGrpSpPr>
        <p:grpSpPr>
          <a:xfrm>
            <a:off x="6528943" y="1853793"/>
            <a:ext cx="940737" cy="721067"/>
            <a:chOff x="6599718" y="2068734"/>
            <a:chExt cx="940737" cy="721067"/>
          </a:xfrm>
        </p:grpSpPr>
        <p:sp>
          <p:nvSpPr>
            <p:cNvPr id="10767" name="Google Shape;10767;p69"/>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69"/>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69"/>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69"/>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69"/>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69"/>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73" name="Google Shape;10773;p69"/>
            <p:cNvGrpSpPr/>
            <p:nvPr/>
          </p:nvGrpSpPr>
          <p:grpSpPr>
            <a:xfrm>
              <a:off x="6836957" y="2068734"/>
              <a:ext cx="461892" cy="721067"/>
              <a:chOff x="6836957" y="2068734"/>
              <a:chExt cx="461892" cy="721067"/>
            </a:xfrm>
          </p:grpSpPr>
          <p:sp>
            <p:nvSpPr>
              <p:cNvPr id="10774" name="Google Shape;10774;p69"/>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69"/>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69"/>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69"/>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69"/>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69"/>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0" name="Google Shape;10780;p69"/>
              <p:cNvGrpSpPr/>
              <p:nvPr/>
            </p:nvGrpSpPr>
            <p:grpSpPr>
              <a:xfrm>
                <a:off x="6836957" y="2068734"/>
                <a:ext cx="461892" cy="721067"/>
                <a:chOff x="6836957" y="2068734"/>
                <a:chExt cx="461892" cy="721067"/>
              </a:xfrm>
            </p:grpSpPr>
            <p:sp>
              <p:nvSpPr>
                <p:cNvPr id="10781" name="Google Shape;10781;p69"/>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69"/>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69"/>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69"/>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69"/>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69"/>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69"/>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788" name="Google Shape;10788;p69"/>
          <p:cNvGrpSpPr/>
          <p:nvPr/>
        </p:nvGrpSpPr>
        <p:grpSpPr>
          <a:xfrm>
            <a:off x="2412262" y="1858139"/>
            <a:ext cx="712577" cy="712374"/>
            <a:chOff x="2559249" y="2069323"/>
            <a:chExt cx="685566" cy="685634"/>
          </a:xfrm>
        </p:grpSpPr>
        <p:sp>
          <p:nvSpPr>
            <p:cNvPr id="10789" name="Google Shape;10789;p69"/>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69"/>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69"/>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69"/>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69"/>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69"/>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69"/>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69"/>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69"/>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69"/>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69"/>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69"/>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69"/>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2" name="Google Shape;10802;p69"/>
          <p:cNvGrpSpPr/>
          <p:nvPr/>
        </p:nvGrpSpPr>
        <p:grpSpPr>
          <a:xfrm>
            <a:off x="7594699" y="970929"/>
            <a:ext cx="845645" cy="711911"/>
            <a:chOff x="951975" y="315800"/>
            <a:chExt cx="5860325" cy="4933550"/>
          </a:xfrm>
        </p:grpSpPr>
        <p:sp>
          <p:nvSpPr>
            <p:cNvPr id="10803" name="Google Shape;10803;p69"/>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69"/>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69"/>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69"/>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69"/>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69"/>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69"/>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69"/>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1" name="Google Shape;10811;p69"/>
          <p:cNvGrpSpPr/>
          <p:nvPr/>
        </p:nvGrpSpPr>
        <p:grpSpPr>
          <a:xfrm>
            <a:off x="3691828" y="2707037"/>
            <a:ext cx="1617932" cy="621724"/>
            <a:chOff x="3862800" y="3038525"/>
            <a:chExt cx="1329006" cy="510698"/>
          </a:xfrm>
        </p:grpSpPr>
        <p:sp>
          <p:nvSpPr>
            <p:cNvPr id="10812" name="Google Shape;10812;p69"/>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69"/>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4" name="Google Shape;10814;p69"/>
            <p:cNvGrpSpPr/>
            <p:nvPr/>
          </p:nvGrpSpPr>
          <p:grpSpPr>
            <a:xfrm>
              <a:off x="3967075" y="3040337"/>
              <a:ext cx="1019927" cy="402126"/>
              <a:chOff x="3967075" y="3040337"/>
              <a:chExt cx="1019927" cy="402126"/>
            </a:xfrm>
          </p:grpSpPr>
          <p:sp>
            <p:nvSpPr>
              <p:cNvPr id="10815" name="Google Shape;10815;p69"/>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69"/>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7" name="Google Shape;10817;p69"/>
            <p:cNvGrpSpPr/>
            <p:nvPr/>
          </p:nvGrpSpPr>
          <p:grpSpPr>
            <a:xfrm>
              <a:off x="4186700" y="3040337"/>
              <a:ext cx="390475" cy="183289"/>
              <a:chOff x="4186700" y="3040337"/>
              <a:chExt cx="390475" cy="183289"/>
            </a:xfrm>
          </p:grpSpPr>
          <p:sp>
            <p:nvSpPr>
              <p:cNvPr id="10818" name="Google Shape;10818;p69"/>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69"/>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0" name="Google Shape;10820;p69"/>
            <p:cNvGrpSpPr/>
            <p:nvPr/>
          </p:nvGrpSpPr>
          <p:grpSpPr>
            <a:xfrm>
              <a:off x="4073727" y="3040337"/>
              <a:ext cx="697794" cy="296263"/>
              <a:chOff x="4073727" y="3040337"/>
              <a:chExt cx="697794" cy="296263"/>
            </a:xfrm>
          </p:grpSpPr>
          <p:sp>
            <p:nvSpPr>
              <p:cNvPr id="10821" name="Google Shape;10821;p69"/>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69"/>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3" name="Google Shape;10823;p69"/>
            <p:cNvGrpSpPr/>
            <p:nvPr/>
          </p:nvGrpSpPr>
          <p:grpSpPr>
            <a:xfrm>
              <a:off x="3862800" y="3038525"/>
              <a:ext cx="1329006" cy="510698"/>
              <a:chOff x="3862800" y="3038525"/>
              <a:chExt cx="1329006" cy="510698"/>
            </a:xfrm>
          </p:grpSpPr>
          <p:sp>
            <p:nvSpPr>
              <p:cNvPr id="10824" name="Google Shape;10824;p69"/>
              <p:cNvSpPr/>
              <p:nvPr/>
            </p:nvSpPr>
            <p:spPr>
              <a:xfrm>
                <a:off x="4370175" y="3441875"/>
                <a:ext cx="821631" cy="107348"/>
              </a:xfrm>
              <a:custGeom>
                <a:avLst/>
                <a:gdLst/>
                <a:ahLst/>
                <a:cxnLst/>
                <a:rect l="l" t="t" r="r" b="b"/>
                <a:pathLst>
                  <a:path w="170110" h="21919" fill="none" extrusionOk="0">
                    <a:moveTo>
                      <a:pt x="1" y="21918"/>
                    </a:moveTo>
                    <a:lnTo>
                      <a:pt x="170110" y="21918"/>
                    </a:lnTo>
                    <a:lnTo>
                      <a:pt x="170110" y="0"/>
                    </a:lnTo>
                    <a:lnTo>
                      <a:pt x="1" y="0"/>
                    </a:ln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69"/>
              <p:cNvSpPr/>
              <p:nvPr/>
            </p:nvSpPr>
            <p:spPr>
              <a:xfrm>
                <a:off x="3862800" y="3038525"/>
                <a:ext cx="507990" cy="510620"/>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26" name="Google Shape;10826;p69"/>
          <p:cNvGrpSpPr/>
          <p:nvPr/>
        </p:nvGrpSpPr>
        <p:grpSpPr>
          <a:xfrm>
            <a:off x="700150" y="970929"/>
            <a:ext cx="883205" cy="775176"/>
            <a:chOff x="649648" y="271400"/>
            <a:chExt cx="6215377" cy="5455143"/>
          </a:xfrm>
        </p:grpSpPr>
        <p:sp>
          <p:nvSpPr>
            <p:cNvPr id="10827" name="Google Shape;10827;p69"/>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69"/>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69"/>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69"/>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69"/>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69"/>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69"/>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69"/>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69"/>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69"/>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69"/>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69"/>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9" name="Google Shape;10839;p69"/>
          <p:cNvGrpSpPr/>
          <p:nvPr/>
        </p:nvGrpSpPr>
        <p:grpSpPr>
          <a:xfrm>
            <a:off x="2308452" y="970929"/>
            <a:ext cx="767704" cy="815489"/>
            <a:chOff x="2499700" y="1135950"/>
            <a:chExt cx="732402" cy="777990"/>
          </a:xfrm>
        </p:grpSpPr>
        <p:grpSp>
          <p:nvGrpSpPr>
            <p:cNvPr id="10840" name="Google Shape;10840;p69"/>
            <p:cNvGrpSpPr/>
            <p:nvPr/>
          </p:nvGrpSpPr>
          <p:grpSpPr>
            <a:xfrm>
              <a:off x="2499700" y="1135950"/>
              <a:ext cx="732402" cy="694705"/>
              <a:chOff x="2499700" y="1135950"/>
              <a:chExt cx="732402" cy="694705"/>
            </a:xfrm>
          </p:grpSpPr>
          <p:sp>
            <p:nvSpPr>
              <p:cNvPr id="10841" name="Google Shape;10841;p69"/>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69"/>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69"/>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69"/>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69"/>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69"/>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69"/>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69"/>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69"/>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69"/>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69"/>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69"/>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69"/>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69"/>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69"/>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69"/>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69"/>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69"/>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69"/>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69"/>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69"/>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69"/>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69"/>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69"/>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69"/>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69"/>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69"/>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8" name="Google Shape;10868;p69"/>
            <p:cNvGrpSpPr/>
            <p:nvPr/>
          </p:nvGrpSpPr>
          <p:grpSpPr>
            <a:xfrm>
              <a:off x="2517909" y="1188726"/>
              <a:ext cx="702702" cy="725214"/>
              <a:chOff x="2517909" y="1188726"/>
              <a:chExt cx="702702" cy="725214"/>
            </a:xfrm>
          </p:grpSpPr>
          <p:sp>
            <p:nvSpPr>
              <p:cNvPr id="10869" name="Google Shape;10869;p69"/>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69"/>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69"/>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69"/>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69"/>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74" name="Google Shape;10874;p69"/>
          <p:cNvGrpSpPr/>
          <p:nvPr/>
        </p:nvGrpSpPr>
        <p:grpSpPr>
          <a:xfrm>
            <a:off x="1654184" y="970929"/>
            <a:ext cx="583439" cy="870229"/>
            <a:chOff x="1716825" y="1121550"/>
            <a:chExt cx="622800" cy="928938"/>
          </a:xfrm>
        </p:grpSpPr>
        <p:grpSp>
          <p:nvGrpSpPr>
            <p:cNvPr id="10875" name="Google Shape;10875;p69"/>
            <p:cNvGrpSpPr/>
            <p:nvPr/>
          </p:nvGrpSpPr>
          <p:grpSpPr>
            <a:xfrm>
              <a:off x="1716825" y="1121550"/>
              <a:ext cx="622800" cy="928938"/>
              <a:chOff x="1716825" y="1121550"/>
              <a:chExt cx="622800" cy="928938"/>
            </a:xfrm>
          </p:grpSpPr>
          <p:cxnSp>
            <p:nvCxnSpPr>
              <p:cNvPr id="10876" name="Google Shape;10876;p69"/>
              <p:cNvCxnSpPr/>
              <p:nvPr/>
            </p:nvCxnSpPr>
            <p:spPr>
              <a:xfrm>
                <a:off x="1954750" y="1738188"/>
                <a:ext cx="0" cy="312300"/>
              </a:xfrm>
              <a:prstGeom prst="straightConnector1">
                <a:avLst/>
              </a:prstGeom>
              <a:noFill/>
              <a:ln w="9525" cap="flat" cmpd="sng">
                <a:solidFill>
                  <a:srgbClr val="213B55"/>
                </a:solidFill>
                <a:prstDash val="solid"/>
                <a:round/>
                <a:headEnd type="none" w="med" len="med"/>
                <a:tailEnd type="none" w="med" len="med"/>
              </a:ln>
            </p:spPr>
          </p:cxnSp>
          <p:sp>
            <p:nvSpPr>
              <p:cNvPr id="10877" name="Google Shape;10877;p69"/>
              <p:cNvSpPr/>
              <p:nvPr/>
            </p:nvSpPr>
            <p:spPr>
              <a:xfrm>
                <a:off x="1716825" y="1121550"/>
                <a:ext cx="622800" cy="622800"/>
              </a:xfrm>
              <a:prstGeom prst="ellipse">
                <a:avLst/>
              </a:pr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8" name="Google Shape;10878;p69"/>
            <p:cNvGrpSpPr/>
            <p:nvPr/>
          </p:nvGrpSpPr>
          <p:grpSpPr>
            <a:xfrm>
              <a:off x="1768050" y="1172775"/>
              <a:ext cx="520200" cy="832000"/>
              <a:chOff x="1768050" y="1172775"/>
              <a:chExt cx="520200" cy="832000"/>
            </a:xfrm>
          </p:grpSpPr>
          <p:cxnSp>
            <p:nvCxnSpPr>
              <p:cNvPr id="10879" name="Google Shape;10879;p69"/>
              <p:cNvCxnSpPr/>
              <p:nvPr/>
            </p:nvCxnSpPr>
            <p:spPr>
              <a:xfrm>
                <a:off x="2003025" y="1692475"/>
                <a:ext cx="0" cy="312300"/>
              </a:xfrm>
              <a:prstGeom prst="straightConnector1">
                <a:avLst/>
              </a:prstGeom>
              <a:noFill/>
              <a:ln w="9525" cap="flat" cmpd="sng">
                <a:solidFill>
                  <a:srgbClr val="667E92"/>
                </a:solidFill>
                <a:prstDash val="solid"/>
                <a:round/>
                <a:headEnd type="none" w="med" len="med"/>
                <a:tailEnd type="none" w="med" len="med"/>
              </a:ln>
            </p:spPr>
          </p:cxnSp>
          <p:sp>
            <p:nvSpPr>
              <p:cNvPr id="10880" name="Google Shape;10880;p69"/>
              <p:cNvSpPr/>
              <p:nvPr/>
            </p:nvSpPr>
            <p:spPr>
              <a:xfrm>
                <a:off x="1768050" y="1172775"/>
                <a:ext cx="520200" cy="520200"/>
              </a:xfrm>
              <a:prstGeom prst="ellipse">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1" name="Google Shape;10881;p69"/>
            <p:cNvGrpSpPr/>
            <p:nvPr/>
          </p:nvGrpSpPr>
          <p:grpSpPr>
            <a:xfrm>
              <a:off x="1820100" y="1225475"/>
              <a:ext cx="416400" cy="729575"/>
              <a:chOff x="1820100" y="1225475"/>
              <a:chExt cx="416400" cy="729575"/>
            </a:xfrm>
          </p:grpSpPr>
          <p:cxnSp>
            <p:nvCxnSpPr>
              <p:cNvPr id="10882" name="Google Shape;10882;p69"/>
              <p:cNvCxnSpPr/>
              <p:nvPr/>
            </p:nvCxnSpPr>
            <p:spPr>
              <a:xfrm>
                <a:off x="2051300" y="1642750"/>
                <a:ext cx="0" cy="312300"/>
              </a:xfrm>
              <a:prstGeom prst="straightConnector1">
                <a:avLst/>
              </a:prstGeom>
              <a:noFill/>
              <a:ln w="9525" cap="flat" cmpd="sng">
                <a:solidFill>
                  <a:srgbClr val="445D73"/>
                </a:solidFill>
                <a:prstDash val="solid"/>
                <a:round/>
                <a:headEnd type="none" w="med" len="med"/>
                <a:tailEnd type="none" w="med" len="med"/>
              </a:ln>
            </p:spPr>
          </p:cxnSp>
          <p:sp>
            <p:nvSpPr>
              <p:cNvPr id="10883" name="Google Shape;10883;p69"/>
              <p:cNvSpPr/>
              <p:nvPr/>
            </p:nvSpPr>
            <p:spPr>
              <a:xfrm>
                <a:off x="1820100" y="1225475"/>
                <a:ext cx="416400" cy="416400"/>
              </a:xfrm>
              <a:prstGeom prst="ellipse">
                <a:avLst/>
              </a:pr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4" name="Google Shape;10884;p69"/>
            <p:cNvGrpSpPr/>
            <p:nvPr/>
          </p:nvGrpSpPr>
          <p:grpSpPr>
            <a:xfrm>
              <a:off x="1874250" y="1278825"/>
              <a:ext cx="308100" cy="605275"/>
              <a:chOff x="1874250" y="1278825"/>
              <a:chExt cx="308100" cy="605275"/>
            </a:xfrm>
          </p:grpSpPr>
          <p:cxnSp>
            <p:nvCxnSpPr>
              <p:cNvPr id="10885" name="Google Shape;10885;p69"/>
              <p:cNvCxnSpPr/>
              <p:nvPr/>
            </p:nvCxnSpPr>
            <p:spPr>
              <a:xfrm>
                <a:off x="2099575" y="1571800"/>
                <a:ext cx="0" cy="312300"/>
              </a:xfrm>
              <a:prstGeom prst="straightConnector1">
                <a:avLst/>
              </a:prstGeom>
              <a:noFill/>
              <a:ln w="9525" cap="flat" cmpd="sng">
                <a:solidFill>
                  <a:srgbClr val="E3E9ED"/>
                </a:solidFill>
                <a:prstDash val="solid"/>
                <a:round/>
                <a:headEnd type="none" w="med" len="med"/>
                <a:tailEnd type="none" w="med" len="med"/>
              </a:ln>
            </p:spPr>
          </p:cxnSp>
          <p:sp>
            <p:nvSpPr>
              <p:cNvPr id="10886" name="Google Shape;10886;p69"/>
              <p:cNvSpPr/>
              <p:nvPr/>
            </p:nvSpPr>
            <p:spPr>
              <a:xfrm>
                <a:off x="1874250" y="1278825"/>
                <a:ext cx="308100" cy="3081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7" name="Google Shape;10887;p69"/>
            <p:cNvSpPr/>
            <p:nvPr/>
          </p:nvSpPr>
          <p:spPr>
            <a:xfrm>
              <a:off x="1920625" y="1326000"/>
              <a:ext cx="215400" cy="215400"/>
            </a:xfrm>
            <a:prstGeom prst="ellipse">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8" name="Google Shape;10888;p69"/>
          <p:cNvGrpSpPr/>
          <p:nvPr/>
        </p:nvGrpSpPr>
        <p:grpSpPr>
          <a:xfrm>
            <a:off x="1574007" y="1857250"/>
            <a:ext cx="739072" cy="714152"/>
            <a:chOff x="4334725" y="1355875"/>
            <a:chExt cx="3106650" cy="3001900"/>
          </a:xfrm>
        </p:grpSpPr>
        <p:grpSp>
          <p:nvGrpSpPr>
            <p:cNvPr id="10889" name="Google Shape;10889;p69"/>
            <p:cNvGrpSpPr/>
            <p:nvPr/>
          </p:nvGrpSpPr>
          <p:grpSpPr>
            <a:xfrm>
              <a:off x="4516050" y="1724875"/>
              <a:ext cx="2693725" cy="2632900"/>
              <a:chOff x="4516050" y="1724875"/>
              <a:chExt cx="2693725" cy="2632900"/>
            </a:xfrm>
          </p:grpSpPr>
          <p:sp>
            <p:nvSpPr>
              <p:cNvPr id="10890" name="Google Shape;10890;p69"/>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69"/>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69"/>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3" name="Google Shape;10893;p69"/>
            <p:cNvGrpSpPr/>
            <p:nvPr/>
          </p:nvGrpSpPr>
          <p:grpSpPr>
            <a:xfrm>
              <a:off x="4334725" y="1355875"/>
              <a:ext cx="3106650" cy="2709650"/>
              <a:chOff x="4334725" y="1355875"/>
              <a:chExt cx="3106650" cy="2709650"/>
            </a:xfrm>
          </p:grpSpPr>
          <p:sp>
            <p:nvSpPr>
              <p:cNvPr id="10894" name="Google Shape;10894;p69"/>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69"/>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69"/>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97" name="Google Shape;10897;p69"/>
          <p:cNvGrpSpPr/>
          <p:nvPr/>
        </p:nvGrpSpPr>
        <p:grpSpPr>
          <a:xfrm>
            <a:off x="7690956" y="3488021"/>
            <a:ext cx="312074" cy="684173"/>
            <a:chOff x="7645573" y="3754300"/>
            <a:chExt cx="293855" cy="644170"/>
          </a:xfrm>
        </p:grpSpPr>
        <p:sp>
          <p:nvSpPr>
            <p:cNvPr id="10898" name="Google Shape;10898;p69"/>
            <p:cNvSpPr/>
            <p:nvPr/>
          </p:nvSpPr>
          <p:spPr>
            <a:xfrm>
              <a:off x="7645895" y="3855521"/>
              <a:ext cx="293533" cy="164134"/>
            </a:xfrm>
            <a:custGeom>
              <a:avLst/>
              <a:gdLst/>
              <a:ahLst/>
              <a:cxnLst/>
              <a:rect l="l" t="t" r="r" b="b"/>
              <a:pathLst>
                <a:path w="19132" h="10698" extrusionOk="0">
                  <a:moveTo>
                    <a:pt x="1" y="1"/>
                  </a:moveTo>
                  <a:lnTo>
                    <a:pt x="1" y="10698"/>
                  </a:lnTo>
                  <a:lnTo>
                    <a:pt x="19132" y="10698"/>
                  </a:lnTo>
                  <a:lnTo>
                    <a:pt x="19132"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69"/>
            <p:cNvSpPr/>
            <p:nvPr/>
          </p:nvSpPr>
          <p:spPr>
            <a:xfrm>
              <a:off x="7645573" y="3754300"/>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0" name="Google Shape;10900;p69"/>
          <p:cNvGrpSpPr/>
          <p:nvPr/>
        </p:nvGrpSpPr>
        <p:grpSpPr>
          <a:xfrm>
            <a:off x="5612944" y="970929"/>
            <a:ext cx="709011" cy="739359"/>
            <a:chOff x="5830645" y="1256617"/>
            <a:chExt cx="530340" cy="553040"/>
          </a:xfrm>
        </p:grpSpPr>
        <p:grpSp>
          <p:nvGrpSpPr>
            <p:cNvPr id="10901" name="Google Shape;10901;p69"/>
            <p:cNvGrpSpPr/>
            <p:nvPr/>
          </p:nvGrpSpPr>
          <p:grpSpPr>
            <a:xfrm>
              <a:off x="5830645" y="1256617"/>
              <a:ext cx="259743" cy="269909"/>
              <a:chOff x="5830645" y="1256617"/>
              <a:chExt cx="259743" cy="269909"/>
            </a:xfrm>
          </p:grpSpPr>
          <p:sp>
            <p:nvSpPr>
              <p:cNvPr id="10902" name="Google Shape;10902;p69"/>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69"/>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4" name="Google Shape;10904;p69"/>
            <p:cNvGrpSpPr/>
            <p:nvPr/>
          </p:nvGrpSpPr>
          <p:grpSpPr>
            <a:xfrm>
              <a:off x="6101293" y="1256617"/>
              <a:ext cx="259692" cy="269909"/>
              <a:chOff x="6101293" y="1256617"/>
              <a:chExt cx="259692" cy="269909"/>
            </a:xfrm>
          </p:grpSpPr>
          <p:sp>
            <p:nvSpPr>
              <p:cNvPr id="10905" name="Google Shape;10905;p69"/>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69"/>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7" name="Google Shape;10907;p69"/>
            <p:cNvGrpSpPr/>
            <p:nvPr/>
          </p:nvGrpSpPr>
          <p:grpSpPr>
            <a:xfrm>
              <a:off x="5830645" y="1539749"/>
              <a:ext cx="259692" cy="269909"/>
              <a:chOff x="5830645" y="1539749"/>
              <a:chExt cx="259692" cy="269909"/>
            </a:xfrm>
          </p:grpSpPr>
          <p:sp>
            <p:nvSpPr>
              <p:cNvPr id="10908" name="Google Shape;10908;p69"/>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69"/>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0" name="Google Shape;10910;p69"/>
            <p:cNvGrpSpPr/>
            <p:nvPr/>
          </p:nvGrpSpPr>
          <p:grpSpPr>
            <a:xfrm>
              <a:off x="6101293" y="1539749"/>
              <a:ext cx="259692" cy="269909"/>
              <a:chOff x="6101293" y="1539749"/>
              <a:chExt cx="259692" cy="269909"/>
            </a:xfrm>
          </p:grpSpPr>
          <p:sp>
            <p:nvSpPr>
              <p:cNvPr id="10911" name="Google Shape;10911;p69"/>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69"/>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3" name="Google Shape;10913;p69"/>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4" name="Google Shape;10914;p69"/>
          <p:cNvGrpSpPr/>
          <p:nvPr/>
        </p:nvGrpSpPr>
        <p:grpSpPr>
          <a:xfrm>
            <a:off x="714438" y="2707044"/>
            <a:ext cx="1452955" cy="621360"/>
            <a:chOff x="732422" y="2990152"/>
            <a:chExt cx="1337773" cy="572102"/>
          </a:xfrm>
        </p:grpSpPr>
        <p:sp>
          <p:nvSpPr>
            <p:cNvPr id="10915" name="Google Shape;10915;p69"/>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69"/>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69"/>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69"/>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69"/>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69"/>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924"/>
        <p:cNvGrpSpPr/>
        <p:nvPr/>
      </p:nvGrpSpPr>
      <p:grpSpPr>
        <a:xfrm>
          <a:off x="0" y="0"/>
          <a:ext cx="0" cy="0"/>
          <a:chOff x="0" y="0"/>
          <a:chExt cx="0" cy="0"/>
        </a:xfrm>
      </p:grpSpPr>
      <p:grpSp>
        <p:nvGrpSpPr>
          <p:cNvPr id="10925" name="Google Shape;10925;p70"/>
          <p:cNvGrpSpPr/>
          <p:nvPr/>
        </p:nvGrpSpPr>
        <p:grpSpPr>
          <a:xfrm>
            <a:off x="708575" y="965865"/>
            <a:ext cx="1636117" cy="1526144"/>
            <a:chOff x="729238" y="1179665"/>
            <a:chExt cx="1636117" cy="1526144"/>
          </a:xfrm>
        </p:grpSpPr>
        <p:grpSp>
          <p:nvGrpSpPr>
            <p:cNvPr id="10926" name="Google Shape;10926;p70"/>
            <p:cNvGrpSpPr/>
            <p:nvPr/>
          </p:nvGrpSpPr>
          <p:grpSpPr>
            <a:xfrm>
              <a:off x="729238" y="1179665"/>
              <a:ext cx="80700" cy="1526144"/>
              <a:chOff x="729238" y="1179665"/>
              <a:chExt cx="80700" cy="1526144"/>
            </a:xfrm>
          </p:grpSpPr>
          <p:sp>
            <p:nvSpPr>
              <p:cNvPr id="10927" name="Google Shape;10927;p70"/>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70"/>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70"/>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70"/>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7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7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7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7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7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7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7" name="Google Shape;10937;p70"/>
            <p:cNvGrpSpPr/>
            <p:nvPr/>
          </p:nvGrpSpPr>
          <p:grpSpPr>
            <a:xfrm>
              <a:off x="903098" y="1179665"/>
              <a:ext cx="80700" cy="1526144"/>
              <a:chOff x="903098" y="1179665"/>
              <a:chExt cx="80700" cy="1526144"/>
            </a:xfrm>
          </p:grpSpPr>
          <p:sp>
            <p:nvSpPr>
              <p:cNvPr id="10938" name="Google Shape;10938;p70"/>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70"/>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70"/>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70"/>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70"/>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70"/>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7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7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7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7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8" name="Google Shape;10948;p70"/>
            <p:cNvGrpSpPr/>
            <p:nvPr/>
          </p:nvGrpSpPr>
          <p:grpSpPr>
            <a:xfrm>
              <a:off x="1076958" y="1179665"/>
              <a:ext cx="80700" cy="1526144"/>
              <a:chOff x="1076958" y="1179665"/>
              <a:chExt cx="80700" cy="1526144"/>
            </a:xfrm>
          </p:grpSpPr>
          <p:sp>
            <p:nvSpPr>
              <p:cNvPr id="10949" name="Google Shape;10949;p70"/>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70"/>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70"/>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70"/>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70"/>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70"/>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70"/>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7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7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7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9" name="Google Shape;10959;p70"/>
            <p:cNvGrpSpPr/>
            <p:nvPr/>
          </p:nvGrpSpPr>
          <p:grpSpPr>
            <a:xfrm>
              <a:off x="1247707" y="1179665"/>
              <a:ext cx="80700" cy="1526144"/>
              <a:chOff x="1247707" y="1179665"/>
              <a:chExt cx="80700" cy="1526144"/>
            </a:xfrm>
          </p:grpSpPr>
          <p:sp>
            <p:nvSpPr>
              <p:cNvPr id="10960" name="Google Shape;10960;p70"/>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70"/>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70"/>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7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7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7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7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7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7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7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0" name="Google Shape;10970;p70"/>
            <p:cNvGrpSpPr/>
            <p:nvPr/>
          </p:nvGrpSpPr>
          <p:grpSpPr>
            <a:xfrm>
              <a:off x="1421567" y="1179665"/>
              <a:ext cx="80700" cy="1526144"/>
              <a:chOff x="1421567" y="1179665"/>
              <a:chExt cx="80700" cy="1526144"/>
            </a:xfrm>
          </p:grpSpPr>
          <p:sp>
            <p:nvSpPr>
              <p:cNvPr id="10971" name="Google Shape;10971;p70"/>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70"/>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70"/>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70"/>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70"/>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70"/>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70"/>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70"/>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7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7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1" name="Google Shape;10981;p70"/>
            <p:cNvGrpSpPr/>
            <p:nvPr/>
          </p:nvGrpSpPr>
          <p:grpSpPr>
            <a:xfrm>
              <a:off x="1592327" y="1179665"/>
              <a:ext cx="80700" cy="1526144"/>
              <a:chOff x="1592327" y="1179665"/>
              <a:chExt cx="80700" cy="1526144"/>
            </a:xfrm>
          </p:grpSpPr>
          <p:sp>
            <p:nvSpPr>
              <p:cNvPr id="10982" name="Google Shape;10982;p70"/>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70"/>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70"/>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70"/>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70"/>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70"/>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7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7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7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7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2" name="Google Shape;10992;p70"/>
            <p:cNvGrpSpPr/>
            <p:nvPr/>
          </p:nvGrpSpPr>
          <p:grpSpPr>
            <a:xfrm>
              <a:off x="1766187" y="1179665"/>
              <a:ext cx="80700" cy="1526144"/>
              <a:chOff x="1766187" y="1179665"/>
              <a:chExt cx="80700" cy="1526144"/>
            </a:xfrm>
          </p:grpSpPr>
          <p:sp>
            <p:nvSpPr>
              <p:cNvPr id="10993" name="Google Shape;10993;p70"/>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70"/>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70"/>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70"/>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70"/>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70"/>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70"/>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70"/>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70"/>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7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3" name="Google Shape;11003;p70"/>
            <p:cNvGrpSpPr/>
            <p:nvPr/>
          </p:nvGrpSpPr>
          <p:grpSpPr>
            <a:xfrm>
              <a:off x="1936935" y="1179665"/>
              <a:ext cx="80700" cy="1526144"/>
              <a:chOff x="1936935" y="1179665"/>
              <a:chExt cx="80700" cy="1526144"/>
            </a:xfrm>
          </p:grpSpPr>
          <p:sp>
            <p:nvSpPr>
              <p:cNvPr id="11004" name="Google Shape;11004;p70"/>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70"/>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70"/>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70"/>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70"/>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7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7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7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7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7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4" name="Google Shape;11014;p70"/>
            <p:cNvGrpSpPr/>
            <p:nvPr/>
          </p:nvGrpSpPr>
          <p:grpSpPr>
            <a:xfrm>
              <a:off x="2110795" y="1179665"/>
              <a:ext cx="80700" cy="1526144"/>
              <a:chOff x="2110795" y="1179665"/>
              <a:chExt cx="80700" cy="1526144"/>
            </a:xfrm>
          </p:grpSpPr>
          <p:sp>
            <p:nvSpPr>
              <p:cNvPr id="11015" name="Google Shape;11015;p70"/>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70"/>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70"/>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70"/>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7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7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7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7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7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7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5" name="Google Shape;11025;p70"/>
            <p:cNvGrpSpPr/>
            <p:nvPr/>
          </p:nvGrpSpPr>
          <p:grpSpPr>
            <a:xfrm>
              <a:off x="2284655" y="1179665"/>
              <a:ext cx="80700" cy="1526144"/>
              <a:chOff x="2284655" y="1179665"/>
              <a:chExt cx="80700" cy="1526144"/>
            </a:xfrm>
          </p:grpSpPr>
          <p:sp>
            <p:nvSpPr>
              <p:cNvPr id="11026" name="Google Shape;11026;p70"/>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70"/>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70"/>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70"/>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70"/>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70"/>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7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7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7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7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36" name="Google Shape;11036;p70"/>
          <p:cNvGrpSpPr/>
          <p:nvPr/>
        </p:nvGrpSpPr>
        <p:grpSpPr>
          <a:xfrm>
            <a:off x="2603242" y="985003"/>
            <a:ext cx="1364248" cy="1102133"/>
            <a:chOff x="2623904" y="1198803"/>
            <a:chExt cx="1364248" cy="1102133"/>
          </a:xfrm>
        </p:grpSpPr>
        <p:grpSp>
          <p:nvGrpSpPr>
            <p:cNvPr id="11037" name="Google Shape;11037;p70"/>
            <p:cNvGrpSpPr/>
            <p:nvPr/>
          </p:nvGrpSpPr>
          <p:grpSpPr>
            <a:xfrm>
              <a:off x="2623907" y="1198803"/>
              <a:ext cx="1364245" cy="273000"/>
              <a:chOff x="2623907" y="1198803"/>
              <a:chExt cx="1364245" cy="273000"/>
            </a:xfrm>
          </p:grpSpPr>
          <p:sp>
            <p:nvSpPr>
              <p:cNvPr id="11038" name="Google Shape;11038;p70"/>
              <p:cNvSpPr/>
              <p:nvPr/>
            </p:nvSpPr>
            <p:spPr>
              <a:xfrm>
                <a:off x="3715152" y="1198803"/>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7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7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7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7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3" name="Google Shape;11043;p70"/>
            <p:cNvGrpSpPr/>
            <p:nvPr/>
          </p:nvGrpSpPr>
          <p:grpSpPr>
            <a:xfrm>
              <a:off x="2623904" y="1476964"/>
              <a:ext cx="1364245" cy="273000"/>
              <a:chOff x="2623904" y="1476964"/>
              <a:chExt cx="1364245" cy="273000"/>
            </a:xfrm>
          </p:grpSpPr>
          <p:sp>
            <p:nvSpPr>
              <p:cNvPr id="11044" name="Google Shape;11044;p70"/>
              <p:cNvSpPr/>
              <p:nvPr/>
            </p:nvSpPr>
            <p:spPr>
              <a:xfrm>
                <a:off x="3169527"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70"/>
              <p:cNvSpPr/>
              <p:nvPr/>
            </p:nvSpPr>
            <p:spPr>
              <a:xfrm>
                <a:off x="3442338"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70"/>
              <p:cNvSpPr/>
              <p:nvPr/>
            </p:nvSpPr>
            <p:spPr>
              <a:xfrm>
                <a:off x="3715149"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7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7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9" name="Google Shape;11049;p70"/>
            <p:cNvGrpSpPr/>
            <p:nvPr/>
          </p:nvGrpSpPr>
          <p:grpSpPr>
            <a:xfrm>
              <a:off x="2623907" y="1749775"/>
              <a:ext cx="1364245" cy="273000"/>
              <a:chOff x="2623907" y="1749775"/>
              <a:chExt cx="1364245" cy="273000"/>
            </a:xfrm>
          </p:grpSpPr>
          <p:sp>
            <p:nvSpPr>
              <p:cNvPr id="11050" name="Google Shape;11050;p70"/>
              <p:cNvSpPr/>
              <p:nvPr/>
            </p:nvSpPr>
            <p:spPr>
              <a:xfrm>
                <a:off x="3442341"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70"/>
              <p:cNvSpPr/>
              <p:nvPr/>
            </p:nvSpPr>
            <p:spPr>
              <a:xfrm>
                <a:off x="3715152"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7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7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7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5" name="Google Shape;11055;p70"/>
            <p:cNvGrpSpPr/>
            <p:nvPr/>
          </p:nvGrpSpPr>
          <p:grpSpPr>
            <a:xfrm>
              <a:off x="2623904" y="2027936"/>
              <a:ext cx="1364245" cy="273000"/>
              <a:chOff x="2623904" y="2027936"/>
              <a:chExt cx="1364245" cy="273000"/>
            </a:xfrm>
          </p:grpSpPr>
          <p:sp>
            <p:nvSpPr>
              <p:cNvPr id="11056" name="Google Shape;11056;p7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7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7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7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7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61" name="Google Shape;11061;p70"/>
          <p:cNvGrpSpPr/>
          <p:nvPr/>
        </p:nvGrpSpPr>
        <p:grpSpPr>
          <a:xfrm>
            <a:off x="2592703" y="2444186"/>
            <a:ext cx="1387541" cy="159124"/>
            <a:chOff x="3200660" y="2180272"/>
            <a:chExt cx="2563824" cy="378237"/>
          </a:xfrm>
        </p:grpSpPr>
        <p:sp>
          <p:nvSpPr>
            <p:cNvPr id="11062" name="Google Shape;11062;p7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7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7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7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7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7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7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7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7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7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7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7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7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7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7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7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7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7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0" name="Google Shape;11080;p70"/>
          <p:cNvGrpSpPr/>
          <p:nvPr/>
        </p:nvGrpSpPr>
        <p:grpSpPr>
          <a:xfrm>
            <a:off x="2589227" y="2722011"/>
            <a:ext cx="1390502" cy="159625"/>
            <a:chOff x="3530150" y="2790075"/>
            <a:chExt cx="1962600" cy="225300"/>
          </a:xfrm>
        </p:grpSpPr>
        <p:sp>
          <p:nvSpPr>
            <p:cNvPr id="11081" name="Google Shape;11081;p70"/>
            <p:cNvSpPr/>
            <p:nvPr/>
          </p:nvSpPr>
          <p:spPr>
            <a:xfrm>
              <a:off x="3530150" y="2790075"/>
              <a:ext cx="1962600" cy="2253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70"/>
            <p:cNvSpPr/>
            <p:nvPr/>
          </p:nvSpPr>
          <p:spPr>
            <a:xfrm>
              <a:off x="3535069" y="2794464"/>
              <a:ext cx="1104900" cy="216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3" name="Google Shape;11083;p70"/>
          <p:cNvGrpSpPr/>
          <p:nvPr/>
        </p:nvGrpSpPr>
        <p:grpSpPr>
          <a:xfrm>
            <a:off x="2589880" y="3000337"/>
            <a:ext cx="1411629" cy="153761"/>
            <a:chOff x="3558802" y="4011427"/>
            <a:chExt cx="1866000" cy="111300"/>
          </a:xfrm>
        </p:grpSpPr>
        <p:sp>
          <p:nvSpPr>
            <p:cNvPr id="11084" name="Google Shape;11084;p70"/>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70"/>
            <p:cNvSpPr/>
            <p:nvPr/>
          </p:nvSpPr>
          <p:spPr>
            <a:xfrm rot="5400000" flipH="1">
              <a:off x="4162472" y="3415277"/>
              <a:ext cx="104700" cy="13047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6" name="Google Shape;11086;p70"/>
          <p:cNvGrpSpPr/>
          <p:nvPr/>
        </p:nvGrpSpPr>
        <p:grpSpPr>
          <a:xfrm>
            <a:off x="2589573" y="2205736"/>
            <a:ext cx="1383503" cy="119749"/>
            <a:chOff x="3465975" y="2270276"/>
            <a:chExt cx="1986364" cy="171929"/>
          </a:xfrm>
        </p:grpSpPr>
        <p:sp>
          <p:nvSpPr>
            <p:cNvPr id="11087" name="Google Shape;11087;p7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7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70"/>
            <p:cNvSpPr/>
            <p:nvPr/>
          </p:nvSpPr>
          <p:spPr>
            <a:xfrm rot="-5400000">
              <a:off x="4243603"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70"/>
            <p:cNvSpPr/>
            <p:nvPr/>
          </p:nvSpPr>
          <p:spPr>
            <a:xfrm rot="-5400000">
              <a:off x="4502812"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70"/>
            <p:cNvSpPr/>
            <p:nvPr/>
          </p:nvSpPr>
          <p:spPr>
            <a:xfrm rot="-5400000">
              <a:off x="4762021"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7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70"/>
            <p:cNvSpPr/>
            <p:nvPr/>
          </p:nvSpPr>
          <p:spPr>
            <a:xfrm rot="-5400000">
              <a:off x="502123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70"/>
            <p:cNvSpPr/>
            <p:nvPr/>
          </p:nvSpPr>
          <p:spPr>
            <a:xfrm rot="-5400000">
              <a:off x="528044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5" name="Google Shape;11095;p70"/>
          <p:cNvGrpSpPr/>
          <p:nvPr/>
        </p:nvGrpSpPr>
        <p:grpSpPr>
          <a:xfrm>
            <a:off x="2600580" y="3569387"/>
            <a:ext cx="1369531" cy="195460"/>
            <a:chOff x="723300" y="4253549"/>
            <a:chExt cx="2276482" cy="324900"/>
          </a:xfrm>
        </p:grpSpPr>
        <p:sp>
          <p:nvSpPr>
            <p:cNvPr id="11096" name="Google Shape;11096;p7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7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7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7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70"/>
            <p:cNvSpPr/>
            <p:nvPr/>
          </p:nvSpPr>
          <p:spPr>
            <a:xfrm>
              <a:off x="2658082" y="4253549"/>
              <a:ext cx="341700" cy="324900"/>
            </a:xfrm>
            <a:prstGeom prst="star5">
              <a:avLst>
                <a:gd name="adj" fmla="val 19098"/>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1" name="Google Shape;11101;p70"/>
          <p:cNvGrpSpPr/>
          <p:nvPr/>
        </p:nvGrpSpPr>
        <p:grpSpPr>
          <a:xfrm>
            <a:off x="2590141" y="3270567"/>
            <a:ext cx="1389066" cy="180119"/>
            <a:chOff x="705948" y="3788465"/>
            <a:chExt cx="2308953" cy="299400"/>
          </a:xfrm>
        </p:grpSpPr>
        <p:sp>
          <p:nvSpPr>
            <p:cNvPr id="11102" name="Google Shape;11102;p7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7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7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70"/>
            <p:cNvSpPr/>
            <p:nvPr/>
          </p:nvSpPr>
          <p:spPr>
            <a:xfrm>
              <a:off x="2189639"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70"/>
            <p:cNvSpPr/>
            <p:nvPr/>
          </p:nvSpPr>
          <p:spPr>
            <a:xfrm>
              <a:off x="2679500"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7" name="Google Shape;11107;p70"/>
          <p:cNvGrpSpPr/>
          <p:nvPr/>
        </p:nvGrpSpPr>
        <p:grpSpPr>
          <a:xfrm>
            <a:off x="2638078" y="3883547"/>
            <a:ext cx="1304609" cy="294074"/>
            <a:chOff x="2658741" y="4097347"/>
            <a:chExt cx="1304609" cy="294074"/>
          </a:xfrm>
        </p:grpSpPr>
        <p:grpSp>
          <p:nvGrpSpPr>
            <p:cNvPr id="11108" name="Google Shape;11108;p70"/>
            <p:cNvGrpSpPr/>
            <p:nvPr/>
          </p:nvGrpSpPr>
          <p:grpSpPr>
            <a:xfrm>
              <a:off x="2658741" y="4097347"/>
              <a:ext cx="118572" cy="294074"/>
              <a:chOff x="3343310" y="4475555"/>
              <a:chExt cx="127717" cy="316753"/>
            </a:xfrm>
          </p:grpSpPr>
          <p:sp>
            <p:nvSpPr>
              <p:cNvPr id="11109" name="Google Shape;11109;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1" name="Google Shape;11111;p70"/>
            <p:cNvGrpSpPr/>
            <p:nvPr/>
          </p:nvGrpSpPr>
          <p:grpSpPr>
            <a:xfrm>
              <a:off x="3815519" y="4098388"/>
              <a:ext cx="147831" cy="291991"/>
              <a:chOff x="3527539" y="4476677"/>
              <a:chExt cx="159232" cy="314510"/>
            </a:xfrm>
          </p:grpSpPr>
          <p:sp>
            <p:nvSpPr>
              <p:cNvPr id="11112" name="Google Shape;11112;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4" name="Google Shape;11114;p70"/>
            <p:cNvGrpSpPr/>
            <p:nvPr/>
          </p:nvGrpSpPr>
          <p:grpSpPr>
            <a:xfrm>
              <a:off x="3511696" y="4098388"/>
              <a:ext cx="147831" cy="291991"/>
              <a:chOff x="3527539" y="4476677"/>
              <a:chExt cx="159232" cy="314510"/>
            </a:xfrm>
          </p:grpSpPr>
          <p:sp>
            <p:nvSpPr>
              <p:cNvPr id="11115" name="Google Shape;11115;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7" name="Google Shape;11117;p70"/>
            <p:cNvGrpSpPr/>
            <p:nvPr/>
          </p:nvGrpSpPr>
          <p:grpSpPr>
            <a:xfrm>
              <a:off x="3207874" y="4098388"/>
              <a:ext cx="147831" cy="291991"/>
              <a:chOff x="3527539" y="4476677"/>
              <a:chExt cx="159232" cy="314510"/>
            </a:xfrm>
          </p:grpSpPr>
          <p:sp>
            <p:nvSpPr>
              <p:cNvPr id="11118" name="Google Shape;11118;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0" name="Google Shape;11120;p70"/>
            <p:cNvGrpSpPr/>
            <p:nvPr/>
          </p:nvGrpSpPr>
          <p:grpSpPr>
            <a:xfrm>
              <a:off x="2933305" y="4097347"/>
              <a:ext cx="118572" cy="294074"/>
              <a:chOff x="3343310" y="4475555"/>
              <a:chExt cx="127717" cy="316753"/>
            </a:xfrm>
          </p:grpSpPr>
          <p:sp>
            <p:nvSpPr>
              <p:cNvPr id="11121" name="Google Shape;11121;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3" name="Google Shape;11123;p70"/>
          <p:cNvGrpSpPr/>
          <p:nvPr/>
        </p:nvGrpSpPr>
        <p:grpSpPr>
          <a:xfrm>
            <a:off x="4256908" y="1866669"/>
            <a:ext cx="1433821" cy="191501"/>
            <a:chOff x="4273350" y="2080469"/>
            <a:chExt cx="1433821" cy="191501"/>
          </a:xfrm>
        </p:grpSpPr>
        <p:grpSp>
          <p:nvGrpSpPr>
            <p:cNvPr id="11124" name="Google Shape;11124;p70"/>
            <p:cNvGrpSpPr/>
            <p:nvPr/>
          </p:nvGrpSpPr>
          <p:grpSpPr>
            <a:xfrm>
              <a:off x="4273350" y="2080469"/>
              <a:ext cx="1433821" cy="0"/>
              <a:chOff x="5224975" y="2962250"/>
              <a:chExt cx="1544400" cy="0"/>
            </a:xfrm>
          </p:grpSpPr>
          <p:cxnSp>
            <p:nvCxnSpPr>
              <p:cNvPr id="11125" name="Google Shape;11125;p70"/>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11126" name="Google Shape;11126;p70"/>
              <p:cNvCxnSpPr/>
              <p:nvPr/>
            </p:nvCxnSpPr>
            <p:spPr>
              <a:xfrm>
                <a:off x="5225150" y="2962250"/>
                <a:ext cx="453300" cy="0"/>
              </a:xfrm>
              <a:prstGeom prst="straightConnector1">
                <a:avLst/>
              </a:prstGeom>
              <a:noFill/>
              <a:ln w="9525" cap="flat" cmpd="sng">
                <a:solidFill>
                  <a:srgbClr val="7994A9"/>
                </a:solidFill>
                <a:prstDash val="solid"/>
                <a:round/>
                <a:headEnd type="none" w="med" len="med"/>
                <a:tailEnd type="oval" w="med" len="med"/>
              </a:ln>
            </p:spPr>
          </p:cxnSp>
        </p:grpSp>
        <p:grpSp>
          <p:nvGrpSpPr>
            <p:cNvPr id="11127" name="Google Shape;11127;p70"/>
            <p:cNvGrpSpPr/>
            <p:nvPr/>
          </p:nvGrpSpPr>
          <p:grpSpPr>
            <a:xfrm>
              <a:off x="4273350" y="2271969"/>
              <a:ext cx="1433821" cy="0"/>
              <a:chOff x="5224975" y="2962250"/>
              <a:chExt cx="1544400" cy="0"/>
            </a:xfrm>
          </p:grpSpPr>
          <p:cxnSp>
            <p:nvCxnSpPr>
              <p:cNvPr id="11128" name="Google Shape;11128;p70"/>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11129" name="Google Shape;11129;p70"/>
              <p:cNvCxnSpPr/>
              <p:nvPr/>
            </p:nvCxnSpPr>
            <p:spPr>
              <a:xfrm>
                <a:off x="5225150" y="2962250"/>
                <a:ext cx="998700" cy="0"/>
              </a:xfrm>
              <a:prstGeom prst="straightConnector1">
                <a:avLst/>
              </a:prstGeom>
              <a:noFill/>
              <a:ln w="9525" cap="flat" cmpd="sng">
                <a:solidFill>
                  <a:srgbClr val="7994A9"/>
                </a:solidFill>
                <a:prstDash val="solid"/>
                <a:round/>
                <a:headEnd type="none" w="med" len="med"/>
                <a:tailEnd type="oval" w="med" len="med"/>
              </a:ln>
            </p:spPr>
          </p:cxnSp>
        </p:grpSp>
      </p:grpSp>
      <p:grpSp>
        <p:nvGrpSpPr>
          <p:cNvPr id="11130" name="Google Shape;11130;p70"/>
          <p:cNvGrpSpPr/>
          <p:nvPr/>
        </p:nvGrpSpPr>
        <p:grpSpPr>
          <a:xfrm>
            <a:off x="4258463" y="969236"/>
            <a:ext cx="1430711" cy="743389"/>
            <a:chOff x="5159450" y="1919950"/>
            <a:chExt cx="1541050" cy="862500"/>
          </a:xfrm>
        </p:grpSpPr>
        <p:sp>
          <p:nvSpPr>
            <p:cNvPr id="11131" name="Google Shape;11131;p7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11132" name="Google Shape;11132;p70"/>
            <p:cNvGrpSpPr/>
            <p:nvPr/>
          </p:nvGrpSpPr>
          <p:grpSpPr>
            <a:xfrm>
              <a:off x="5159450" y="1919950"/>
              <a:ext cx="1541050" cy="862500"/>
              <a:chOff x="5159450" y="1919950"/>
              <a:chExt cx="1541050" cy="862500"/>
            </a:xfrm>
          </p:grpSpPr>
          <p:cxnSp>
            <p:nvCxnSpPr>
              <p:cNvPr id="11133" name="Google Shape;11133;p7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11134" name="Google Shape;11134;p7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11135" name="Google Shape;11135;p70"/>
          <p:cNvGrpSpPr/>
          <p:nvPr/>
        </p:nvGrpSpPr>
        <p:grpSpPr>
          <a:xfrm>
            <a:off x="4248577" y="2192564"/>
            <a:ext cx="1450484" cy="1052087"/>
            <a:chOff x="5230575" y="1554475"/>
            <a:chExt cx="2137150" cy="1550150"/>
          </a:xfrm>
        </p:grpSpPr>
        <p:sp>
          <p:nvSpPr>
            <p:cNvPr id="11136" name="Google Shape;11136;p70"/>
            <p:cNvSpPr/>
            <p:nvPr/>
          </p:nvSpPr>
          <p:spPr>
            <a:xfrm>
              <a:off x="6296450" y="2863325"/>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70"/>
            <p:cNvSpPr/>
            <p:nvPr/>
          </p:nvSpPr>
          <p:spPr>
            <a:xfrm>
              <a:off x="5230575" y="2863325"/>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70"/>
            <p:cNvSpPr/>
            <p:nvPr/>
          </p:nvSpPr>
          <p:spPr>
            <a:xfrm>
              <a:off x="6296450" y="2611125"/>
              <a:ext cx="1071275" cy="157150"/>
            </a:xfrm>
            <a:custGeom>
              <a:avLst/>
              <a:gdLst/>
              <a:ahLst/>
              <a:cxnLst/>
              <a:rect l="l" t="t" r="r" b="b"/>
              <a:pathLst>
                <a:path w="42851" h="6286" extrusionOk="0">
                  <a:moveTo>
                    <a:pt x="0" y="0"/>
                  </a:moveTo>
                  <a:lnTo>
                    <a:pt x="0" y="6285"/>
                  </a:lnTo>
                  <a:lnTo>
                    <a:pt x="42851" y="6285"/>
                  </a:lnTo>
                  <a:lnTo>
                    <a:pt x="42851"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70"/>
            <p:cNvSpPr/>
            <p:nvPr/>
          </p:nvSpPr>
          <p:spPr>
            <a:xfrm>
              <a:off x="5230575" y="2611125"/>
              <a:ext cx="1071350" cy="157150"/>
            </a:xfrm>
            <a:custGeom>
              <a:avLst/>
              <a:gdLst/>
              <a:ahLst/>
              <a:cxnLst/>
              <a:rect l="l" t="t" r="r" b="b"/>
              <a:pathLst>
                <a:path w="42854" h="6286" extrusionOk="0">
                  <a:moveTo>
                    <a:pt x="0" y="0"/>
                  </a:moveTo>
                  <a:lnTo>
                    <a:pt x="0" y="6285"/>
                  </a:lnTo>
                  <a:lnTo>
                    <a:pt x="42854" y="6285"/>
                  </a:lnTo>
                  <a:lnTo>
                    <a:pt x="42854"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70"/>
            <p:cNvSpPr/>
            <p:nvPr/>
          </p:nvSpPr>
          <p:spPr>
            <a:xfrm>
              <a:off x="6296450" y="2358900"/>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70"/>
            <p:cNvSpPr/>
            <p:nvPr/>
          </p:nvSpPr>
          <p:spPr>
            <a:xfrm>
              <a:off x="5230575" y="2358900"/>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70"/>
            <p:cNvSpPr/>
            <p:nvPr/>
          </p:nvSpPr>
          <p:spPr>
            <a:xfrm>
              <a:off x="6296450" y="2106700"/>
              <a:ext cx="989900" cy="157150"/>
            </a:xfrm>
            <a:custGeom>
              <a:avLst/>
              <a:gdLst/>
              <a:ahLst/>
              <a:cxnLst/>
              <a:rect l="l" t="t" r="r" b="b"/>
              <a:pathLst>
                <a:path w="39596" h="6286" extrusionOk="0">
                  <a:moveTo>
                    <a:pt x="0" y="0"/>
                  </a:moveTo>
                  <a:lnTo>
                    <a:pt x="0" y="6285"/>
                  </a:lnTo>
                  <a:lnTo>
                    <a:pt x="39596" y="6285"/>
                  </a:lnTo>
                  <a:lnTo>
                    <a:pt x="3959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70"/>
            <p:cNvSpPr/>
            <p:nvPr/>
          </p:nvSpPr>
          <p:spPr>
            <a:xfrm>
              <a:off x="5474700" y="2106700"/>
              <a:ext cx="827225" cy="157150"/>
            </a:xfrm>
            <a:custGeom>
              <a:avLst/>
              <a:gdLst/>
              <a:ahLst/>
              <a:cxnLst/>
              <a:rect l="l" t="t" r="r" b="b"/>
              <a:pathLst>
                <a:path w="33089" h="6286" extrusionOk="0">
                  <a:moveTo>
                    <a:pt x="0" y="0"/>
                  </a:moveTo>
                  <a:lnTo>
                    <a:pt x="0" y="6285"/>
                  </a:lnTo>
                  <a:lnTo>
                    <a:pt x="33089" y="6285"/>
                  </a:lnTo>
                  <a:lnTo>
                    <a:pt x="33089"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70"/>
            <p:cNvSpPr/>
            <p:nvPr/>
          </p:nvSpPr>
          <p:spPr>
            <a:xfrm>
              <a:off x="6296450" y="1854475"/>
              <a:ext cx="827225" cy="157175"/>
            </a:xfrm>
            <a:custGeom>
              <a:avLst/>
              <a:gdLst/>
              <a:ahLst/>
              <a:cxnLst/>
              <a:rect l="l" t="t" r="r" b="b"/>
              <a:pathLst>
                <a:path w="33089" h="6287" extrusionOk="0">
                  <a:moveTo>
                    <a:pt x="0" y="1"/>
                  </a:moveTo>
                  <a:lnTo>
                    <a:pt x="0" y="6286"/>
                  </a:lnTo>
                  <a:lnTo>
                    <a:pt x="33089" y="6286"/>
                  </a:lnTo>
                  <a:lnTo>
                    <a:pt x="3308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70"/>
            <p:cNvSpPr/>
            <p:nvPr/>
          </p:nvSpPr>
          <p:spPr>
            <a:xfrm>
              <a:off x="5637425" y="1854475"/>
              <a:ext cx="664500" cy="157175"/>
            </a:xfrm>
            <a:custGeom>
              <a:avLst/>
              <a:gdLst/>
              <a:ahLst/>
              <a:cxnLst/>
              <a:rect l="l" t="t" r="r" b="b"/>
              <a:pathLst>
                <a:path w="26580" h="6287" extrusionOk="0">
                  <a:moveTo>
                    <a:pt x="1" y="1"/>
                  </a:moveTo>
                  <a:lnTo>
                    <a:pt x="1" y="6286"/>
                  </a:lnTo>
                  <a:lnTo>
                    <a:pt x="26580" y="6286"/>
                  </a:lnTo>
                  <a:lnTo>
                    <a:pt x="2658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70"/>
            <p:cNvSpPr/>
            <p:nvPr/>
          </p:nvSpPr>
          <p:spPr>
            <a:xfrm>
              <a:off x="6296450" y="1602275"/>
              <a:ext cx="501750" cy="157075"/>
            </a:xfrm>
            <a:custGeom>
              <a:avLst/>
              <a:gdLst/>
              <a:ahLst/>
              <a:cxnLst/>
              <a:rect l="l" t="t" r="r" b="b"/>
              <a:pathLst>
                <a:path w="20070" h="6283" extrusionOk="0">
                  <a:moveTo>
                    <a:pt x="0" y="1"/>
                  </a:moveTo>
                  <a:lnTo>
                    <a:pt x="0" y="6283"/>
                  </a:lnTo>
                  <a:lnTo>
                    <a:pt x="20069" y="6283"/>
                  </a:lnTo>
                  <a:lnTo>
                    <a:pt x="2006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70"/>
            <p:cNvSpPr/>
            <p:nvPr/>
          </p:nvSpPr>
          <p:spPr>
            <a:xfrm>
              <a:off x="5800100" y="1602275"/>
              <a:ext cx="501825" cy="157075"/>
            </a:xfrm>
            <a:custGeom>
              <a:avLst/>
              <a:gdLst/>
              <a:ahLst/>
              <a:cxnLst/>
              <a:rect l="l" t="t" r="r" b="b"/>
              <a:pathLst>
                <a:path w="20073" h="6283" extrusionOk="0">
                  <a:moveTo>
                    <a:pt x="1" y="1"/>
                  </a:moveTo>
                  <a:lnTo>
                    <a:pt x="1" y="6283"/>
                  </a:lnTo>
                  <a:lnTo>
                    <a:pt x="20073" y="6283"/>
                  </a:lnTo>
                  <a:lnTo>
                    <a:pt x="2007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70"/>
            <p:cNvSpPr/>
            <p:nvPr/>
          </p:nvSpPr>
          <p:spPr>
            <a:xfrm>
              <a:off x="6301225" y="1554475"/>
              <a:ext cx="25" cy="1550150"/>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9" name="Google Shape;11149;p70"/>
          <p:cNvGrpSpPr/>
          <p:nvPr/>
        </p:nvGrpSpPr>
        <p:grpSpPr>
          <a:xfrm rot="10800000">
            <a:off x="4265127" y="3284753"/>
            <a:ext cx="1417383" cy="887946"/>
            <a:chOff x="5645403" y="2920021"/>
            <a:chExt cx="2650800" cy="2180614"/>
          </a:xfrm>
        </p:grpSpPr>
        <p:sp>
          <p:nvSpPr>
            <p:cNvPr id="11150" name="Google Shape;11150;p70"/>
            <p:cNvSpPr/>
            <p:nvPr/>
          </p:nvSpPr>
          <p:spPr>
            <a:xfrm>
              <a:off x="5772903" y="2920021"/>
              <a:ext cx="2523300" cy="469200"/>
            </a:xfrm>
            <a:prstGeom prst="rect">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51" name="Google Shape;11151;p70"/>
            <p:cNvCxnSpPr>
              <a:stCxn id="11150" idx="1"/>
            </p:cNvCxnSpPr>
            <p:nvPr/>
          </p:nvCxnSpPr>
          <p:spPr>
            <a:xfrm rot="10800000">
              <a:off x="5645403" y="3154021"/>
              <a:ext cx="127500" cy="600"/>
            </a:xfrm>
            <a:prstGeom prst="straightConnector1">
              <a:avLst/>
            </a:prstGeom>
            <a:noFill/>
            <a:ln w="9525" cap="flat" cmpd="sng">
              <a:solidFill>
                <a:srgbClr val="435D74"/>
              </a:solidFill>
              <a:prstDash val="solid"/>
              <a:round/>
              <a:headEnd type="none" w="med" len="med"/>
              <a:tailEnd type="none" w="med" len="med"/>
            </a:ln>
          </p:spPr>
        </p:cxnSp>
        <p:sp>
          <p:nvSpPr>
            <p:cNvPr id="11152" name="Google Shape;11152;p70"/>
            <p:cNvSpPr/>
            <p:nvPr/>
          </p:nvSpPr>
          <p:spPr>
            <a:xfrm>
              <a:off x="6010040" y="3500932"/>
              <a:ext cx="2049000" cy="4692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53" name="Google Shape;11153;p70"/>
            <p:cNvCxnSpPr>
              <a:endCxn id="11152" idx="3"/>
            </p:cNvCxnSpPr>
            <p:nvPr/>
          </p:nvCxnSpPr>
          <p:spPr>
            <a:xfrm rot="10800000">
              <a:off x="8059040" y="3735533"/>
              <a:ext cx="135300" cy="0"/>
            </a:xfrm>
            <a:prstGeom prst="straightConnector1">
              <a:avLst/>
            </a:prstGeom>
            <a:noFill/>
            <a:ln w="9525" cap="flat" cmpd="sng">
              <a:solidFill>
                <a:srgbClr val="5F7D95"/>
              </a:solidFill>
              <a:prstDash val="solid"/>
              <a:round/>
              <a:headEnd type="none" w="med" len="med"/>
              <a:tailEnd type="none" w="med" len="med"/>
            </a:ln>
          </p:spPr>
        </p:cxnSp>
        <p:sp>
          <p:nvSpPr>
            <p:cNvPr id="11154" name="Google Shape;11154;p70"/>
            <p:cNvSpPr/>
            <p:nvPr/>
          </p:nvSpPr>
          <p:spPr>
            <a:xfrm>
              <a:off x="6299123" y="4066183"/>
              <a:ext cx="1470600" cy="4692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55" name="Google Shape;11155;p70"/>
            <p:cNvCxnSpPr>
              <a:stCxn id="11154" idx="1"/>
            </p:cNvCxnSpPr>
            <p:nvPr/>
          </p:nvCxnSpPr>
          <p:spPr>
            <a:xfrm rot="10800000">
              <a:off x="6175222" y="4300183"/>
              <a:ext cx="123900" cy="600"/>
            </a:xfrm>
            <a:prstGeom prst="straightConnector1">
              <a:avLst/>
            </a:prstGeom>
            <a:noFill/>
            <a:ln w="9525" cap="flat" cmpd="sng">
              <a:solidFill>
                <a:srgbClr val="869FB2"/>
              </a:solidFill>
              <a:prstDash val="solid"/>
              <a:round/>
              <a:headEnd type="none" w="med" len="med"/>
              <a:tailEnd type="none" w="med" len="med"/>
            </a:ln>
          </p:spPr>
        </p:cxnSp>
        <p:sp>
          <p:nvSpPr>
            <p:cNvPr id="11156" name="Google Shape;11156;p70"/>
            <p:cNvSpPr/>
            <p:nvPr/>
          </p:nvSpPr>
          <p:spPr>
            <a:xfrm>
              <a:off x="6629161" y="4631435"/>
              <a:ext cx="810600" cy="4692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57" name="Google Shape;11157;p70"/>
            <p:cNvCxnSpPr>
              <a:endCxn id="11156" idx="3"/>
            </p:cNvCxnSpPr>
            <p:nvPr/>
          </p:nvCxnSpPr>
          <p:spPr>
            <a:xfrm flipH="1">
              <a:off x="7439761" y="4864535"/>
              <a:ext cx="104400" cy="1500"/>
            </a:xfrm>
            <a:prstGeom prst="straightConnector1">
              <a:avLst/>
            </a:prstGeom>
            <a:noFill/>
            <a:ln w="9525" cap="flat" cmpd="sng">
              <a:solidFill>
                <a:srgbClr val="BAC8D3"/>
              </a:solidFill>
              <a:prstDash val="solid"/>
              <a:round/>
              <a:headEnd type="none" w="med" len="med"/>
              <a:tailEnd type="none" w="med" len="med"/>
            </a:ln>
          </p:spPr>
        </p:cxnSp>
      </p:grpSp>
      <p:grpSp>
        <p:nvGrpSpPr>
          <p:cNvPr id="11158" name="Google Shape;11158;p70"/>
          <p:cNvGrpSpPr/>
          <p:nvPr/>
        </p:nvGrpSpPr>
        <p:grpSpPr>
          <a:xfrm>
            <a:off x="7365487" y="2188108"/>
            <a:ext cx="1071743" cy="1021579"/>
            <a:chOff x="7189833" y="2022667"/>
            <a:chExt cx="1251159" cy="1192597"/>
          </a:xfrm>
        </p:grpSpPr>
        <p:sp>
          <p:nvSpPr>
            <p:cNvPr id="11159" name="Google Shape;11159;p70"/>
            <p:cNvSpPr/>
            <p:nvPr/>
          </p:nvSpPr>
          <p:spPr>
            <a:xfrm>
              <a:off x="7474366" y="2461318"/>
              <a:ext cx="682343" cy="220186"/>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70"/>
            <p:cNvSpPr/>
            <p:nvPr/>
          </p:nvSpPr>
          <p:spPr>
            <a:xfrm>
              <a:off x="7602697" y="2022667"/>
              <a:ext cx="426517" cy="402424"/>
            </a:xfrm>
            <a:custGeom>
              <a:avLst/>
              <a:gdLst/>
              <a:ahLst/>
              <a:cxnLst/>
              <a:rect l="l" t="t" r="r" b="b"/>
              <a:pathLst>
                <a:path w="78476" h="74009" extrusionOk="0">
                  <a:moveTo>
                    <a:pt x="39246" y="0"/>
                  </a:moveTo>
                  <a:lnTo>
                    <a:pt x="1" y="74009"/>
                  </a:lnTo>
                  <a:lnTo>
                    <a:pt x="78476" y="74009"/>
                  </a:lnTo>
                  <a:lnTo>
                    <a:pt x="3924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70"/>
            <p:cNvSpPr/>
            <p:nvPr/>
          </p:nvSpPr>
          <p:spPr>
            <a:xfrm>
              <a:off x="7189833" y="2972969"/>
              <a:ext cx="1251159" cy="242295"/>
            </a:xfrm>
            <a:custGeom>
              <a:avLst/>
              <a:gdLst/>
              <a:ahLst/>
              <a:cxnLst/>
              <a:rect l="l" t="t" r="r" b="b"/>
              <a:pathLst>
                <a:path w="230204" h="44560" extrusionOk="0">
                  <a:moveTo>
                    <a:pt x="25737" y="1"/>
                  </a:moveTo>
                  <a:lnTo>
                    <a:pt x="0" y="44560"/>
                  </a:lnTo>
                  <a:lnTo>
                    <a:pt x="230204" y="44560"/>
                  </a:lnTo>
                  <a:lnTo>
                    <a:pt x="204467"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70"/>
            <p:cNvSpPr/>
            <p:nvPr/>
          </p:nvSpPr>
          <p:spPr>
            <a:xfrm>
              <a:off x="7340931" y="2717730"/>
              <a:ext cx="950049" cy="219012"/>
            </a:xfrm>
            <a:custGeom>
              <a:avLst/>
              <a:gdLst/>
              <a:ahLst/>
              <a:cxnLst/>
              <a:rect l="l" t="t" r="r" b="b"/>
              <a:pathLst>
                <a:path w="174802" h="40278" extrusionOk="0">
                  <a:moveTo>
                    <a:pt x="22750" y="1"/>
                  </a:moveTo>
                  <a:lnTo>
                    <a:pt x="0" y="40278"/>
                  </a:lnTo>
                  <a:lnTo>
                    <a:pt x="174802" y="40278"/>
                  </a:lnTo>
                  <a:lnTo>
                    <a:pt x="15205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3" name="Google Shape;11163;p70"/>
          <p:cNvGrpSpPr/>
          <p:nvPr/>
        </p:nvGrpSpPr>
        <p:grpSpPr>
          <a:xfrm>
            <a:off x="706758" y="2614515"/>
            <a:ext cx="1695374" cy="1560837"/>
            <a:chOff x="727421" y="2828315"/>
            <a:chExt cx="1695374" cy="1560837"/>
          </a:xfrm>
        </p:grpSpPr>
        <p:grpSp>
          <p:nvGrpSpPr>
            <p:cNvPr id="11164" name="Google Shape;11164;p70"/>
            <p:cNvGrpSpPr/>
            <p:nvPr/>
          </p:nvGrpSpPr>
          <p:grpSpPr>
            <a:xfrm>
              <a:off x="819108" y="2882501"/>
              <a:ext cx="103104" cy="1426186"/>
              <a:chOff x="4674013" y="3100904"/>
              <a:chExt cx="122758" cy="1698043"/>
            </a:xfrm>
          </p:grpSpPr>
          <p:sp>
            <p:nvSpPr>
              <p:cNvPr id="11165" name="Google Shape;11165;p7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7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7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7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7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7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7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2" name="Google Shape;11172;p70"/>
            <p:cNvGrpSpPr/>
            <p:nvPr/>
          </p:nvGrpSpPr>
          <p:grpSpPr>
            <a:xfrm>
              <a:off x="1062475" y="2882501"/>
              <a:ext cx="103104" cy="1426186"/>
              <a:chOff x="4940438" y="3100904"/>
              <a:chExt cx="122758" cy="1698043"/>
            </a:xfrm>
          </p:grpSpPr>
          <p:sp>
            <p:nvSpPr>
              <p:cNvPr id="11173" name="Google Shape;11173;p7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7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7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7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7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7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7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0" name="Google Shape;11180;p70"/>
            <p:cNvGrpSpPr/>
            <p:nvPr/>
          </p:nvGrpSpPr>
          <p:grpSpPr>
            <a:xfrm>
              <a:off x="1299324" y="2882501"/>
              <a:ext cx="103104" cy="1426186"/>
              <a:chOff x="5206863" y="3100904"/>
              <a:chExt cx="122758" cy="1698043"/>
            </a:xfrm>
          </p:grpSpPr>
          <p:sp>
            <p:nvSpPr>
              <p:cNvPr id="11181" name="Google Shape;11181;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8" name="Google Shape;11188;p70"/>
            <p:cNvGrpSpPr/>
            <p:nvPr/>
          </p:nvGrpSpPr>
          <p:grpSpPr>
            <a:xfrm>
              <a:off x="1786057" y="2882501"/>
              <a:ext cx="103104" cy="1426186"/>
              <a:chOff x="6006138" y="3143629"/>
              <a:chExt cx="122758" cy="1698043"/>
            </a:xfrm>
          </p:grpSpPr>
          <p:sp>
            <p:nvSpPr>
              <p:cNvPr id="11189" name="Google Shape;11189;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6" name="Google Shape;11196;p70"/>
            <p:cNvGrpSpPr/>
            <p:nvPr/>
          </p:nvGrpSpPr>
          <p:grpSpPr>
            <a:xfrm>
              <a:off x="2029422" y="2882501"/>
              <a:ext cx="103104" cy="1426186"/>
              <a:chOff x="6805413" y="3100904"/>
              <a:chExt cx="122758" cy="1698043"/>
            </a:xfrm>
          </p:grpSpPr>
          <p:sp>
            <p:nvSpPr>
              <p:cNvPr id="11197" name="Google Shape;11197;p7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7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7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7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7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7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7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4" name="Google Shape;11204;p70"/>
            <p:cNvGrpSpPr/>
            <p:nvPr/>
          </p:nvGrpSpPr>
          <p:grpSpPr>
            <a:xfrm>
              <a:off x="727421" y="2828315"/>
              <a:ext cx="1695374" cy="1560837"/>
              <a:chOff x="734799" y="2782450"/>
              <a:chExt cx="1571100" cy="1577400"/>
            </a:xfrm>
          </p:grpSpPr>
          <p:cxnSp>
            <p:nvCxnSpPr>
              <p:cNvPr id="11205" name="Google Shape;11205;p7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11206" name="Google Shape;11206;p7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11207" name="Google Shape;11207;p70"/>
            <p:cNvGrpSpPr/>
            <p:nvPr/>
          </p:nvGrpSpPr>
          <p:grpSpPr>
            <a:xfrm>
              <a:off x="2272795" y="2882501"/>
              <a:ext cx="103104" cy="1426186"/>
              <a:chOff x="5206863" y="3100904"/>
              <a:chExt cx="122758" cy="1698043"/>
            </a:xfrm>
          </p:grpSpPr>
          <p:sp>
            <p:nvSpPr>
              <p:cNvPr id="11208" name="Google Shape;11208;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5" name="Google Shape;11215;p70"/>
            <p:cNvGrpSpPr/>
            <p:nvPr/>
          </p:nvGrpSpPr>
          <p:grpSpPr>
            <a:xfrm>
              <a:off x="1542694" y="2882501"/>
              <a:ext cx="103104" cy="1426186"/>
              <a:chOff x="6006138" y="3143629"/>
              <a:chExt cx="122758" cy="1698043"/>
            </a:xfrm>
          </p:grpSpPr>
          <p:sp>
            <p:nvSpPr>
              <p:cNvPr id="11216" name="Google Shape;11216;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23" name="Google Shape;11223;p70"/>
          <p:cNvGrpSpPr/>
          <p:nvPr/>
        </p:nvGrpSpPr>
        <p:grpSpPr>
          <a:xfrm>
            <a:off x="5915338" y="2192087"/>
            <a:ext cx="1248543" cy="1025319"/>
            <a:chOff x="5183758" y="1210600"/>
            <a:chExt cx="3605380" cy="2960783"/>
          </a:xfrm>
        </p:grpSpPr>
        <p:sp>
          <p:nvSpPr>
            <p:cNvPr id="11224" name="Google Shape;11224;p7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7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7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7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28" name="Google Shape;11228;p70"/>
            <p:cNvCxnSpPr/>
            <p:nvPr/>
          </p:nvCxnSpPr>
          <p:spPr>
            <a:xfrm>
              <a:off x="5183758" y="2382654"/>
              <a:ext cx="922800" cy="0"/>
            </a:xfrm>
            <a:prstGeom prst="straightConnector1">
              <a:avLst/>
            </a:prstGeom>
            <a:noFill/>
            <a:ln w="9525" cap="flat" cmpd="sng">
              <a:solidFill>
                <a:srgbClr val="869FB2"/>
              </a:solidFill>
              <a:prstDash val="solid"/>
              <a:round/>
              <a:headEnd type="oval" w="med" len="med"/>
              <a:tailEnd type="none" w="med" len="med"/>
            </a:ln>
          </p:spPr>
        </p:cxnSp>
        <p:cxnSp>
          <p:nvCxnSpPr>
            <p:cNvPr id="11229" name="Google Shape;11229;p70"/>
            <p:cNvCxnSpPr/>
            <p:nvPr/>
          </p:nvCxnSpPr>
          <p:spPr>
            <a:xfrm rot="10800000">
              <a:off x="8225195" y="1765431"/>
              <a:ext cx="559200" cy="0"/>
            </a:xfrm>
            <a:prstGeom prst="straightConnector1">
              <a:avLst/>
            </a:prstGeom>
            <a:noFill/>
            <a:ln w="9525" cap="flat" cmpd="sng">
              <a:solidFill>
                <a:srgbClr val="BAC8D3"/>
              </a:solidFill>
              <a:prstDash val="solid"/>
              <a:round/>
              <a:headEnd type="oval" w="med" len="med"/>
              <a:tailEnd type="none" w="med" len="med"/>
            </a:ln>
          </p:spPr>
        </p:cxnSp>
        <p:cxnSp>
          <p:nvCxnSpPr>
            <p:cNvPr id="11230" name="Google Shape;11230;p70"/>
            <p:cNvCxnSpPr/>
            <p:nvPr/>
          </p:nvCxnSpPr>
          <p:spPr>
            <a:xfrm rot="10800000">
              <a:off x="7504838" y="2943528"/>
              <a:ext cx="1284300" cy="0"/>
            </a:xfrm>
            <a:prstGeom prst="straightConnector1">
              <a:avLst/>
            </a:prstGeom>
            <a:noFill/>
            <a:ln w="9525" cap="flat" cmpd="sng">
              <a:solidFill>
                <a:srgbClr val="5F7D95"/>
              </a:solidFill>
              <a:prstDash val="solid"/>
              <a:round/>
              <a:headEnd type="oval" w="med" len="med"/>
              <a:tailEnd type="none" w="med" len="med"/>
            </a:ln>
          </p:spPr>
        </p:cxnSp>
        <p:cxnSp>
          <p:nvCxnSpPr>
            <p:cNvPr id="11231" name="Google Shape;11231;p70"/>
            <p:cNvCxnSpPr/>
            <p:nvPr/>
          </p:nvCxnSpPr>
          <p:spPr>
            <a:xfrm>
              <a:off x="5759284" y="3630350"/>
              <a:ext cx="922800" cy="0"/>
            </a:xfrm>
            <a:prstGeom prst="straightConnector1">
              <a:avLst/>
            </a:prstGeom>
            <a:noFill/>
            <a:ln w="9525" cap="flat" cmpd="sng">
              <a:solidFill>
                <a:srgbClr val="435D74"/>
              </a:solidFill>
              <a:prstDash val="solid"/>
              <a:round/>
              <a:headEnd type="oval" w="med" len="med"/>
              <a:tailEnd type="none" w="med" len="med"/>
            </a:ln>
          </p:spPr>
        </p:cxnSp>
        <p:sp>
          <p:nvSpPr>
            <p:cNvPr id="11232" name="Google Shape;11232;p70"/>
            <p:cNvSpPr/>
            <p:nvPr/>
          </p:nvSpPr>
          <p:spPr>
            <a:xfrm>
              <a:off x="6601902" y="3746583"/>
              <a:ext cx="566400" cy="424800"/>
            </a:xfrm>
            <a:prstGeom prst="downArrow">
              <a:avLst>
                <a:gd name="adj1" fmla="val 50000"/>
                <a:gd name="adj2" fmla="val 50000"/>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3" name="Google Shape;11233;p70"/>
          <p:cNvGrpSpPr/>
          <p:nvPr/>
        </p:nvGrpSpPr>
        <p:grpSpPr>
          <a:xfrm>
            <a:off x="5772399" y="3330404"/>
            <a:ext cx="2664831" cy="843440"/>
            <a:chOff x="5916567" y="1099697"/>
            <a:chExt cx="2556683" cy="809211"/>
          </a:xfrm>
        </p:grpSpPr>
        <p:sp>
          <p:nvSpPr>
            <p:cNvPr id="11234" name="Google Shape;11234;p70"/>
            <p:cNvSpPr/>
            <p:nvPr/>
          </p:nvSpPr>
          <p:spPr>
            <a:xfrm>
              <a:off x="5916567" y="1105515"/>
              <a:ext cx="2329202" cy="797642"/>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70"/>
            <p:cNvSpPr/>
            <p:nvPr/>
          </p:nvSpPr>
          <p:spPr>
            <a:xfrm>
              <a:off x="6719328" y="1353967"/>
              <a:ext cx="156983" cy="301221"/>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70"/>
            <p:cNvSpPr/>
            <p:nvPr/>
          </p:nvSpPr>
          <p:spPr>
            <a:xfrm>
              <a:off x="7142762" y="1276612"/>
              <a:ext cx="217467" cy="455564"/>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70"/>
            <p:cNvSpPr/>
            <p:nvPr/>
          </p:nvSpPr>
          <p:spPr>
            <a:xfrm>
              <a:off x="7621211" y="1188419"/>
              <a:ext cx="293739" cy="631637"/>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70"/>
            <p:cNvSpPr/>
            <p:nvPr/>
          </p:nvSpPr>
          <p:spPr>
            <a:xfrm>
              <a:off x="8279421" y="1099697"/>
              <a:ext cx="54" cy="0"/>
            </a:xfrm>
            <a:custGeom>
              <a:avLst/>
              <a:gdLst/>
              <a:ahLst/>
              <a:cxnLst/>
              <a:rect l="l" t="t" r="r" b="b"/>
              <a:pathLst>
                <a:path w="6" extrusionOk="0">
                  <a:moveTo>
                    <a:pt x="5" y="0"/>
                  </a:moveTo>
                  <a:lnTo>
                    <a:pt x="1" y="0"/>
                  </a:lnTo>
                  <a:close/>
                </a:path>
              </a:pathLst>
            </a:custGeom>
            <a:solidFill>
              <a:srgbClr val="E3E9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70"/>
            <p:cNvSpPr/>
            <p:nvPr/>
          </p:nvSpPr>
          <p:spPr>
            <a:xfrm>
              <a:off x="8245760" y="1099697"/>
              <a:ext cx="33670" cy="5791"/>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70"/>
            <p:cNvSpPr/>
            <p:nvPr/>
          </p:nvSpPr>
          <p:spPr>
            <a:xfrm>
              <a:off x="8085689" y="1099747"/>
              <a:ext cx="387562" cy="809161"/>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70"/>
            <p:cNvSpPr/>
            <p:nvPr/>
          </p:nvSpPr>
          <p:spPr>
            <a:xfrm>
              <a:off x="6372480" y="1417485"/>
              <a:ext cx="104679" cy="173370"/>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70"/>
          <p:cNvGrpSpPr/>
          <p:nvPr/>
        </p:nvGrpSpPr>
        <p:grpSpPr>
          <a:xfrm>
            <a:off x="5879940" y="979263"/>
            <a:ext cx="1299851" cy="1023338"/>
            <a:chOff x="5900602" y="1193063"/>
            <a:chExt cx="1299851" cy="1023338"/>
          </a:xfrm>
        </p:grpSpPr>
        <p:grpSp>
          <p:nvGrpSpPr>
            <p:cNvPr id="11243" name="Google Shape;11243;p70"/>
            <p:cNvGrpSpPr/>
            <p:nvPr/>
          </p:nvGrpSpPr>
          <p:grpSpPr>
            <a:xfrm>
              <a:off x="6743564" y="1193063"/>
              <a:ext cx="456889" cy="700379"/>
              <a:chOff x="6743564" y="1193063"/>
              <a:chExt cx="456889" cy="700379"/>
            </a:xfrm>
          </p:grpSpPr>
          <p:grpSp>
            <p:nvGrpSpPr>
              <p:cNvPr id="11244" name="Google Shape;11244;p70"/>
              <p:cNvGrpSpPr/>
              <p:nvPr/>
            </p:nvGrpSpPr>
            <p:grpSpPr>
              <a:xfrm>
                <a:off x="6743564" y="1690731"/>
                <a:ext cx="214402" cy="202710"/>
                <a:chOff x="6743564" y="1690731"/>
                <a:chExt cx="214402" cy="202710"/>
              </a:xfrm>
            </p:grpSpPr>
            <p:sp>
              <p:nvSpPr>
                <p:cNvPr id="11245" name="Google Shape;11245;p70"/>
                <p:cNvSpPr/>
                <p:nvPr/>
              </p:nvSpPr>
              <p:spPr>
                <a:xfrm rot="-5400000">
                  <a:off x="6796932" y="1637364"/>
                  <a:ext cx="107666" cy="214402"/>
                </a:xfrm>
                <a:custGeom>
                  <a:avLst/>
                  <a:gdLst/>
                  <a:ahLst/>
                  <a:cxnLst/>
                  <a:rect l="l" t="t" r="r" b="b"/>
                  <a:pathLst>
                    <a:path w="12379" h="24651" extrusionOk="0">
                      <a:moveTo>
                        <a:pt x="727" y="0"/>
                      </a:moveTo>
                      <a:cubicBezTo>
                        <a:pt x="483" y="0"/>
                        <a:pt x="243" y="4"/>
                        <a:pt x="1" y="7"/>
                      </a:cubicBezTo>
                      <a:lnTo>
                        <a:pt x="1" y="23223"/>
                      </a:lnTo>
                      <a:lnTo>
                        <a:pt x="727" y="24650"/>
                      </a:lnTo>
                      <a:lnTo>
                        <a:pt x="12378" y="1737"/>
                      </a:lnTo>
                      <a:cubicBezTo>
                        <a:pt x="8795" y="619"/>
                        <a:pt x="4857" y="0"/>
                        <a:pt x="72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70"/>
                <p:cNvSpPr/>
                <p:nvPr/>
              </p:nvSpPr>
              <p:spPr>
                <a:xfrm rot="-5400000">
                  <a:off x="6797058" y="1744962"/>
                  <a:ext cx="95046" cy="201912"/>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7" name="Google Shape;11247;p70"/>
              <p:cNvGrpSpPr/>
              <p:nvPr/>
            </p:nvGrpSpPr>
            <p:grpSpPr>
              <a:xfrm>
                <a:off x="6915505" y="1193063"/>
                <a:ext cx="284947" cy="589637"/>
                <a:chOff x="6915505" y="1193063"/>
                <a:chExt cx="284947" cy="589637"/>
              </a:xfrm>
            </p:grpSpPr>
            <p:sp>
              <p:nvSpPr>
                <p:cNvPr id="11248" name="Google Shape;11248;p7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49" name="Google Shape;11249;p70"/>
                <p:cNvCxnSpPr/>
                <p:nvPr/>
              </p:nvCxnSpPr>
              <p:spPr>
                <a:xfrm rot="10800000">
                  <a:off x="6938275" y="1279600"/>
                  <a:ext cx="0" cy="503100"/>
                </a:xfrm>
                <a:prstGeom prst="straightConnector1">
                  <a:avLst/>
                </a:prstGeom>
                <a:noFill/>
                <a:ln w="9525" cap="flat" cmpd="sng">
                  <a:solidFill>
                    <a:srgbClr val="CFD9E0"/>
                  </a:solidFill>
                  <a:prstDash val="solid"/>
                  <a:round/>
                  <a:headEnd type="none" w="med" len="med"/>
                  <a:tailEnd type="oval" w="med" len="med"/>
                </a:ln>
              </p:spPr>
            </p:cxnSp>
          </p:grpSp>
        </p:grpSp>
        <p:grpSp>
          <p:nvGrpSpPr>
            <p:cNvPr id="11250" name="Google Shape;11250;p70"/>
            <p:cNvGrpSpPr/>
            <p:nvPr/>
          </p:nvGrpSpPr>
          <p:grpSpPr>
            <a:xfrm>
              <a:off x="6520337" y="1193063"/>
              <a:ext cx="341815" cy="801589"/>
              <a:chOff x="6520337" y="1193063"/>
              <a:chExt cx="341815" cy="801589"/>
            </a:xfrm>
          </p:grpSpPr>
          <p:grpSp>
            <p:nvGrpSpPr>
              <p:cNvPr id="11251" name="Google Shape;11251;p70"/>
              <p:cNvGrpSpPr/>
              <p:nvPr/>
            </p:nvGrpSpPr>
            <p:grpSpPr>
              <a:xfrm>
                <a:off x="6520337" y="1589527"/>
                <a:ext cx="213950" cy="405125"/>
                <a:chOff x="6520337" y="1589527"/>
                <a:chExt cx="213950" cy="405125"/>
              </a:xfrm>
            </p:grpSpPr>
            <p:sp>
              <p:nvSpPr>
                <p:cNvPr id="11252" name="Google Shape;11252;p7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70"/>
                <p:cNvSpPr/>
                <p:nvPr/>
              </p:nvSpPr>
              <p:spPr>
                <a:xfrm rot="-5400000">
                  <a:off x="6529204" y="178956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4" name="Google Shape;11254;p70"/>
              <p:cNvGrpSpPr/>
              <p:nvPr/>
            </p:nvGrpSpPr>
            <p:grpSpPr>
              <a:xfrm>
                <a:off x="6577204" y="1193063"/>
                <a:ext cx="284947" cy="453562"/>
                <a:chOff x="6577204" y="1193063"/>
                <a:chExt cx="284947" cy="453562"/>
              </a:xfrm>
            </p:grpSpPr>
            <p:sp>
              <p:nvSpPr>
                <p:cNvPr id="11255" name="Google Shape;11255;p7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56" name="Google Shape;11256;p70"/>
                <p:cNvCxnSpPr/>
                <p:nvPr/>
              </p:nvCxnSpPr>
              <p:spPr>
                <a:xfrm rot="10800000">
                  <a:off x="6677825" y="1279425"/>
                  <a:ext cx="0" cy="367200"/>
                </a:xfrm>
                <a:prstGeom prst="straightConnector1">
                  <a:avLst/>
                </a:prstGeom>
                <a:noFill/>
                <a:ln w="9525" cap="flat" cmpd="sng">
                  <a:solidFill>
                    <a:srgbClr val="A5B7C6"/>
                  </a:solidFill>
                  <a:prstDash val="solid"/>
                  <a:round/>
                  <a:headEnd type="none" w="med" len="med"/>
                  <a:tailEnd type="oval" w="med" len="med"/>
                </a:ln>
              </p:spPr>
            </p:cxnSp>
          </p:grpSp>
        </p:grpSp>
        <p:grpSp>
          <p:nvGrpSpPr>
            <p:cNvPr id="11257" name="Google Shape;11257;p70"/>
            <p:cNvGrpSpPr/>
            <p:nvPr/>
          </p:nvGrpSpPr>
          <p:grpSpPr>
            <a:xfrm>
              <a:off x="6238903" y="1193063"/>
              <a:ext cx="300475" cy="901782"/>
              <a:chOff x="6238903" y="1193063"/>
              <a:chExt cx="300475" cy="901782"/>
            </a:xfrm>
          </p:grpSpPr>
          <p:grpSp>
            <p:nvGrpSpPr>
              <p:cNvPr id="11258" name="Google Shape;11258;p70"/>
              <p:cNvGrpSpPr/>
              <p:nvPr/>
            </p:nvGrpSpPr>
            <p:grpSpPr>
              <a:xfrm>
                <a:off x="6290865" y="1489315"/>
                <a:ext cx="248514" cy="605530"/>
                <a:chOff x="6290865" y="1489315"/>
                <a:chExt cx="248514" cy="605530"/>
              </a:xfrm>
            </p:grpSpPr>
            <p:sp>
              <p:nvSpPr>
                <p:cNvPr id="11259" name="Google Shape;11259;p7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70"/>
                <p:cNvSpPr/>
                <p:nvPr/>
              </p:nvSpPr>
              <p:spPr>
                <a:xfrm rot="-5400000">
                  <a:off x="6266916" y="1822383"/>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1" name="Google Shape;11261;p70"/>
              <p:cNvGrpSpPr/>
              <p:nvPr/>
            </p:nvGrpSpPr>
            <p:grpSpPr>
              <a:xfrm>
                <a:off x="6238903" y="1193063"/>
                <a:ext cx="284947" cy="327512"/>
                <a:chOff x="6238903" y="1193063"/>
                <a:chExt cx="284947" cy="327512"/>
              </a:xfrm>
            </p:grpSpPr>
            <p:sp>
              <p:nvSpPr>
                <p:cNvPr id="11262" name="Google Shape;11262;p7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63" name="Google Shape;11263;p70"/>
                <p:cNvCxnSpPr/>
                <p:nvPr/>
              </p:nvCxnSpPr>
              <p:spPr>
                <a:xfrm rot="10800000">
                  <a:off x="6431250" y="1279375"/>
                  <a:ext cx="0" cy="241200"/>
                </a:xfrm>
                <a:prstGeom prst="straightConnector1">
                  <a:avLst/>
                </a:prstGeom>
                <a:noFill/>
                <a:ln w="9525" cap="flat" cmpd="sng">
                  <a:solidFill>
                    <a:srgbClr val="869FB2"/>
                  </a:solidFill>
                  <a:prstDash val="solid"/>
                  <a:round/>
                  <a:headEnd type="none" w="med" len="med"/>
                  <a:tailEnd type="oval" w="med" len="med"/>
                </a:ln>
              </p:spPr>
            </p:cxnSp>
          </p:grpSp>
        </p:grpSp>
        <p:grpSp>
          <p:nvGrpSpPr>
            <p:cNvPr id="11264" name="Google Shape;11264;p70"/>
            <p:cNvGrpSpPr/>
            <p:nvPr/>
          </p:nvGrpSpPr>
          <p:grpSpPr>
            <a:xfrm>
              <a:off x="5900602" y="1193063"/>
              <a:ext cx="444345" cy="1023338"/>
              <a:chOff x="5900602" y="1193063"/>
              <a:chExt cx="444345" cy="1023338"/>
            </a:xfrm>
          </p:grpSpPr>
          <p:grpSp>
            <p:nvGrpSpPr>
              <p:cNvPr id="11265" name="Google Shape;11265;p70"/>
              <p:cNvGrpSpPr/>
              <p:nvPr/>
            </p:nvGrpSpPr>
            <p:grpSpPr>
              <a:xfrm>
                <a:off x="6046501" y="1367785"/>
                <a:ext cx="298446" cy="848616"/>
                <a:chOff x="6046501" y="1367785"/>
                <a:chExt cx="298446" cy="848616"/>
              </a:xfrm>
            </p:grpSpPr>
            <p:sp>
              <p:nvSpPr>
                <p:cNvPr id="11266" name="Google Shape;11266;p7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70"/>
                <p:cNvSpPr/>
                <p:nvPr/>
              </p:nvSpPr>
              <p:spPr>
                <a:xfrm rot="-5400000">
                  <a:off x="5986745" y="185819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8" name="Google Shape;11268;p70"/>
              <p:cNvGrpSpPr/>
              <p:nvPr/>
            </p:nvGrpSpPr>
            <p:grpSpPr>
              <a:xfrm>
                <a:off x="5900602" y="1193063"/>
                <a:ext cx="284947" cy="182312"/>
                <a:chOff x="5900602" y="1193063"/>
                <a:chExt cx="284947" cy="182312"/>
              </a:xfrm>
            </p:grpSpPr>
            <p:sp>
              <p:nvSpPr>
                <p:cNvPr id="11269" name="Google Shape;11269;p7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70" name="Google Shape;11270;p7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grpSp>
        <p:nvGrpSpPr>
          <p:cNvPr id="11271" name="Google Shape;11271;p70"/>
          <p:cNvGrpSpPr/>
          <p:nvPr/>
        </p:nvGrpSpPr>
        <p:grpSpPr>
          <a:xfrm>
            <a:off x="7217822" y="979408"/>
            <a:ext cx="1219413" cy="1051365"/>
            <a:chOff x="7287122" y="1165658"/>
            <a:chExt cx="1219413" cy="1051365"/>
          </a:xfrm>
        </p:grpSpPr>
        <p:grpSp>
          <p:nvGrpSpPr>
            <p:cNvPr id="11272" name="Google Shape;11272;p70"/>
            <p:cNvGrpSpPr/>
            <p:nvPr/>
          </p:nvGrpSpPr>
          <p:grpSpPr>
            <a:xfrm>
              <a:off x="7287122" y="1969723"/>
              <a:ext cx="1219413" cy="247300"/>
              <a:chOff x="7287122" y="1969723"/>
              <a:chExt cx="1219413" cy="247300"/>
            </a:xfrm>
          </p:grpSpPr>
          <p:sp>
            <p:nvSpPr>
              <p:cNvPr id="11273" name="Google Shape;11273;p7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4" name="Google Shape;11274;p70"/>
              <p:cNvGrpSpPr/>
              <p:nvPr/>
            </p:nvGrpSpPr>
            <p:grpSpPr>
              <a:xfrm>
                <a:off x="7287122" y="2063892"/>
                <a:ext cx="1151753" cy="73428"/>
                <a:chOff x="7287122" y="2063892"/>
                <a:chExt cx="1151753" cy="73428"/>
              </a:xfrm>
            </p:grpSpPr>
            <p:sp>
              <p:nvSpPr>
                <p:cNvPr id="11275" name="Google Shape;11275;p7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76" name="Google Shape;11276;p7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11277" name="Google Shape;11277;p70"/>
            <p:cNvGrpSpPr/>
            <p:nvPr/>
          </p:nvGrpSpPr>
          <p:grpSpPr>
            <a:xfrm>
              <a:off x="7287122" y="1712201"/>
              <a:ext cx="1219403" cy="246767"/>
              <a:chOff x="7287122" y="1712201"/>
              <a:chExt cx="1219403" cy="246767"/>
            </a:xfrm>
          </p:grpSpPr>
          <p:sp>
            <p:nvSpPr>
              <p:cNvPr id="11278" name="Google Shape;11278;p7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9" name="Google Shape;11279;p70"/>
              <p:cNvGrpSpPr/>
              <p:nvPr/>
            </p:nvGrpSpPr>
            <p:grpSpPr>
              <a:xfrm>
                <a:off x="7287122" y="1842861"/>
                <a:ext cx="1005303" cy="73419"/>
                <a:chOff x="7287122" y="1842861"/>
                <a:chExt cx="1005303" cy="73419"/>
              </a:xfrm>
            </p:grpSpPr>
            <p:sp>
              <p:nvSpPr>
                <p:cNvPr id="11280" name="Google Shape;11280;p7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81" name="Google Shape;11281;p7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11282" name="Google Shape;11282;p70"/>
            <p:cNvGrpSpPr/>
            <p:nvPr/>
          </p:nvGrpSpPr>
          <p:grpSpPr>
            <a:xfrm>
              <a:off x="7287122" y="1447520"/>
              <a:ext cx="1219403" cy="286667"/>
              <a:chOff x="7287122" y="1447520"/>
              <a:chExt cx="1219403" cy="286667"/>
            </a:xfrm>
          </p:grpSpPr>
          <p:sp>
            <p:nvSpPr>
              <p:cNvPr id="11283" name="Google Shape;11283;p7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4" name="Google Shape;11284;p70"/>
              <p:cNvGrpSpPr/>
              <p:nvPr/>
            </p:nvGrpSpPr>
            <p:grpSpPr>
              <a:xfrm>
                <a:off x="7287122" y="1581977"/>
                <a:ext cx="852803" cy="73428"/>
                <a:chOff x="7287122" y="1581977"/>
                <a:chExt cx="852803" cy="73428"/>
              </a:xfrm>
            </p:grpSpPr>
            <p:sp>
              <p:nvSpPr>
                <p:cNvPr id="11285" name="Google Shape;11285;p7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86" name="Google Shape;11286;p7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11287" name="Google Shape;11287;p70"/>
            <p:cNvGrpSpPr/>
            <p:nvPr/>
          </p:nvGrpSpPr>
          <p:grpSpPr>
            <a:xfrm>
              <a:off x="7287122" y="1165658"/>
              <a:ext cx="1219403" cy="344253"/>
              <a:chOff x="7287122" y="1165658"/>
              <a:chExt cx="1219403" cy="344253"/>
            </a:xfrm>
          </p:grpSpPr>
          <p:sp>
            <p:nvSpPr>
              <p:cNvPr id="11288" name="Google Shape;11288;p7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9" name="Google Shape;11289;p70"/>
              <p:cNvGrpSpPr/>
              <p:nvPr/>
            </p:nvGrpSpPr>
            <p:grpSpPr>
              <a:xfrm>
                <a:off x="7287122" y="1341025"/>
                <a:ext cx="695703" cy="73419"/>
                <a:chOff x="7287122" y="1341025"/>
                <a:chExt cx="695703" cy="73419"/>
              </a:xfrm>
            </p:grpSpPr>
            <p:sp>
              <p:nvSpPr>
                <p:cNvPr id="11290" name="Google Shape;11290;p7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91" name="Google Shape;11291;p7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95"/>
        <p:cNvGrpSpPr/>
        <p:nvPr/>
      </p:nvGrpSpPr>
      <p:grpSpPr>
        <a:xfrm>
          <a:off x="0" y="0"/>
          <a:ext cx="0" cy="0"/>
          <a:chOff x="0" y="0"/>
          <a:chExt cx="0" cy="0"/>
        </a:xfrm>
      </p:grpSpPr>
      <p:pic>
        <p:nvPicPr>
          <p:cNvPr id="11296" name="Google Shape;11296;p7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38"/>
          <p:cNvSpPr txBox="1">
            <a:spLocks noGrp="1"/>
          </p:cNvSpPr>
          <p:nvPr>
            <p:ph type="title"/>
          </p:nvPr>
        </p:nvSpPr>
        <p:spPr>
          <a:xfrm>
            <a:off x="2450700" y="3072854"/>
            <a:ext cx="42426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Pendahuluan</a:t>
            </a:r>
            <a:endParaRPr dirty="0"/>
          </a:p>
        </p:txBody>
      </p:sp>
      <p:sp>
        <p:nvSpPr>
          <p:cNvPr id="1008" name="Google Shape;1008;p38"/>
          <p:cNvSpPr txBox="1">
            <a:spLocks noGrp="1"/>
          </p:cNvSpPr>
          <p:nvPr>
            <p:ph type="title" idx="2"/>
          </p:nvPr>
        </p:nvSpPr>
        <p:spPr>
          <a:xfrm>
            <a:off x="3995121" y="1227576"/>
            <a:ext cx="1157400" cy="11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1.1</a:t>
            </a:r>
            <a:endParaRPr dirty="0"/>
          </a:p>
        </p:txBody>
      </p:sp>
      <p:sp>
        <p:nvSpPr>
          <p:cNvPr id="1009" name="Google Shape;1009;p38"/>
          <p:cNvSpPr txBox="1">
            <a:spLocks noGrp="1"/>
          </p:cNvSpPr>
          <p:nvPr>
            <p:ph type="subTitle" idx="1"/>
          </p:nvPr>
        </p:nvSpPr>
        <p:spPr>
          <a:xfrm>
            <a:off x="2610869" y="3635845"/>
            <a:ext cx="394875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Pemahaman komputer dan pemanfaatan komputer bagi manusia sehari hari</a:t>
            </a:r>
            <a:endParaRPr dirty="0"/>
          </a:p>
        </p:txBody>
      </p:sp>
      <p:cxnSp>
        <p:nvCxnSpPr>
          <p:cNvPr id="1010" name="Google Shape;1010;p38"/>
          <p:cNvCxnSpPr/>
          <p:nvPr/>
        </p:nvCxnSpPr>
        <p:spPr>
          <a:xfrm>
            <a:off x="3443700" y="4310199"/>
            <a:ext cx="2256600" cy="0"/>
          </a:xfrm>
          <a:prstGeom prst="straightConnector1">
            <a:avLst/>
          </a:prstGeom>
          <a:noFill/>
          <a:ln w="28575" cap="flat" cmpd="sng">
            <a:solidFill>
              <a:schemeClr val="accent2"/>
            </a:solidFill>
            <a:prstDash val="solid"/>
            <a:round/>
            <a:headEnd type="oval" w="med" len="med"/>
            <a:tailEnd type="oval" w="med" len="med"/>
          </a:ln>
        </p:spPr>
      </p:cxnSp>
      <p:grpSp>
        <p:nvGrpSpPr>
          <p:cNvPr id="1011" name="Google Shape;1011;p38"/>
          <p:cNvGrpSpPr/>
          <p:nvPr/>
        </p:nvGrpSpPr>
        <p:grpSpPr>
          <a:xfrm>
            <a:off x="3518490" y="1380273"/>
            <a:ext cx="289868" cy="852000"/>
            <a:chOff x="456616" y="2161476"/>
            <a:chExt cx="289868" cy="852000"/>
          </a:xfrm>
        </p:grpSpPr>
        <p:sp>
          <p:nvSpPr>
            <p:cNvPr id="1012" name="Google Shape;1012;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38"/>
          <p:cNvGrpSpPr/>
          <p:nvPr/>
        </p:nvGrpSpPr>
        <p:grpSpPr>
          <a:xfrm>
            <a:off x="5325572" y="1380273"/>
            <a:ext cx="289868" cy="852000"/>
            <a:chOff x="456616" y="2161476"/>
            <a:chExt cx="289868" cy="852000"/>
          </a:xfrm>
        </p:grpSpPr>
        <p:sp>
          <p:nvSpPr>
            <p:cNvPr id="1018" name="Google Shape;1018;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38"/>
          <p:cNvGrpSpPr/>
          <p:nvPr/>
        </p:nvGrpSpPr>
        <p:grpSpPr>
          <a:xfrm rot="5400000">
            <a:off x="4427066" y="498842"/>
            <a:ext cx="289868" cy="852000"/>
            <a:chOff x="456616" y="2161476"/>
            <a:chExt cx="289868" cy="852000"/>
          </a:xfrm>
        </p:grpSpPr>
        <p:sp>
          <p:nvSpPr>
            <p:cNvPr id="1024" name="Google Shape;1024;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38"/>
          <p:cNvGrpSpPr/>
          <p:nvPr/>
        </p:nvGrpSpPr>
        <p:grpSpPr>
          <a:xfrm rot="5400000">
            <a:off x="4427066" y="2261724"/>
            <a:ext cx="289868" cy="852000"/>
            <a:chOff x="456616" y="2161476"/>
            <a:chExt cx="289868" cy="852000"/>
          </a:xfrm>
        </p:grpSpPr>
        <p:sp>
          <p:nvSpPr>
            <p:cNvPr id="1030" name="Google Shape;1030;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39"/>
          <p:cNvSpPr txBox="1">
            <a:spLocks noGrp="1"/>
          </p:cNvSpPr>
          <p:nvPr>
            <p:ph type="title"/>
          </p:nvPr>
        </p:nvSpPr>
        <p:spPr>
          <a:xfrm>
            <a:off x="706725" y="980400"/>
            <a:ext cx="4254600" cy="86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Apa itu Komputer ?</a:t>
            </a:r>
            <a:endParaRPr dirty="0"/>
          </a:p>
        </p:txBody>
      </p:sp>
      <p:sp>
        <p:nvSpPr>
          <p:cNvPr id="1040" name="Google Shape;1040;p39"/>
          <p:cNvSpPr txBox="1">
            <a:spLocks noGrp="1"/>
          </p:cNvSpPr>
          <p:nvPr>
            <p:ph type="body" idx="1"/>
          </p:nvPr>
        </p:nvSpPr>
        <p:spPr>
          <a:xfrm>
            <a:off x="713324" y="1770600"/>
            <a:ext cx="5025931" cy="246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n-ID" sz="1600" b="1" i="0" dirty="0" err="1">
                <a:solidFill>
                  <a:schemeClr val="tx1">
                    <a:lumMod val="85000"/>
                  </a:schemeClr>
                </a:solidFill>
                <a:effectLst/>
                <a:latin typeface="Source Sans Pro" panose="020B0503030403020204" pitchFamily="34" charset="0"/>
                <a:ea typeface="Source Sans Pro" panose="020B0503030403020204" pitchFamily="34" charset="0"/>
              </a:rPr>
              <a:t>Komputer</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adalah</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suatu</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alat</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elektronik</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yang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mampu</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melakukan</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beberapa</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tugas</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yaitu</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menerima</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input,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memproses</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input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sesuai</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dengan</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instruksi</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yang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diberikan</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menyimpan</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perintah-perintah</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dan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hasil</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pengolahannya</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serta</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menyediakan</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output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dalam</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bentuk</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 </a:t>
            </a:r>
            <a:r>
              <a:rPr lang="en-ID" sz="1600" b="0" i="0" dirty="0" err="1">
                <a:solidFill>
                  <a:schemeClr val="tx1">
                    <a:lumMod val="85000"/>
                  </a:schemeClr>
                </a:solidFill>
                <a:effectLst/>
                <a:latin typeface="Source Sans Pro" panose="020B0503030403020204" pitchFamily="34" charset="0"/>
                <a:ea typeface="Source Sans Pro" panose="020B0503030403020204" pitchFamily="34" charset="0"/>
              </a:rPr>
              <a:t>informasi</a:t>
            </a:r>
            <a:r>
              <a:rPr lang="en-ID" sz="1600" b="0" i="0" dirty="0">
                <a:solidFill>
                  <a:schemeClr val="tx1">
                    <a:lumMod val="85000"/>
                  </a:schemeClr>
                </a:solidFill>
                <a:effectLst/>
                <a:latin typeface="Source Sans Pro" panose="020B0503030403020204" pitchFamily="34" charset="0"/>
                <a:ea typeface="Source Sans Pro" panose="020B0503030403020204" pitchFamily="34" charset="0"/>
              </a:rPr>
              <a:t>.</a:t>
            </a:r>
          </a:p>
        </p:txBody>
      </p:sp>
      <p:grpSp>
        <p:nvGrpSpPr>
          <p:cNvPr id="1041" name="Google Shape;1041;p39"/>
          <p:cNvGrpSpPr/>
          <p:nvPr/>
        </p:nvGrpSpPr>
        <p:grpSpPr>
          <a:xfrm rot="-2700000">
            <a:off x="7115459" y="678089"/>
            <a:ext cx="1851812" cy="4777164"/>
            <a:chOff x="7613132" y="1646510"/>
            <a:chExt cx="1402258" cy="3617440"/>
          </a:xfrm>
        </p:grpSpPr>
        <p:grpSp>
          <p:nvGrpSpPr>
            <p:cNvPr id="1042" name="Google Shape;1042;p39"/>
            <p:cNvGrpSpPr/>
            <p:nvPr/>
          </p:nvGrpSpPr>
          <p:grpSpPr>
            <a:xfrm rot="5400000">
              <a:off x="6742621" y="2517021"/>
              <a:ext cx="3143280" cy="1402258"/>
              <a:chOff x="5761175" y="3597075"/>
              <a:chExt cx="2824913" cy="1260230"/>
            </a:xfrm>
          </p:grpSpPr>
          <p:sp>
            <p:nvSpPr>
              <p:cNvPr id="1043" name="Google Shape;1043;p39"/>
              <p:cNvSpPr/>
              <p:nvPr/>
            </p:nvSpPr>
            <p:spPr>
              <a:xfrm flipH="1">
                <a:off x="6100216" y="4192618"/>
                <a:ext cx="328989" cy="329022"/>
              </a:xfrm>
              <a:custGeom>
                <a:avLst/>
                <a:gdLst/>
                <a:ahLst/>
                <a:cxnLst/>
                <a:rect l="l" t="t" r="r" b="b"/>
                <a:pathLst>
                  <a:path w="9940" h="9941" fill="none" extrusionOk="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flipH="1">
                <a:off x="6163600" y="4257024"/>
                <a:ext cx="201233" cy="201233"/>
              </a:xfrm>
              <a:custGeom>
                <a:avLst/>
                <a:gdLst/>
                <a:ahLst/>
                <a:cxnLst/>
                <a:rect l="l" t="t" r="r" b="b"/>
                <a:pathLst>
                  <a:path w="6080" h="6080" fill="none" extrusionOk="0">
                    <a:moveTo>
                      <a:pt x="1" y="0"/>
                    </a:moveTo>
                    <a:lnTo>
                      <a:pt x="6080" y="0"/>
                    </a:lnTo>
                    <a:lnTo>
                      <a:pt x="6080" y="6079"/>
                    </a:lnTo>
                    <a:lnTo>
                      <a:pt x="1" y="6079"/>
                    </a:ln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flipH="1">
                <a:off x="5886887" y="4117190"/>
                <a:ext cx="2699200" cy="621737"/>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flipH="1">
                <a:off x="6489540" y="4099087"/>
                <a:ext cx="40280" cy="40280"/>
              </a:xfrm>
              <a:custGeom>
                <a:avLst/>
                <a:gdLst/>
                <a:ahLst/>
                <a:cxnLst/>
                <a:rect l="l" t="t" r="r" b="b"/>
                <a:pathLst>
                  <a:path w="1217" h="1217"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flipH="1">
                <a:off x="7010648" y="4454182"/>
                <a:ext cx="40280" cy="40280"/>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flipH="1">
                <a:off x="5761175" y="4621750"/>
                <a:ext cx="253560" cy="235555"/>
              </a:xfrm>
              <a:custGeom>
                <a:avLst/>
                <a:gdLst/>
                <a:ahLst/>
                <a:cxnLst/>
                <a:rect l="l" t="t" r="r" b="b"/>
                <a:pathLst>
                  <a:path w="7661" h="7117" extrusionOk="0">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9"/>
              <p:cNvSpPr/>
              <p:nvPr/>
            </p:nvSpPr>
            <p:spPr>
              <a:xfrm flipH="1">
                <a:off x="5841670" y="4693107"/>
                <a:ext cx="106673" cy="91084"/>
              </a:xfrm>
              <a:custGeom>
                <a:avLst/>
                <a:gdLst/>
                <a:ahLst/>
                <a:cxnLst/>
                <a:rect l="l" t="t" r="r" b="b"/>
                <a:pathLst>
                  <a:path w="3223" h="2752" extrusionOk="0">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p:nvPr/>
            </p:nvSpPr>
            <p:spPr>
              <a:xfrm flipH="1">
                <a:off x="6807425" y="3896865"/>
                <a:ext cx="441686" cy="441686"/>
              </a:xfrm>
              <a:custGeom>
                <a:avLst/>
                <a:gdLst/>
                <a:ahLst/>
                <a:cxnLst/>
                <a:rect l="l" t="t" r="r" b="b"/>
                <a:pathLst>
                  <a:path w="13345" h="13345" extrusionOk="0">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9"/>
              <p:cNvSpPr/>
              <p:nvPr/>
            </p:nvSpPr>
            <p:spPr>
              <a:xfrm flipH="1">
                <a:off x="6508614" y="3597075"/>
                <a:ext cx="1040288" cy="1040254"/>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9"/>
              <p:cNvSpPr/>
              <p:nvPr/>
            </p:nvSpPr>
            <p:spPr>
              <a:xfrm flipH="1">
                <a:off x="6876831" y="3915995"/>
                <a:ext cx="353150" cy="353150"/>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9"/>
              <p:cNvSpPr/>
              <p:nvPr/>
            </p:nvSpPr>
            <p:spPr>
              <a:xfrm flipH="1">
                <a:off x="7463333" y="4427042"/>
                <a:ext cx="592578" cy="92574"/>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54" name="Google Shape;1054;p39"/>
            <p:cNvCxnSpPr/>
            <p:nvPr/>
          </p:nvCxnSpPr>
          <p:spPr>
            <a:xfrm>
              <a:off x="8038592" y="4511850"/>
              <a:ext cx="0" cy="75210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cxnSp>
        <p:nvCxnSpPr>
          <p:cNvPr id="1143" name="Google Shape;1143;p43"/>
          <p:cNvCxnSpPr>
            <a:stCxn id="1144" idx="3"/>
            <a:endCxn id="1145" idx="3"/>
          </p:cNvCxnSpPr>
          <p:nvPr/>
        </p:nvCxnSpPr>
        <p:spPr>
          <a:xfrm>
            <a:off x="6046650" y="2931019"/>
            <a:ext cx="855300" cy="0"/>
          </a:xfrm>
          <a:prstGeom prst="straightConnector1">
            <a:avLst/>
          </a:prstGeom>
          <a:noFill/>
          <a:ln w="28575" cap="flat" cmpd="sng">
            <a:solidFill>
              <a:schemeClr val="accent2"/>
            </a:solidFill>
            <a:prstDash val="solid"/>
            <a:round/>
            <a:headEnd type="none" w="med" len="med"/>
            <a:tailEnd type="none" w="med" len="med"/>
          </a:ln>
        </p:spPr>
      </p:cxnSp>
      <p:cxnSp>
        <p:nvCxnSpPr>
          <p:cNvPr id="1146" name="Google Shape;1146;p43"/>
          <p:cNvCxnSpPr>
            <a:stCxn id="1147" idx="3"/>
            <a:endCxn id="1144" idx="1"/>
          </p:cNvCxnSpPr>
          <p:nvPr/>
        </p:nvCxnSpPr>
        <p:spPr>
          <a:xfrm>
            <a:off x="4068125" y="2931019"/>
            <a:ext cx="1007700" cy="0"/>
          </a:xfrm>
          <a:prstGeom prst="straightConnector1">
            <a:avLst/>
          </a:prstGeom>
          <a:noFill/>
          <a:ln w="28575" cap="flat" cmpd="sng">
            <a:solidFill>
              <a:schemeClr val="accent2"/>
            </a:solidFill>
            <a:prstDash val="solid"/>
            <a:round/>
            <a:headEnd type="none" w="med" len="med"/>
            <a:tailEnd type="none" w="med" len="med"/>
          </a:ln>
        </p:spPr>
      </p:cxnSp>
      <p:cxnSp>
        <p:nvCxnSpPr>
          <p:cNvPr id="1148" name="Google Shape;1148;p43"/>
          <p:cNvCxnSpPr>
            <a:stCxn id="1149" idx="3"/>
            <a:endCxn id="1147" idx="1"/>
          </p:cNvCxnSpPr>
          <p:nvPr/>
        </p:nvCxnSpPr>
        <p:spPr>
          <a:xfrm>
            <a:off x="2242000" y="2931019"/>
            <a:ext cx="855300" cy="0"/>
          </a:xfrm>
          <a:prstGeom prst="straightConnector1">
            <a:avLst/>
          </a:prstGeom>
          <a:noFill/>
          <a:ln w="28575" cap="flat" cmpd="sng">
            <a:solidFill>
              <a:schemeClr val="accent2"/>
            </a:solidFill>
            <a:prstDash val="solid"/>
            <a:round/>
            <a:headEnd type="none" w="med" len="med"/>
            <a:tailEnd type="none" w="med" len="med"/>
          </a:ln>
        </p:spPr>
      </p:cxnSp>
      <p:sp>
        <p:nvSpPr>
          <p:cNvPr id="1150" name="Google Shape;1150;p43"/>
          <p:cNvSpPr txBox="1">
            <a:spLocks noGrp="1"/>
          </p:cNvSpPr>
          <p:nvPr>
            <p:ph type="title"/>
          </p:nvPr>
        </p:nvSpPr>
        <p:spPr>
          <a:xfrm>
            <a:off x="713325" y="539700"/>
            <a:ext cx="387065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Manfaat Komputer</a:t>
            </a:r>
            <a:endParaRPr dirty="0"/>
          </a:p>
        </p:txBody>
      </p:sp>
      <p:sp>
        <p:nvSpPr>
          <p:cNvPr id="1149" name="Google Shape;1149;p43"/>
          <p:cNvSpPr/>
          <p:nvPr/>
        </p:nvSpPr>
        <p:spPr>
          <a:xfrm>
            <a:off x="1271200" y="2445619"/>
            <a:ext cx="970800" cy="9708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Montserrat"/>
                <a:ea typeface="Montserrat"/>
                <a:cs typeface="Montserrat"/>
                <a:sym typeface="Montserrat"/>
              </a:rPr>
              <a:t>1</a:t>
            </a:r>
            <a:endParaRPr sz="3000" b="1">
              <a:solidFill>
                <a:schemeClr val="dk1"/>
              </a:solidFill>
              <a:latin typeface="Montserrat"/>
              <a:ea typeface="Montserrat"/>
              <a:cs typeface="Montserrat"/>
              <a:sym typeface="Montserrat"/>
            </a:endParaRPr>
          </a:p>
        </p:txBody>
      </p:sp>
      <p:grpSp>
        <p:nvGrpSpPr>
          <p:cNvPr id="1151" name="Google Shape;1151;p43"/>
          <p:cNvGrpSpPr/>
          <p:nvPr/>
        </p:nvGrpSpPr>
        <p:grpSpPr>
          <a:xfrm>
            <a:off x="713329" y="2498572"/>
            <a:ext cx="289868" cy="852000"/>
            <a:chOff x="456616" y="2161476"/>
            <a:chExt cx="289868" cy="852000"/>
          </a:xfrm>
        </p:grpSpPr>
        <p:sp>
          <p:nvSpPr>
            <p:cNvPr id="1152" name="Google Shape;1152;p43"/>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3"/>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3"/>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3"/>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3"/>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7" name="Google Shape;1147;p43"/>
          <p:cNvSpPr/>
          <p:nvPr/>
        </p:nvSpPr>
        <p:spPr>
          <a:xfrm>
            <a:off x="3097325" y="2445619"/>
            <a:ext cx="970800" cy="9708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Montserrat"/>
                <a:ea typeface="Montserrat"/>
                <a:cs typeface="Montserrat"/>
                <a:sym typeface="Montserrat"/>
              </a:rPr>
              <a:t>2</a:t>
            </a:r>
            <a:endParaRPr sz="3000" b="1">
              <a:solidFill>
                <a:schemeClr val="dk1"/>
              </a:solidFill>
              <a:latin typeface="Montserrat"/>
              <a:ea typeface="Montserrat"/>
              <a:cs typeface="Montserrat"/>
              <a:sym typeface="Montserrat"/>
            </a:endParaRPr>
          </a:p>
        </p:txBody>
      </p:sp>
      <p:grpSp>
        <p:nvGrpSpPr>
          <p:cNvPr id="1157" name="Google Shape;1157;p43"/>
          <p:cNvGrpSpPr/>
          <p:nvPr/>
        </p:nvGrpSpPr>
        <p:grpSpPr>
          <a:xfrm rot="-5400000">
            <a:off x="3437791" y="3431123"/>
            <a:ext cx="289868" cy="852000"/>
            <a:chOff x="456616" y="2161476"/>
            <a:chExt cx="289868" cy="852000"/>
          </a:xfrm>
        </p:grpSpPr>
        <p:sp>
          <p:nvSpPr>
            <p:cNvPr id="1158" name="Google Shape;1158;p43"/>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3"/>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3"/>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3"/>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3"/>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1144;p43"/>
          <p:cNvSpPr/>
          <p:nvPr/>
        </p:nvSpPr>
        <p:spPr>
          <a:xfrm>
            <a:off x="5075850" y="2445619"/>
            <a:ext cx="970800" cy="9708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Montserrat"/>
                <a:ea typeface="Montserrat"/>
                <a:cs typeface="Montserrat"/>
                <a:sym typeface="Montserrat"/>
              </a:rPr>
              <a:t>3</a:t>
            </a:r>
            <a:endParaRPr sz="3000" b="1">
              <a:solidFill>
                <a:schemeClr val="dk1"/>
              </a:solidFill>
              <a:latin typeface="Montserrat"/>
              <a:ea typeface="Montserrat"/>
              <a:cs typeface="Montserrat"/>
              <a:sym typeface="Montserrat"/>
            </a:endParaRPr>
          </a:p>
        </p:txBody>
      </p:sp>
      <p:grpSp>
        <p:nvGrpSpPr>
          <p:cNvPr id="1163" name="Google Shape;1163;p43"/>
          <p:cNvGrpSpPr/>
          <p:nvPr/>
        </p:nvGrpSpPr>
        <p:grpSpPr>
          <a:xfrm rot="5400000">
            <a:off x="5416316" y="1575572"/>
            <a:ext cx="289868" cy="852000"/>
            <a:chOff x="456616" y="2161476"/>
            <a:chExt cx="289868" cy="852000"/>
          </a:xfrm>
        </p:grpSpPr>
        <p:sp>
          <p:nvSpPr>
            <p:cNvPr id="1164" name="Google Shape;1164;p43"/>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3"/>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3"/>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3"/>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3"/>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3"/>
          <p:cNvSpPr/>
          <p:nvPr/>
        </p:nvSpPr>
        <p:spPr>
          <a:xfrm flipH="1">
            <a:off x="6901978" y="2445619"/>
            <a:ext cx="970800" cy="9708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Montserrat"/>
                <a:ea typeface="Montserrat"/>
                <a:cs typeface="Montserrat"/>
                <a:sym typeface="Montserrat"/>
              </a:rPr>
              <a:t>4</a:t>
            </a:r>
            <a:endParaRPr sz="3000" b="1">
              <a:solidFill>
                <a:schemeClr val="dk1"/>
              </a:solidFill>
              <a:latin typeface="Montserrat"/>
              <a:ea typeface="Montserrat"/>
              <a:cs typeface="Montserrat"/>
              <a:sym typeface="Montserrat"/>
            </a:endParaRPr>
          </a:p>
        </p:txBody>
      </p:sp>
      <p:grpSp>
        <p:nvGrpSpPr>
          <p:cNvPr id="1169" name="Google Shape;1169;p43"/>
          <p:cNvGrpSpPr/>
          <p:nvPr/>
        </p:nvGrpSpPr>
        <p:grpSpPr>
          <a:xfrm flipH="1">
            <a:off x="8140807" y="2498572"/>
            <a:ext cx="289868" cy="852000"/>
            <a:chOff x="456616" y="2161476"/>
            <a:chExt cx="289868" cy="852000"/>
          </a:xfrm>
        </p:grpSpPr>
        <p:sp>
          <p:nvSpPr>
            <p:cNvPr id="1170" name="Google Shape;1170;p43"/>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3"/>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3"/>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3"/>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3"/>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43"/>
          <p:cNvSpPr txBox="1">
            <a:spLocks noGrp="1"/>
          </p:cNvSpPr>
          <p:nvPr>
            <p:ph type="title" idx="4294967295"/>
          </p:nvPr>
        </p:nvSpPr>
        <p:spPr>
          <a:xfrm>
            <a:off x="755350" y="3615303"/>
            <a:ext cx="2002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t>Mengelola Data</a:t>
            </a:r>
            <a:endParaRPr sz="1600" dirty="0"/>
          </a:p>
        </p:txBody>
      </p:sp>
      <p:sp>
        <p:nvSpPr>
          <p:cNvPr id="1176" name="Google Shape;1176;p43"/>
          <p:cNvSpPr txBox="1">
            <a:spLocks noGrp="1"/>
          </p:cNvSpPr>
          <p:nvPr>
            <p:ph type="subTitle" idx="4294967295"/>
          </p:nvPr>
        </p:nvSpPr>
        <p:spPr>
          <a:xfrm>
            <a:off x="755350" y="4159526"/>
            <a:ext cx="2002500" cy="5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Komputer dapat mengelola data dengan dengan software / aplikasi di dalamnya</a:t>
            </a:r>
            <a:endParaRPr dirty="0">
              <a:solidFill>
                <a:schemeClr val="tx1"/>
              </a:solidFill>
            </a:endParaRPr>
          </a:p>
        </p:txBody>
      </p:sp>
      <p:sp>
        <p:nvSpPr>
          <p:cNvPr id="1177" name="Google Shape;1177;p43"/>
          <p:cNvSpPr txBox="1">
            <a:spLocks noGrp="1"/>
          </p:cNvSpPr>
          <p:nvPr>
            <p:ph type="title" idx="4294967295"/>
          </p:nvPr>
        </p:nvSpPr>
        <p:spPr>
          <a:xfrm>
            <a:off x="2378247" y="1714696"/>
            <a:ext cx="2401375"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1600" dirty="0" err="1"/>
              <a:t>Membuat</a:t>
            </a:r>
            <a:r>
              <a:rPr lang="en-ID" sz="1600" dirty="0"/>
              <a:t> </a:t>
            </a:r>
            <a:r>
              <a:rPr lang="en-ID" sz="1600" dirty="0" err="1"/>
              <a:t>Pekerjaan</a:t>
            </a:r>
            <a:r>
              <a:rPr lang="en-ID" sz="1600" dirty="0"/>
              <a:t> </a:t>
            </a:r>
            <a:r>
              <a:rPr lang="en-ID" sz="1600" dirty="0" err="1"/>
              <a:t>Lebih</a:t>
            </a:r>
            <a:r>
              <a:rPr lang="en-ID" sz="1600" dirty="0"/>
              <a:t> </a:t>
            </a:r>
            <a:r>
              <a:rPr lang="en-ID" sz="1600" dirty="0" err="1"/>
              <a:t>Mudah</a:t>
            </a:r>
            <a:endParaRPr lang="en" sz="1600" dirty="0"/>
          </a:p>
        </p:txBody>
      </p:sp>
      <p:sp>
        <p:nvSpPr>
          <p:cNvPr id="1179" name="Google Shape;1179;p43"/>
          <p:cNvSpPr txBox="1">
            <a:spLocks noGrp="1"/>
          </p:cNvSpPr>
          <p:nvPr>
            <p:ph type="title" idx="4294967295"/>
          </p:nvPr>
        </p:nvSpPr>
        <p:spPr>
          <a:xfrm>
            <a:off x="4560000" y="3615303"/>
            <a:ext cx="2002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1600" dirty="0" err="1"/>
              <a:t>Penunjang</a:t>
            </a:r>
            <a:r>
              <a:rPr lang="en-ID" sz="1600" dirty="0"/>
              <a:t> Pendidikan</a:t>
            </a:r>
            <a:endParaRPr lang="en" sz="1600" dirty="0"/>
          </a:p>
        </p:txBody>
      </p:sp>
      <p:sp>
        <p:nvSpPr>
          <p:cNvPr id="1180" name="Google Shape;1180;p43"/>
          <p:cNvSpPr txBox="1">
            <a:spLocks noGrp="1"/>
          </p:cNvSpPr>
          <p:nvPr>
            <p:ph type="subTitle" idx="4294967295"/>
          </p:nvPr>
        </p:nvSpPr>
        <p:spPr>
          <a:xfrm>
            <a:off x="4560000" y="4147343"/>
            <a:ext cx="2002500" cy="5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Pemanfaatan komputer sebagai sarana belajar seperti GC, Zoom Dsb</a:t>
            </a:r>
            <a:endParaRPr dirty="0">
              <a:solidFill>
                <a:schemeClr val="tx1"/>
              </a:solidFill>
            </a:endParaRPr>
          </a:p>
        </p:txBody>
      </p:sp>
      <p:sp>
        <p:nvSpPr>
          <p:cNvPr id="1181" name="Google Shape;1181;p43"/>
          <p:cNvSpPr txBox="1">
            <a:spLocks noGrp="1"/>
          </p:cNvSpPr>
          <p:nvPr>
            <p:ph type="title" idx="4294967295"/>
          </p:nvPr>
        </p:nvSpPr>
        <p:spPr>
          <a:xfrm>
            <a:off x="6386125" y="1251822"/>
            <a:ext cx="2002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2000" dirty="0"/>
              <a:t>Sarana Usaha</a:t>
            </a:r>
            <a:endParaRPr lang="en" sz="2000" dirty="0"/>
          </a:p>
        </p:txBody>
      </p:sp>
      <p:sp>
        <p:nvSpPr>
          <p:cNvPr id="1182" name="Google Shape;1182;p43"/>
          <p:cNvSpPr txBox="1">
            <a:spLocks noGrp="1"/>
          </p:cNvSpPr>
          <p:nvPr>
            <p:ph type="subTitle" idx="4294967295"/>
          </p:nvPr>
        </p:nvSpPr>
        <p:spPr>
          <a:xfrm>
            <a:off x="6386125" y="1684422"/>
            <a:ext cx="2002500" cy="5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tx1"/>
                </a:solidFill>
              </a:rPr>
              <a:t>Komputer</a:t>
            </a:r>
            <a:r>
              <a:rPr lang="en-US" dirty="0">
                <a:solidFill>
                  <a:schemeClr val="tx1"/>
                </a:solidFill>
              </a:rPr>
              <a:t> </a:t>
            </a:r>
            <a:r>
              <a:rPr lang="en-US" dirty="0" err="1">
                <a:solidFill>
                  <a:schemeClr val="tx1"/>
                </a:solidFill>
              </a:rPr>
              <a:t>bisa</a:t>
            </a:r>
            <a:r>
              <a:rPr lang="en-US" dirty="0">
                <a:solidFill>
                  <a:schemeClr val="tx1"/>
                </a:solidFill>
              </a:rPr>
              <a:t> </a:t>
            </a:r>
            <a:r>
              <a:rPr lang="en-US" dirty="0" err="1">
                <a:solidFill>
                  <a:schemeClr val="tx1"/>
                </a:solidFill>
              </a:rPr>
              <a:t>sebagai</a:t>
            </a:r>
            <a:r>
              <a:rPr lang="en-US" dirty="0">
                <a:solidFill>
                  <a:schemeClr val="tx1"/>
                </a:solidFill>
              </a:rPr>
              <a:t> </a:t>
            </a:r>
            <a:r>
              <a:rPr lang="en-US" dirty="0" err="1">
                <a:solidFill>
                  <a:schemeClr val="tx1"/>
                </a:solidFill>
              </a:rPr>
              <a:t>alat</a:t>
            </a:r>
            <a:r>
              <a:rPr lang="en-US" dirty="0">
                <a:solidFill>
                  <a:schemeClr val="tx1"/>
                </a:solidFill>
              </a:rPr>
              <a:t> </a:t>
            </a:r>
            <a:r>
              <a:rPr lang="en-US" dirty="0" err="1">
                <a:solidFill>
                  <a:schemeClr val="tx1"/>
                </a:solidFill>
              </a:rPr>
              <a:t>promosi</a:t>
            </a:r>
            <a:r>
              <a:rPr lang="en-US" dirty="0">
                <a:solidFill>
                  <a:schemeClr val="tx1"/>
                </a:solidFill>
              </a:rPr>
              <a:t> </a:t>
            </a:r>
            <a:r>
              <a:rPr lang="en-US" dirty="0" err="1">
                <a:solidFill>
                  <a:schemeClr val="tx1"/>
                </a:solidFill>
              </a:rPr>
              <a:t>usaha</a:t>
            </a:r>
            <a:r>
              <a:rPr lang="en-US" dirty="0">
                <a:solidFill>
                  <a:schemeClr val="tx1"/>
                </a:solidFill>
              </a:rPr>
              <a:t> </a:t>
            </a:r>
            <a:r>
              <a:rPr lang="en-US" dirty="0" err="1">
                <a:solidFill>
                  <a:schemeClr val="tx1"/>
                </a:solidFill>
              </a:rPr>
              <a:t>mengelola</a:t>
            </a:r>
            <a:r>
              <a:rPr lang="en-US" dirty="0">
                <a:solidFill>
                  <a:schemeClr val="tx1"/>
                </a:solidFill>
              </a:rPr>
              <a:t> data, </a:t>
            </a:r>
            <a:r>
              <a:rPr lang="en-US" dirty="0" err="1">
                <a:solidFill>
                  <a:schemeClr val="tx1"/>
                </a:solidFill>
              </a:rPr>
              <a:t>dsb</a:t>
            </a:r>
            <a:endParaRPr dirty="0">
              <a:solidFill>
                <a:schemeClr val="tx1"/>
              </a:solidFill>
            </a:endParaRPr>
          </a:p>
        </p:txBody>
      </p:sp>
    </p:spTree>
    <p:extLst>
      <p:ext uri="{BB962C8B-B14F-4D97-AF65-F5344CB8AC3E}">
        <p14:creationId xmlns:p14="http://schemas.microsoft.com/office/powerpoint/2010/main" val="1869883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64" name="Google Shape;1064;p40"/>
          <p:cNvSpPr txBox="1">
            <a:spLocks noGrp="1"/>
          </p:cNvSpPr>
          <p:nvPr>
            <p:ph type="title"/>
          </p:nvPr>
        </p:nvSpPr>
        <p:spPr>
          <a:xfrm>
            <a:off x="2060700" y="539700"/>
            <a:ext cx="5022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Mengapa</a:t>
            </a:r>
            <a:r>
              <a:rPr lang="en-US" dirty="0"/>
              <a:t> </a:t>
            </a:r>
            <a:r>
              <a:rPr lang="en-US" dirty="0" err="1"/>
              <a:t>Komputer</a:t>
            </a:r>
            <a:r>
              <a:rPr lang="en-US" dirty="0"/>
              <a:t> </a:t>
            </a:r>
            <a:r>
              <a:rPr lang="en-US" dirty="0" err="1"/>
              <a:t>Menjadi</a:t>
            </a:r>
            <a:r>
              <a:rPr lang="en-US" dirty="0"/>
              <a:t> </a:t>
            </a:r>
            <a:r>
              <a:rPr lang="en-US" dirty="0" err="1"/>
              <a:t>alat</a:t>
            </a:r>
            <a:r>
              <a:rPr lang="en-US" dirty="0"/>
              <a:t> </a:t>
            </a:r>
            <a:r>
              <a:rPr lang="en-US" dirty="0" err="1"/>
              <a:t>Serbaguna</a:t>
            </a:r>
            <a:r>
              <a:rPr lang="en-US" dirty="0"/>
              <a:t>?</a:t>
            </a:r>
            <a:endParaRPr dirty="0"/>
          </a:p>
        </p:txBody>
      </p:sp>
      <p:sp>
        <p:nvSpPr>
          <p:cNvPr id="34" name="Google Shape;1040;p39">
            <a:extLst>
              <a:ext uri="{FF2B5EF4-FFF2-40B4-BE49-F238E27FC236}">
                <a16:creationId xmlns:a16="http://schemas.microsoft.com/office/drawing/2014/main" id="{B03D245A-4B79-F20D-2E58-3EE0F47B99C5}"/>
              </a:ext>
            </a:extLst>
          </p:cNvPr>
          <p:cNvSpPr txBox="1">
            <a:spLocks/>
          </p:cNvSpPr>
          <p:nvPr/>
        </p:nvSpPr>
        <p:spPr>
          <a:xfrm>
            <a:off x="1097264" y="1542000"/>
            <a:ext cx="6949471" cy="248136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Clr>
                <a:srgbClr val="273D40"/>
              </a:buClr>
              <a:buSzPts val="600"/>
              <a:buFont typeface="Arial"/>
              <a:buNone/>
            </a:pPr>
            <a:endParaRPr lang="en-ID" sz="1600" b="1" dirty="0">
              <a:solidFill>
                <a:schemeClr val="tx1"/>
              </a:solidFill>
              <a:latin typeface="Source Sans Pro" panose="020B0503030403020204" pitchFamily="34" charset="0"/>
              <a:ea typeface="Source Sans Pro" panose="020B0503030403020204" pitchFamily="34" charset="0"/>
            </a:endParaRPr>
          </a:p>
          <a:p>
            <a:pPr algn="ctr">
              <a:buClr>
                <a:srgbClr val="273D40"/>
              </a:buClr>
              <a:buSzPts val="600"/>
            </a:pPr>
            <a:r>
              <a:rPr lang="en-ID" sz="1600" b="1" dirty="0" err="1">
                <a:solidFill>
                  <a:schemeClr val="tx1"/>
                </a:solidFill>
                <a:latin typeface="Source Sans Pro" panose="020B0503030403020204" pitchFamily="34" charset="0"/>
                <a:ea typeface="Source Sans Pro" panose="020B0503030403020204" pitchFamily="34" charset="0"/>
              </a:rPr>
              <a:t>Komputer</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dapat</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mengerjakan</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tugas</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tugas</a:t>
            </a:r>
            <a:r>
              <a:rPr lang="en-ID" sz="1600" dirty="0">
                <a:solidFill>
                  <a:schemeClr val="tx1"/>
                </a:solidFill>
                <a:latin typeface="Source Sans Pro" panose="020B0503030403020204" pitchFamily="34" charset="0"/>
                <a:ea typeface="Source Sans Pro" panose="020B0503030403020204" pitchFamily="34" charset="0"/>
              </a:rPr>
              <a:t> yang </a:t>
            </a:r>
            <a:r>
              <a:rPr lang="en-ID" sz="1600" dirty="0" err="1">
                <a:solidFill>
                  <a:schemeClr val="tx1"/>
                </a:solidFill>
                <a:latin typeface="Source Sans Pro" panose="020B0503030403020204" pitchFamily="34" charset="0"/>
                <a:ea typeface="Source Sans Pro" panose="020B0503030403020204" pitchFamily="34" charset="0"/>
              </a:rPr>
              <a:t>bervariasi</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karena</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komputer</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dapat</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diprogram</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Komputer</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merupakan</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sebuah</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mesin</a:t>
            </a:r>
            <a:r>
              <a:rPr lang="en-ID" sz="1600" dirty="0">
                <a:solidFill>
                  <a:schemeClr val="tx1"/>
                </a:solidFill>
                <a:latin typeface="Source Sans Pro" panose="020B0503030403020204" pitchFamily="34" charset="0"/>
                <a:ea typeface="Source Sans Pro" panose="020B0503030403020204" pitchFamily="34" charset="0"/>
              </a:rPr>
              <a:t> yang </a:t>
            </a:r>
            <a:r>
              <a:rPr lang="en-ID" sz="1600" dirty="0" err="1">
                <a:solidFill>
                  <a:schemeClr val="tx1"/>
                </a:solidFill>
                <a:latin typeface="Source Sans Pro" panose="020B0503030403020204" pitchFamily="34" charset="0"/>
                <a:ea typeface="Source Sans Pro" panose="020B0503030403020204" pitchFamily="34" charset="0"/>
              </a:rPr>
              <a:t>khusus</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hanya</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mengikuti</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instruksi</a:t>
            </a:r>
            <a:r>
              <a:rPr lang="en-ID" sz="1600" dirty="0">
                <a:solidFill>
                  <a:schemeClr val="tx1"/>
                </a:solidFill>
                <a:latin typeface="Source Sans Pro" panose="020B0503030403020204" pitchFamily="34" charset="0"/>
                <a:ea typeface="Source Sans Pro" panose="020B0503030403020204" pitchFamily="34" charset="0"/>
              </a:rPr>
              <a:t> yang </a:t>
            </a:r>
            <a:r>
              <a:rPr lang="en-ID" sz="1600" dirty="0" err="1">
                <a:solidFill>
                  <a:schemeClr val="tx1"/>
                </a:solidFill>
                <a:latin typeface="Source Sans Pro" panose="020B0503030403020204" pitchFamily="34" charset="0"/>
                <a:ea typeface="Source Sans Pro" panose="020B0503030403020204" pitchFamily="34" charset="0"/>
              </a:rPr>
              <a:t>diberikan</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padanya.Karena</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komputer</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bersifat</a:t>
            </a:r>
            <a:r>
              <a:rPr lang="en-ID" sz="1600" dirty="0">
                <a:solidFill>
                  <a:schemeClr val="tx1"/>
                </a:solidFill>
                <a:latin typeface="Source Sans Pro" panose="020B0503030403020204" pitchFamily="34" charset="0"/>
                <a:ea typeface="Source Sans Pro" panose="020B0503030403020204" pitchFamily="34" charset="0"/>
              </a:rPr>
              <a:t> programmable, </a:t>
            </a:r>
            <a:r>
              <a:rPr lang="en-ID" sz="1600" dirty="0" err="1">
                <a:solidFill>
                  <a:schemeClr val="tx1"/>
                </a:solidFill>
                <a:latin typeface="Source Sans Pro" panose="020B0503030403020204" pitchFamily="34" charset="0"/>
                <a:ea typeface="Source Sans Pro" panose="020B0503030403020204" pitchFamily="34" charset="0"/>
              </a:rPr>
              <a:t>sehingga</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komputer</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tidak</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hanya</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milik</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satu</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profesi</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saja</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Komputer</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dirancang</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untuk</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mengerjakan</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pekerjaan</a:t>
            </a:r>
            <a:r>
              <a:rPr lang="en-ID" sz="1600" dirty="0">
                <a:solidFill>
                  <a:schemeClr val="tx1"/>
                </a:solidFill>
                <a:latin typeface="Source Sans Pro" panose="020B0503030403020204" pitchFamily="34" charset="0"/>
                <a:ea typeface="Source Sans Pro" panose="020B0503030403020204" pitchFamily="34" charset="0"/>
              </a:rPr>
              <a:t> yang </a:t>
            </a:r>
            <a:r>
              <a:rPr lang="en-ID" sz="1600" dirty="0" err="1">
                <a:solidFill>
                  <a:schemeClr val="tx1"/>
                </a:solidFill>
                <a:latin typeface="Source Sans Pro" panose="020B0503030403020204" pitchFamily="34" charset="0"/>
                <a:ea typeface="Source Sans Pro" panose="020B0503030403020204" pitchFamily="34" charset="0"/>
              </a:rPr>
              <a:t>sesuai</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programprogram</a:t>
            </a:r>
            <a:r>
              <a:rPr lang="en-ID" sz="1600" dirty="0">
                <a:solidFill>
                  <a:schemeClr val="tx1"/>
                </a:solidFill>
                <a:latin typeface="Source Sans Pro" panose="020B0503030403020204" pitchFamily="34" charset="0"/>
                <a:ea typeface="Source Sans Pro" panose="020B0503030403020204" pitchFamily="34" charset="0"/>
              </a:rPr>
              <a:t> yang </a:t>
            </a:r>
            <a:r>
              <a:rPr lang="en-ID" sz="1600" dirty="0" err="1">
                <a:solidFill>
                  <a:schemeClr val="tx1"/>
                </a:solidFill>
                <a:latin typeface="Source Sans Pro" panose="020B0503030403020204" pitchFamily="34" charset="0"/>
                <a:ea typeface="Source Sans Pro" panose="020B0503030403020204" pitchFamily="34" charset="0"/>
              </a:rPr>
              <a:t>diberikannya</a:t>
            </a:r>
            <a:r>
              <a:rPr lang="en-ID" sz="1600" dirty="0">
                <a:solidFill>
                  <a:schemeClr val="tx1"/>
                </a:solidFill>
                <a:latin typeface="Source Sans Pro" panose="020B0503030403020204" pitchFamily="34" charset="0"/>
                <a:ea typeface="Source Sans Pro" panose="020B0503030403020204" pitchFamily="34" charset="0"/>
              </a:rPr>
              <a:t> </a:t>
            </a:r>
            <a:r>
              <a:rPr lang="en-ID" sz="1600" dirty="0" err="1">
                <a:solidFill>
                  <a:schemeClr val="tx1"/>
                </a:solidFill>
                <a:latin typeface="Source Sans Pro" panose="020B0503030403020204" pitchFamily="34" charset="0"/>
                <a:ea typeface="Source Sans Pro" panose="020B0503030403020204" pitchFamily="34" charset="0"/>
              </a:rPr>
              <a:t>padanya</a:t>
            </a:r>
            <a:r>
              <a:rPr lang="en-ID" sz="1600" dirty="0">
                <a:solidFill>
                  <a:schemeClr val="tx1"/>
                </a:solidFill>
                <a:latin typeface="Source Sans Pro" panose="020B0503030403020204" pitchFamily="34" charset="0"/>
                <a:ea typeface="Source Sans Pro" panose="020B0503030403020204" pitchFamily="34" charset="0"/>
              </a:rPr>
              <a:t>. </a:t>
            </a:r>
            <a:endParaRPr lang="en-ID" sz="1200" dirty="0">
              <a:solidFill>
                <a:schemeClr val="tx1"/>
              </a:solidFill>
              <a:latin typeface="Source Sans Pro" panose="020B0503030403020204" pitchFamily="34" charset="0"/>
              <a:ea typeface="Source Sans Pro" panose="020B0503030403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38"/>
          <p:cNvSpPr txBox="1">
            <a:spLocks noGrp="1"/>
          </p:cNvSpPr>
          <p:nvPr>
            <p:ph type="title"/>
          </p:nvPr>
        </p:nvSpPr>
        <p:spPr>
          <a:xfrm>
            <a:off x="1156588" y="2866720"/>
            <a:ext cx="6857311"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Perangkat Keras Komputer</a:t>
            </a:r>
            <a:endParaRPr dirty="0"/>
          </a:p>
        </p:txBody>
      </p:sp>
      <p:sp>
        <p:nvSpPr>
          <p:cNvPr id="1008" name="Google Shape;1008;p38"/>
          <p:cNvSpPr txBox="1">
            <a:spLocks noGrp="1"/>
          </p:cNvSpPr>
          <p:nvPr>
            <p:ph type="title" idx="2"/>
          </p:nvPr>
        </p:nvSpPr>
        <p:spPr>
          <a:xfrm>
            <a:off x="3918283" y="1227573"/>
            <a:ext cx="1271447" cy="11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1.2</a:t>
            </a:r>
            <a:endParaRPr dirty="0"/>
          </a:p>
        </p:txBody>
      </p:sp>
      <p:sp>
        <p:nvSpPr>
          <p:cNvPr id="1009" name="Google Shape;1009;p38"/>
          <p:cNvSpPr txBox="1">
            <a:spLocks noGrp="1"/>
          </p:cNvSpPr>
          <p:nvPr>
            <p:ph type="subTitle" idx="1"/>
          </p:nvPr>
        </p:nvSpPr>
        <p:spPr>
          <a:xfrm>
            <a:off x="2547322" y="3609137"/>
            <a:ext cx="4437631"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Mengenal macam -  macam perangkat keras komputer beserta fungsinya</a:t>
            </a:r>
            <a:endParaRPr dirty="0"/>
          </a:p>
        </p:txBody>
      </p:sp>
      <p:cxnSp>
        <p:nvCxnSpPr>
          <p:cNvPr id="1010" name="Google Shape;1010;p38"/>
          <p:cNvCxnSpPr/>
          <p:nvPr/>
        </p:nvCxnSpPr>
        <p:spPr>
          <a:xfrm>
            <a:off x="3443700" y="4310199"/>
            <a:ext cx="2256600" cy="0"/>
          </a:xfrm>
          <a:prstGeom prst="straightConnector1">
            <a:avLst/>
          </a:prstGeom>
          <a:noFill/>
          <a:ln w="28575" cap="flat" cmpd="sng">
            <a:solidFill>
              <a:schemeClr val="accent2"/>
            </a:solidFill>
            <a:prstDash val="solid"/>
            <a:round/>
            <a:headEnd type="oval" w="med" len="med"/>
            <a:tailEnd type="oval" w="med" len="med"/>
          </a:ln>
        </p:spPr>
      </p:cxnSp>
      <p:grpSp>
        <p:nvGrpSpPr>
          <p:cNvPr id="1011" name="Google Shape;1011;p38"/>
          <p:cNvGrpSpPr/>
          <p:nvPr/>
        </p:nvGrpSpPr>
        <p:grpSpPr>
          <a:xfrm>
            <a:off x="3518490" y="1380273"/>
            <a:ext cx="289868" cy="852000"/>
            <a:chOff x="456616" y="2161476"/>
            <a:chExt cx="289868" cy="852000"/>
          </a:xfrm>
        </p:grpSpPr>
        <p:sp>
          <p:nvSpPr>
            <p:cNvPr id="1012" name="Google Shape;1012;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38"/>
          <p:cNvGrpSpPr/>
          <p:nvPr/>
        </p:nvGrpSpPr>
        <p:grpSpPr>
          <a:xfrm>
            <a:off x="5325572" y="1380273"/>
            <a:ext cx="289868" cy="852000"/>
            <a:chOff x="456616" y="2161476"/>
            <a:chExt cx="289868" cy="852000"/>
          </a:xfrm>
        </p:grpSpPr>
        <p:sp>
          <p:nvSpPr>
            <p:cNvPr id="1018" name="Google Shape;1018;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38"/>
          <p:cNvGrpSpPr/>
          <p:nvPr/>
        </p:nvGrpSpPr>
        <p:grpSpPr>
          <a:xfrm rot="5400000">
            <a:off x="4427066" y="498842"/>
            <a:ext cx="289868" cy="852000"/>
            <a:chOff x="456616" y="2161476"/>
            <a:chExt cx="289868" cy="852000"/>
          </a:xfrm>
        </p:grpSpPr>
        <p:sp>
          <p:nvSpPr>
            <p:cNvPr id="1024" name="Google Shape;1024;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38"/>
          <p:cNvGrpSpPr/>
          <p:nvPr/>
        </p:nvGrpSpPr>
        <p:grpSpPr>
          <a:xfrm rot="5400000">
            <a:off x="4427066" y="2261724"/>
            <a:ext cx="289868" cy="852000"/>
            <a:chOff x="456616" y="2161476"/>
            <a:chExt cx="289868" cy="852000"/>
          </a:xfrm>
        </p:grpSpPr>
        <p:sp>
          <p:nvSpPr>
            <p:cNvPr id="1030" name="Google Shape;1030;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19208715"/>
      </p:ext>
    </p:extLst>
  </p:cSld>
  <p:clrMapOvr>
    <a:masterClrMapping/>
  </p:clrMapOvr>
</p:sld>
</file>

<file path=ppt/theme/theme1.xml><?xml version="1.0" encoding="utf-8"?>
<a:theme xmlns:a="http://schemas.openxmlformats.org/drawingml/2006/main" name="Electronic Circuit Style CV by Slidesgo">
  <a:themeElements>
    <a:clrScheme name="Simple Light">
      <a:dk1>
        <a:srgbClr val="FFFFFF"/>
      </a:dk1>
      <a:lt1>
        <a:srgbClr val="040E41"/>
      </a:lt1>
      <a:dk2>
        <a:srgbClr val="EFEFEF"/>
      </a:dk2>
      <a:lt2>
        <a:srgbClr val="303B72"/>
      </a:lt2>
      <a:accent1>
        <a:srgbClr val="F5DE34"/>
      </a:accent1>
      <a:accent2>
        <a:srgbClr val="0152B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1036</TotalTime>
  <Words>1632</Words>
  <Application>Microsoft Office PowerPoint</Application>
  <PresentationFormat>On-screen Show (16:9)</PresentationFormat>
  <Paragraphs>289</Paragraphs>
  <Slides>45</Slides>
  <Notes>43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45</vt:i4>
      </vt:variant>
    </vt:vector>
  </HeadingPairs>
  <TitlesOfParts>
    <vt:vector size="58" baseType="lpstr">
      <vt:lpstr>Source Sans Pro</vt:lpstr>
      <vt:lpstr>Lato</vt:lpstr>
      <vt:lpstr>Proxima Nova</vt:lpstr>
      <vt:lpstr>Bebas Neue</vt:lpstr>
      <vt:lpstr>Proxima Nova Semibold</vt:lpstr>
      <vt:lpstr>Amatic SC</vt:lpstr>
      <vt:lpstr>Calibri</vt:lpstr>
      <vt:lpstr>Open Sans SemiBold</vt:lpstr>
      <vt:lpstr>Montserrat</vt:lpstr>
      <vt:lpstr>Arial</vt:lpstr>
      <vt:lpstr>Roboto Medium</vt:lpstr>
      <vt:lpstr>Electronic Circuit Style CV by Slidesgo</vt:lpstr>
      <vt:lpstr>Slidesgo Final Pages</vt:lpstr>
      <vt:lpstr>DASAR - DASAR PEMROGRAMAN KOMPUTER</vt:lpstr>
      <vt:lpstr>Pendahuluan</vt:lpstr>
      <vt:lpstr>Kelompok </vt:lpstr>
      <vt:lpstr>—SOMEONE FAMOUS</vt:lpstr>
      <vt:lpstr>Pendahuluan</vt:lpstr>
      <vt:lpstr>Apa itu Komputer ?</vt:lpstr>
      <vt:lpstr>Manfaat Komputer</vt:lpstr>
      <vt:lpstr>Mengapa Komputer Menjadi alat Serbaguna?</vt:lpstr>
      <vt:lpstr>Perangkat Keras Komputer</vt:lpstr>
      <vt:lpstr>Ilustrasi Hardware Komputer</vt:lpstr>
      <vt:lpstr>Hardware / Perangkat Keras Komputer</vt:lpstr>
      <vt:lpstr>Cara Kerja Komputer</vt:lpstr>
      <vt:lpstr>Arsitektur Komputer</vt:lpstr>
      <vt:lpstr>CPU ( Central Prosess Unit )</vt:lpstr>
      <vt:lpstr>Cara Kerja Komputer</vt:lpstr>
      <vt:lpstr>JOB POSITION 1</vt:lpstr>
      <vt:lpstr>EDUCATION</vt:lpstr>
      <vt:lpstr>200,000</vt:lpstr>
      <vt:lpstr>INSTITUTION</vt:lpstr>
      <vt:lpstr>COMMUNICATION SKILLS</vt:lpstr>
      <vt:lpstr>A PICTURE IS WORTH A THOUSAND WORDS</vt:lpstr>
      <vt:lpstr>ALGEBRA</vt:lpstr>
      <vt:lpstr>28%</vt:lpstr>
      <vt:lpstr>MARS</vt:lpstr>
      <vt:lpstr>VOLUNTEER WORK</vt:lpstr>
      <vt:lpstr>HOBBIES</vt:lpstr>
      <vt:lpstr>INTERESTS</vt:lpstr>
      <vt:lpstr>MY SKILLS</vt:lpstr>
      <vt:lpstr>MY WEBSITE</vt:lpstr>
      <vt:lpstr>NEPTUNE</vt:lpstr>
      <vt:lpstr>CONTACT</vt:lpstr>
      <vt:lpstr>THANKS!</vt:lpstr>
      <vt:lpstr>ELECTRONIC ICON PACK</vt:lpstr>
      <vt:lpstr>ALTERNATIVE RESOURCES</vt:lpstr>
      <vt:lpstr>RESOURCES</vt:lpstr>
      <vt:lpstr>Instructions for use</vt:lpstr>
      <vt:lpstr>Fonts &amp; colors used</vt:lpstr>
      <vt:lpstr>Storyset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CIRCUIT STYLE</dc:title>
  <dc:creator>alulgans</dc:creator>
  <cp:lastModifiedBy>Alul</cp:lastModifiedBy>
  <cp:revision>6</cp:revision>
  <dcterms:modified xsi:type="dcterms:W3CDTF">2022-08-06T13:18:03Z</dcterms:modified>
</cp:coreProperties>
</file>